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82"/>
  </p:notesMasterIdLst>
  <p:handoutMasterIdLst>
    <p:handoutMasterId r:id="rId83"/>
  </p:handoutMasterIdLst>
  <p:sldIdLst>
    <p:sldId id="629" r:id="rId2"/>
    <p:sldId id="706" r:id="rId3"/>
    <p:sldId id="709" r:id="rId4"/>
    <p:sldId id="708" r:id="rId5"/>
    <p:sldId id="705" r:id="rId6"/>
    <p:sldId id="630" r:id="rId7"/>
    <p:sldId id="631" r:id="rId8"/>
    <p:sldId id="632" r:id="rId9"/>
    <p:sldId id="633" r:id="rId10"/>
    <p:sldId id="634" r:id="rId11"/>
    <p:sldId id="635" r:id="rId12"/>
    <p:sldId id="636" r:id="rId13"/>
    <p:sldId id="637" r:id="rId14"/>
    <p:sldId id="638" r:id="rId15"/>
    <p:sldId id="639" r:id="rId16"/>
    <p:sldId id="640" r:id="rId17"/>
    <p:sldId id="641" r:id="rId18"/>
    <p:sldId id="642" r:id="rId19"/>
    <p:sldId id="643" r:id="rId20"/>
    <p:sldId id="644" r:id="rId21"/>
    <p:sldId id="645" r:id="rId22"/>
    <p:sldId id="646" r:id="rId23"/>
    <p:sldId id="647" r:id="rId24"/>
    <p:sldId id="648" r:id="rId25"/>
    <p:sldId id="649" r:id="rId26"/>
    <p:sldId id="650" r:id="rId27"/>
    <p:sldId id="651" r:id="rId28"/>
    <p:sldId id="652" r:id="rId29"/>
    <p:sldId id="653" r:id="rId30"/>
    <p:sldId id="654" r:id="rId31"/>
    <p:sldId id="655" r:id="rId32"/>
    <p:sldId id="656" r:id="rId33"/>
    <p:sldId id="657" r:id="rId34"/>
    <p:sldId id="658" r:id="rId35"/>
    <p:sldId id="659" r:id="rId36"/>
    <p:sldId id="660" r:id="rId37"/>
    <p:sldId id="661" r:id="rId38"/>
    <p:sldId id="662" r:id="rId39"/>
    <p:sldId id="663" r:id="rId40"/>
    <p:sldId id="664" r:id="rId41"/>
    <p:sldId id="665" r:id="rId42"/>
    <p:sldId id="666" r:id="rId43"/>
    <p:sldId id="667" r:id="rId44"/>
    <p:sldId id="668" r:id="rId45"/>
    <p:sldId id="669" r:id="rId46"/>
    <p:sldId id="670" r:id="rId47"/>
    <p:sldId id="671" r:id="rId48"/>
    <p:sldId id="672" r:id="rId49"/>
    <p:sldId id="673" r:id="rId50"/>
    <p:sldId id="674" r:id="rId51"/>
    <p:sldId id="675" r:id="rId52"/>
    <p:sldId id="676" r:id="rId53"/>
    <p:sldId id="677" r:id="rId54"/>
    <p:sldId id="678" r:id="rId55"/>
    <p:sldId id="679" r:id="rId56"/>
    <p:sldId id="680" r:id="rId57"/>
    <p:sldId id="681" r:id="rId58"/>
    <p:sldId id="682" r:id="rId59"/>
    <p:sldId id="683" r:id="rId60"/>
    <p:sldId id="684" r:id="rId61"/>
    <p:sldId id="685" r:id="rId62"/>
    <p:sldId id="686" r:id="rId63"/>
    <p:sldId id="687" r:id="rId64"/>
    <p:sldId id="688" r:id="rId65"/>
    <p:sldId id="689" r:id="rId66"/>
    <p:sldId id="690" r:id="rId67"/>
    <p:sldId id="691" r:id="rId68"/>
    <p:sldId id="692" r:id="rId69"/>
    <p:sldId id="693" r:id="rId70"/>
    <p:sldId id="694" r:id="rId71"/>
    <p:sldId id="695" r:id="rId72"/>
    <p:sldId id="696" r:id="rId73"/>
    <p:sldId id="697" r:id="rId74"/>
    <p:sldId id="698" r:id="rId75"/>
    <p:sldId id="699" r:id="rId76"/>
    <p:sldId id="700" r:id="rId77"/>
    <p:sldId id="701" r:id="rId78"/>
    <p:sldId id="702" r:id="rId79"/>
    <p:sldId id="703" r:id="rId80"/>
    <p:sldId id="704" r:id="rId8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99"/>
    <a:srgbClr val="CC0099"/>
    <a:srgbClr val="000000"/>
    <a:srgbClr val="FF0000"/>
    <a:srgbClr val="FFCCCC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8" autoAdjust="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222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0832A7BF-BF50-4666-AAC4-F987AD8B4F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9EE6E6E1-5AE5-4E97-8184-ACFA261CF56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6980" name="Rectangle 4">
            <a:extLst>
              <a:ext uri="{FF2B5EF4-FFF2-40B4-BE49-F238E27FC236}">
                <a16:creationId xmlns:a16="http://schemas.microsoft.com/office/drawing/2014/main" id="{3EA61B10-B381-455E-AC8B-D9A069BD604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6981" name="Rectangle 5">
            <a:extLst>
              <a:ext uri="{FF2B5EF4-FFF2-40B4-BE49-F238E27FC236}">
                <a16:creationId xmlns:a16="http://schemas.microsoft.com/office/drawing/2014/main" id="{663BEEDF-7E1D-401C-8C13-C530F97F2BD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46A65FB7-0AE2-4981-8E35-ECD8C77691E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AC14D6A-9B31-4F89-AA5A-C91674986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9B5C85-93EE-485E-B9F7-12592AB2E3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E481C010-50CB-4A04-93E8-56F070E081DC}" type="datetimeFigureOut">
              <a:rPr lang="zh-CN" altLang="en-US"/>
              <a:pPr>
                <a:defRPr/>
              </a:pPr>
              <a:t>2017/9/7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FFE266F-148C-4376-9585-ABBCE34A2B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9EBCA36-BEA2-4F1E-9F01-E72295874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40266E-2FE4-4C72-A952-1A7D41A3AC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8046D0-9EB2-47DD-97F5-4C2967F6D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4B58732-3A67-4625-8940-3B0CD0CAB6CA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>
            <a:extLst>
              <a:ext uri="{FF2B5EF4-FFF2-40B4-BE49-F238E27FC236}">
                <a16:creationId xmlns:a16="http://schemas.microsoft.com/office/drawing/2014/main" id="{43052528-AAC8-4C85-9205-0A4952EA4A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备注占位符 2">
            <a:extLst>
              <a:ext uri="{FF2B5EF4-FFF2-40B4-BE49-F238E27FC236}">
                <a16:creationId xmlns:a16="http://schemas.microsoft.com/office/drawing/2014/main" id="{CC59683B-B726-4C8F-97EA-69C5FF9ACA3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6020" name="灯片编号占位符 3">
            <a:extLst>
              <a:ext uri="{FF2B5EF4-FFF2-40B4-BE49-F238E27FC236}">
                <a16:creationId xmlns:a16="http://schemas.microsoft.com/office/drawing/2014/main" id="{165C9FBA-8EAF-4260-8EE9-DC9D017CF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9C5CB69-7D74-42AA-B9CC-F3CD9D674216}" type="slidenum">
              <a:rPr lang="zh-CN" altLang="en-US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>
            <a:extLst>
              <a:ext uri="{FF2B5EF4-FFF2-40B4-BE49-F238E27FC236}">
                <a16:creationId xmlns:a16="http://schemas.microsoft.com/office/drawing/2014/main" id="{6010A45F-A0ED-4143-9C71-D4AAA1F84C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>
            <a:extLst>
              <a:ext uri="{FF2B5EF4-FFF2-40B4-BE49-F238E27FC236}">
                <a16:creationId xmlns:a16="http://schemas.microsoft.com/office/drawing/2014/main" id="{0162E72F-8CD1-427E-AC8A-5CE502A25D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044" name="灯片编号占位符 3">
            <a:extLst>
              <a:ext uri="{FF2B5EF4-FFF2-40B4-BE49-F238E27FC236}">
                <a16:creationId xmlns:a16="http://schemas.microsoft.com/office/drawing/2014/main" id="{117E687E-F106-413B-8F62-3A0F4436A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F0A3087-85F9-47DE-A445-6DED89D0248B}" type="slidenum">
              <a:rPr lang="zh-CN" altLang="en-US">
                <a:latin typeface="Calibri" panose="020F0502020204030204" pitchFamily="34" charset="0"/>
              </a:rPr>
              <a:pPr/>
              <a:t>11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>
            <a:extLst>
              <a:ext uri="{FF2B5EF4-FFF2-40B4-BE49-F238E27FC236}">
                <a16:creationId xmlns:a16="http://schemas.microsoft.com/office/drawing/2014/main" id="{CD799E07-D4F1-4DB3-8D5E-19D1EF9C89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备注占位符 2">
            <a:extLst>
              <a:ext uri="{FF2B5EF4-FFF2-40B4-BE49-F238E27FC236}">
                <a16:creationId xmlns:a16="http://schemas.microsoft.com/office/drawing/2014/main" id="{077A7191-48BF-4062-904B-4646813479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mbria Math" panose="02040503050406030204" pitchFamily="18" charset="0"/>
              </a:rPr>
              <a:t>𝐿_𝑦=−𝜔∑129_𝑖▒𝛥 𝑚_𝑖 𝑦_𝑖 𝑧_𝑖</a:t>
            </a:r>
            <a:endParaRPr lang="zh-CN" altLang="en-US"/>
          </a:p>
        </p:txBody>
      </p:sp>
      <p:sp>
        <p:nvSpPr>
          <p:cNvPr id="88068" name="灯片编号占位符 3">
            <a:extLst>
              <a:ext uri="{FF2B5EF4-FFF2-40B4-BE49-F238E27FC236}">
                <a16:creationId xmlns:a16="http://schemas.microsoft.com/office/drawing/2014/main" id="{FA08B50C-6C96-4C1C-BBBF-8EF9C98F5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A950513-8ACA-44AE-8EBA-9907F1059E2B}" type="slidenum">
              <a:rPr lang="zh-CN" altLang="en-US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>
            <a:extLst>
              <a:ext uri="{FF2B5EF4-FFF2-40B4-BE49-F238E27FC236}">
                <a16:creationId xmlns:a16="http://schemas.microsoft.com/office/drawing/2014/main" id="{0484ACA6-60EF-47FA-8CAF-2C501F2A7F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>
            <a:extLst>
              <a:ext uri="{FF2B5EF4-FFF2-40B4-BE49-F238E27FC236}">
                <a16:creationId xmlns:a16="http://schemas.microsoft.com/office/drawing/2014/main" id="{10D0380F-2626-4975-A3D6-51258F4764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9092" name="灯片编号占位符 3">
            <a:extLst>
              <a:ext uri="{FF2B5EF4-FFF2-40B4-BE49-F238E27FC236}">
                <a16:creationId xmlns:a16="http://schemas.microsoft.com/office/drawing/2014/main" id="{CC2E29D1-246E-4380-9401-055C41AD9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337582F-1D98-4431-9FDE-A26DDA1BCD08}" type="slidenum">
              <a:rPr lang="zh-CN" altLang="en-US"/>
              <a:pPr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>
            <a:extLst>
              <a:ext uri="{FF2B5EF4-FFF2-40B4-BE49-F238E27FC236}">
                <a16:creationId xmlns:a16="http://schemas.microsoft.com/office/drawing/2014/main" id="{8E90EB4C-D921-41E6-87C2-707DE927AF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备注占位符 2">
            <a:extLst>
              <a:ext uri="{FF2B5EF4-FFF2-40B4-BE49-F238E27FC236}">
                <a16:creationId xmlns:a16="http://schemas.microsoft.com/office/drawing/2014/main" id="{A8E330AE-8DF1-4E85-B4B3-A63C758686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116" name="灯片编号占位符 3">
            <a:extLst>
              <a:ext uri="{FF2B5EF4-FFF2-40B4-BE49-F238E27FC236}">
                <a16:creationId xmlns:a16="http://schemas.microsoft.com/office/drawing/2014/main" id="{7C18048B-3905-46CB-91C4-3E94546A8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36A4451-3C8B-432B-9655-03CFE247A644}" type="slidenum">
              <a:rPr lang="zh-CN" altLang="en-US">
                <a:latin typeface="Calibri" panose="020F0502020204030204" pitchFamily="34" charset="0"/>
              </a:rPr>
              <a:pPr/>
              <a:t>70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B47904D-2171-494D-9653-E0B894B976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EA91E6-5EBE-4850-9F61-FFD0B3343B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939FD9-A505-4DC8-B8D9-D0BC7A1F20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19F8F-C22D-4FEF-BEC0-C10811F083F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426935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E9E9FE-8F0C-4787-8B8D-79B41685F8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3D0F4B-B771-4D4D-80A2-9D83CBBD7C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4413111-71A7-45BD-94CA-D8FDEF61A8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E0C78E-6903-4669-A320-869AE5C7B77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72747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2DD8DA-BD28-4079-9DCF-A041E0D1E1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951C27-444B-4211-94ED-CBB03BA3BC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8D017D-393B-46C5-A632-FF1276AC16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62598F-1698-4C3D-BEDF-12BB6D4E929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3225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49C5534-EAD8-4077-B924-066DE15FD4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AF82C2-A2AD-44C8-B2F9-BB713C9AC4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CA4AB1C-7465-4ED0-B18F-0983B04B2B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7C49AE-2327-4B2A-BA76-37E8E97987C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568618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367F60-3BB0-4FCE-AC04-9AB33914AA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147AA1-E47F-4F28-B2B7-246051CEAB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EF2F3E0-BC1B-4CF8-AB67-15772E05B7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ED18B7-774F-41F3-A791-754B18529A6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50507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5654A1-16D8-40C3-B287-4AEAFEC53F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5DFC50-BFD3-442B-9370-A35C8EF6F5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3BAF8E-139F-4DC2-8883-67442D5618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3AF287-42DB-463D-9652-593DF4AA636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23315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42BAD5B-B7EC-4498-8513-9FA80E61C4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E808A31-4ECE-495E-BDBB-506418BDB7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527ED7D-EE81-4BCB-86CD-C6AE36C215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D27929-E301-4D1F-B0C1-AB9DEC3AFBA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23891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ADB8A2F-D5F7-41B1-834A-76C2376F09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214373E-3A93-4C9C-8F95-6A9C196549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64BB3B2-258E-4116-9636-9086234AD4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D86242-F5F8-48F3-89A2-30E8E4071751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1633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857BEB66-06F1-45CB-8338-BDEC6EFCB0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38" y="14288"/>
            <a:ext cx="4851400" cy="3683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《</a:t>
            </a:r>
            <a:r>
              <a:rPr lang="zh-CN" altLang="en-US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力学</a:t>
            </a:r>
            <a:r>
              <a:rPr lang="en-US" altLang="zh-CN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》</a:t>
            </a:r>
            <a:r>
              <a:rPr lang="zh-CN" altLang="en-US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电子教案</a:t>
            </a:r>
            <a:r>
              <a:rPr lang="en-US" altLang="zh-CN" b="1">
                <a:solidFill>
                  <a:srgbClr val="C00000"/>
                </a:solidFill>
                <a:latin typeface="华文行楷" pitchFamily="2" charset="-122"/>
                <a:ea typeface="华文行楷" pitchFamily="2" charset="-122"/>
              </a:rPr>
              <a:t>——</a:t>
            </a:r>
            <a:r>
              <a:rPr lang="zh-CN" altLang="en-US" b="1">
                <a:solidFill>
                  <a:srgbClr val="0000FF"/>
                </a:solidFill>
                <a:latin typeface="华文行楷" pitchFamily="2" charset="-122"/>
                <a:ea typeface="华文行楷" pitchFamily="2" charset="-122"/>
              </a:rPr>
              <a:t>第七章 刚体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7E0E5F9-7111-455E-9816-7E8547E00F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F34A72D-0E77-497C-B8A4-9A5F7F3FD0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A99E185-0BD7-4220-88DB-A9B1F94B06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46913" y="6524625"/>
            <a:ext cx="2133600" cy="352425"/>
          </a:xfrm>
        </p:spPr>
        <p:txBody>
          <a:bodyPr/>
          <a:lstStyle>
            <a:lvl1pPr>
              <a:defRPr/>
            </a:lvl1pPr>
          </a:lstStyle>
          <a:p>
            <a:fld id="{B19FBDC0-E21B-4A90-ADA2-AE7BB820A65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98155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8CD12-170D-4017-B25F-434ED8D61A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788DD8-721E-48A2-9809-B932E73AB7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6A17B4-DA34-4BC3-B126-B54E3AACB8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50BA8-0993-4F2C-89D7-D713FC71E91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509671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546D2B-991D-423B-9971-4635C8C66B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0471BE-B454-40CB-B0E5-CA8E66F9C0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5832AF-3149-4AD7-806F-AB14D73D7B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7467FF-D504-48F4-8669-697BFF3D4EA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89745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44BA13E-AC4D-4463-9E06-FB4430B20D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499A056-B887-4C38-9B74-31FE6E87F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2100" name="Rectangle 4">
            <a:extLst>
              <a:ext uri="{FF2B5EF4-FFF2-40B4-BE49-F238E27FC236}">
                <a16:creationId xmlns:a16="http://schemas.microsoft.com/office/drawing/2014/main" id="{E4340765-3BE1-4280-AA21-BBC182D89FF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>
            <a:extLst>
              <a:ext uri="{FF2B5EF4-FFF2-40B4-BE49-F238E27FC236}">
                <a16:creationId xmlns:a16="http://schemas.microsoft.com/office/drawing/2014/main" id="{516CB292-C1CA-4C15-B207-E2A0CACFC6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2" name="Rectangle 6">
            <a:extLst>
              <a:ext uri="{FF2B5EF4-FFF2-40B4-BE49-F238E27FC236}">
                <a16:creationId xmlns:a16="http://schemas.microsoft.com/office/drawing/2014/main" id="{8788389F-E17F-4FD6-8441-03BE4CB4EDD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904ACDBE-55E2-45F4-8821-81809F96F2D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6" r:id="rId7"/>
    <p:sldLayoutId id="2147484122" r:id="rId8"/>
    <p:sldLayoutId id="2147484123" r:id="rId9"/>
    <p:sldLayoutId id="2147484124" r:id="rId10"/>
    <p:sldLayoutId id="2147484125" r:id="rId11"/>
  </p:sldLayoutIdLst>
  <p:transition spd="med"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hyperlink" Target="&#21160;&#30011;&#38598;&#38182;/07&#31532;&#19971;&#31456;/&#26377;&#38480;&#35282;&#20301;&#31227;&#38750;&#30690;&#37327;&#24615;&#28436;&#31034;&#23454;&#29289;&#28436;&#31034;.mp4" TargetMode="External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hyperlink" Target="&#21160;&#30011;&#38598;&#38182;/07&#31532;&#19971;&#31456;/&#35282;&#36895;&#24230;&#30690;&#37327;&#24615;.sw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2.wmf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1.wmf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56.wmf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55.wmf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53.wmf"/><Relationship Id="rId27" Type="http://schemas.openxmlformats.org/officeDocument/2006/relationships/image" Target="../media/image10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56.wmf"/><Relationship Id="rId3" Type="http://schemas.openxmlformats.org/officeDocument/2006/relationships/image" Target="../media/image111.png"/><Relationship Id="rId21" Type="http://schemas.openxmlformats.org/officeDocument/2006/relationships/image" Target="../media/image103.wmf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55.wmf"/><Relationship Id="rId2" Type="http://schemas.openxmlformats.org/officeDocument/2006/relationships/image" Target="../media/image110.png"/><Relationship Id="rId16" Type="http://schemas.openxmlformats.org/officeDocument/2006/relationships/image" Target="../media/image53.wmf"/><Relationship Id="rId20" Type="http://schemas.openxmlformats.org/officeDocument/2006/relationships/image" Target="../media/image10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01.wmf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w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wmf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wmf"/><Relationship Id="rId2" Type="http://schemas.openxmlformats.org/officeDocument/2006/relationships/image" Target="../media/image165.png"/><Relationship Id="rId16" Type="http://schemas.openxmlformats.org/officeDocument/2006/relationships/image" Target="../media/image17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wmf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wmf"/><Relationship Id="rId3" Type="http://schemas.openxmlformats.org/officeDocument/2006/relationships/image" Target="../media/image191.png"/><Relationship Id="rId21" Type="http://schemas.openxmlformats.org/officeDocument/2006/relationships/image" Target="../media/image209.wmf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17" Type="http://schemas.openxmlformats.org/officeDocument/2006/relationships/image" Target="../media/image205.wmf"/><Relationship Id="rId25" Type="http://schemas.openxmlformats.org/officeDocument/2006/relationships/image" Target="../media/image213.wmf"/><Relationship Id="rId2" Type="http://schemas.openxmlformats.org/officeDocument/2006/relationships/image" Target="../media/image190.png"/><Relationship Id="rId16" Type="http://schemas.openxmlformats.org/officeDocument/2006/relationships/image" Target="../media/image204.png"/><Relationship Id="rId20" Type="http://schemas.openxmlformats.org/officeDocument/2006/relationships/image" Target="../media/image20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24" Type="http://schemas.openxmlformats.org/officeDocument/2006/relationships/image" Target="../media/image212.wmf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23" Type="http://schemas.openxmlformats.org/officeDocument/2006/relationships/image" Target="../media/image211.wmf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1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" Type="http://schemas.openxmlformats.org/officeDocument/2006/relationships/image" Target="../media/image206.wmf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" Type="http://schemas.openxmlformats.org/officeDocument/2006/relationships/image" Target="../media/image214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3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wmf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38.png"/><Relationship Id="rId18" Type="http://schemas.openxmlformats.org/officeDocument/2006/relationships/image" Target="../media/image242.png"/><Relationship Id="rId3" Type="http://schemas.openxmlformats.org/officeDocument/2006/relationships/image" Target="../media/image265.png"/><Relationship Id="rId21" Type="http://schemas.openxmlformats.org/officeDocument/2006/relationships/image" Target="../media/image245.png"/><Relationship Id="rId7" Type="http://schemas.openxmlformats.org/officeDocument/2006/relationships/image" Target="../media/image269.png"/><Relationship Id="rId12" Type="http://schemas.openxmlformats.org/officeDocument/2006/relationships/image" Target="../media/image237.png"/><Relationship Id="rId17" Type="http://schemas.openxmlformats.org/officeDocument/2006/relationships/image" Target="../media/image241.png"/><Relationship Id="rId2" Type="http://schemas.openxmlformats.org/officeDocument/2006/relationships/hyperlink" Target="&#21160;&#30011;&#38598;&#38182;/07&#31532;&#19971;&#31456;/&#21018;&#20307;&#23450;&#36724;&#36716;&#21160;&#30340;&#35282;&#21160;&#37327;&#23450;&#29702;&#19982;&#23432;&#24658;&#23450;&#24459;&#23454;&#29289;&#28436;&#31034;.mp4" TargetMode="External"/><Relationship Id="rId16" Type="http://schemas.openxmlformats.org/officeDocument/2006/relationships/image" Target="../media/image275.png"/><Relationship Id="rId20" Type="http://schemas.openxmlformats.org/officeDocument/2006/relationships/image" Target="../media/image2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5" Type="http://schemas.openxmlformats.org/officeDocument/2006/relationships/image" Target="../media/image240.png"/><Relationship Id="rId23" Type="http://schemas.openxmlformats.org/officeDocument/2006/relationships/image" Target="../media/image279.png"/><Relationship Id="rId10" Type="http://schemas.openxmlformats.org/officeDocument/2006/relationships/image" Target="../media/image272.png"/><Relationship Id="rId19" Type="http://schemas.openxmlformats.org/officeDocument/2006/relationships/image" Target="../media/image276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4.png"/><Relationship Id="rId22" Type="http://schemas.openxmlformats.org/officeDocument/2006/relationships/image" Target="../media/image2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7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87.wmf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00.wmf"/><Relationship Id="rId18" Type="http://schemas.openxmlformats.org/officeDocument/2006/relationships/image" Target="../media/image316.png"/><Relationship Id="rId3" Type="http://schemas.openxmlformats.org/officeDocument/2006/relationships/image" Target="../media/image302.png"/><Relationship Id="rId21" Type="http://schemas.openxmlformats.org/officeDocument/2006/relationships/image" Target="../media/image319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5.png"/><Relationship Id="rId25" Type="http://schemas.openxmlformats.org/officeDocument/2006/relationships/image" Target="../media/image323.wmf"/><Relationship Id="rId2" Type="http://schemas.openxmlformats.org/officeDocument/2006/relationships/image" Target="../media/image301.png"/><Relationship Id="rId16" Type="http://schemas.openxmlformats.org/officeDocument/2006/relationships/image" Target="../media/image314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2.wmf"/><Relationship Id="rId5" Type="http://schemas.openxmlformats.org/officeDocument/2006/relationships/image" Target="../media/image304.png"/><Relationship Id="rId15" Type="http://schemas.openxmlformats.org/officeDocument/2006/relationships/image" Target="../media/image313.png"/><Relationship Id="rId23" Type="http://schemas.openxmlformats.org/officeDocument/2006/relationships/image" Target="../media/image321.png"/><Relationship Id="rId10" Type="http://schemas.openxmlformats.org/officeDocument/2006/relationships/image" Target="../media/image309.png"/><Relationship Id="rId19" Type="http://schemas.openxmlformats.org/officeDocument/2006/relationships/image" Target="../media/image317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2.png"/><Relationship Id="rId22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7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image" Target="../media/image33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0" Type="http://schemas.openxmlformats.org/officeDocument/2006/relationships/image" Target="../media/image344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hyperlink" Target="&#21160;&#30011;&#38598;&#38182;/07&#31532;&#19971;&#31456;/&#24179;&#38754;&#24179;&#34892;&#36816;&#21160;&#26041;&#27861;.swf" TargetMode="External"/><Relationship Id="rId7" Type="http://schemas.openxmlformats.org/officeDocument/2006/relationships/image" Target="../media/image35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5" Type="http://schemas.openxmlformats.org/officeDocument/2006/relationships/image" Target="../media/image353.pn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0.png"/><Relationship Id="rId2" Type="http://schemas.openxmlformats.org/officeDocument/2006/relationships/image" Target="../media/image365.png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2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5.png"/><Relationship Id="rId18" Type="http://schemas.openxmlformats.org/officeDocument/2006/relationships/image" Target="../media/image400.png"/><Relationship Id="rId3" Type="http://schemas.openxmlformats.org/officeDocument/2006/relationships/image" Target="../media/image385.png"/><Relationship Id="rId21" Type="http://schemas.openxmlformats.org/officeDocument/2006/relationships/image" Target="../media/image403.pn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17" Type="http://schemas.openxmlformats.org/officeDocument/2006/relationships/image" Target="../media/image399.png"/><Relationship Id="rId2" Type="http://schemas.openxmlformats.org/officeDocument/2006/relationships/image" Target="../media/image384.png"/><Relationship Id="rId16" Type="http://schemas.openxmlformats.org/officeDocument/2006/relationships/image" Target="../media/image398.png"/><Relationship Id="rId20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5" Type="http://schemas.openxmlformats.org/officeDocument/2006/relationships/image" Target="../media/image387.png"/><Relationship Id="rId15" Type="http://schemas.openxmlformats.org/officeDocument/2006/relationships/image" Target="../media/image397.png"/><Relationship Id="rId10" Type="http://schemas.openxmlformats.org/officeDocument/2006/relationships/image" Target="../media/image392.png"/><Relationship Id="rId19" Type="http://schemas.openxmlformats.org/officeDocument/2006/relationships/image" Target="../media/image401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wmf"/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4.png"/><Relationship Id="rId18" Type="http://schemas.openxmlformats.org/officeDocument/2006/relationships/image" Target="../media/image429.png"/><Relationship Id="rId3" Type="http://schemas.openxmlformats.org/officeDocument/2006/relationships/image" Target="../media/image414.png"/><Relationship Id="rId21" Type="http://schemas.openxmlformats.org/officeDocument/2006/relationships/image" Target="../media/image431.png"/><Relationship Id="rId7" Type="http://schemas.openxmlformats.org/officeDocument/2006/relationships/image" Target="../media/image418.png"/><Relationship Id="rId12" Type="http://schemas.openxmlformats.org/officeDocument/2006/relationships/image" Target="../media/image423.png"/><Relationship Id="rId17" Type="http://schemas.openxmlformats.org/officeDocument/2006/relationships/image" Target="../media/image428.png"/><Relationship Id="rId2" Type="http://schemas.openxmlformats.org/officeDocument/2006/relationships/image" Target="../media/image413.png"/><Relationship Id="rId16" Type="http://schemas.openxmlformats.org/officeDocument/2006/relationships/image" Target="../media/image427.png"/><Relationship Id="rId20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416.png"/><Relationship Id="rId15" Type="http://schemas.openxmlformats.org/officeDocument/2006/relationships/image" Target="../media/image426.png"/><Relationship Id="rId23" Type="http://schemas.openxmlformats.org/officeDocument/2006/relationships/image" Target="../media/image433.png"/><Relationship Id="rId10" Type="http://schemas.openxmlformats.org/officeDocument/2006/relationships/image" Target="../media/image421.png"/><Relationship Id="rId19" Type="http://schemas.openxmlformats.org/officeDocument/2006/relationships/image" Target="../media/image430.png"/><Relationship Id="rId4" Type="http://schemas.openxmlformats.org/officeDocument/2006/relationships/image" Target="../media/image415.png"/><Relationship Id="rId9" Type="http://schemas.openxmlformats.org/officeDocument/2006/relationships/image" Target="../media/image420.png"/><Relationship Id="rId14" Type="http://schemas.openxmlformats.org/officeDocument/2006/relationships/image" Target="../media/image425.png"/><Relationship Id="rId22" Type="http://schemas.openxmlformats.org/officeDocument/2006/relationships/image" Target="../media/image4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31.png"/><Relationship Id="rId3" Type="http://schemas.openxmlformats.org/officeDocument/2006/relationships/image" Target="../media/image434.png"/><Relationship Id="rId21" Type="http://schemas.openxmlformats.org/officeDocument/2006/relationships/image" Target="../media/image451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" Type="http://schemas.openxmlformats.org/officeDocument/2006/relationships/image" Target="../media/image413.png"/><Relationship Id="rId16" Type="http://schemas.openxmlformats.org/officeDocument/2006/relationships/image" Target="../media/image447.png"/><Relationship Id="rId20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5" Type="http://schemas.openxmlformats.org/officeDocument/2006/relationships/image" Target="../media/image446.png"/><Relationship Id="rId10" Type="http://schemas.openxmlformats.org/officeDocument/2006/relationships/image" Target="../media/image441.png"/><Relationship Id="rId19" Type="http://schemas.openxmlformats.org/officeDocument/2006/relationships/image" Target="../media/image449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Relationship Id="rId14" Type="http://schemas.openxmlformats.org/officeDocument/2006/relationships/image" Target="../media/image445.png"/><Relationship Id="rId22" Type="http://schemas.openxmlformats.org/officeDocument/2006/relationships/image" Target="../media/image4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png"/><Relationship Id="rId18" Type="http://schemas.openxmlformats.org/officeDocument/2006/relationships/image" Target="../media/image469.png"/><Relationship Id="rId26" Type="http://schemas.openxmlformats.org/officeDocument/2006/relationships/image" Target="../media/image477.png"/><Relationship Id="rId3" Type="http://schemas.openxmlformats.org/officeDocument/2006/relationships/image" Target="../media/image454.png"/><Relationship Id="rId21" Type="http://schemas.openxmlformats.org/officeDocument/2006/relationships/image" Target="../media/image472.png"/><Relationship Id="rId7" Type="http://schemas.openxmlformats.org/officeDocument/2006/relationships/image" Target="../media/image458.png"/><Relationship Id="rId12" Type="http://schemas.openxmlformats.org/officeDocument/2006/relationships/image" Target="../media/image463.png"/><Relationship Id="rId17" Type="http://schemas.openxmlformats.org/officeDocument/2006/relationships/image" Target="../media/image468.png"/><Relationship Id="rId25" Type="http://schemas.openxmlformats.org/officeDocument/2006/relationships/image" Target="../media/image476.png"/><Relationship Id="rId2" Type="http://schemas.openxmlformats.org/officeDocument/2006/relationships/image" Target="../media/image453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29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7.png"/><Relationship Id="rId11" Type="http://schemas.openxmlformats.org/officeDocument/2006/relationships/image" Target="../media/image462.png"/><Relationship Id="rId24" Type="http://schemas.openxmlformats.org/officeDocument/2006/relationships/image" Target="../media/image475.png"/><Relationship Id="rId5" Type="http://schemas.openxmlformats.org/officeDocument/2006/relationships/image" Target="../media/image456.png"/><Relationship Id="rId15" Type="http://schemas.openxmlformats.org/officeDocument/2006/relationships/image" Target="../media/image466.png"/><Relationship Id="rId23" Type="http://schemas.openxmlformats.org/officeDocument/2006/relationships/image" Target="../media/image474.png"/><Relationship Id="rId28" Type="http://schemas.openxmlformats.org/officeDocument/2006/relationships/image" Target="../media/image479.png"/><Relationship Id="rId10" Type="http://schemas.openxmlformats.org/officeDocument/2006/relationships/image" Target="../media/image461.png"/><Relationship Id="rId19" Type="http://schemas.openxmlformats.org/officeDocument/2006/relationships/image" Target="../media/image470.png"/><Relationship Id="rId4" Type="http://schemas.openxmlformats.org/officeDocument/2006/relationships/image" Target="../media/image455.png"/><Relationship Id="rId9" Type="http://schemas.openxmlformats.org/officeDocument/2006/relationships/image" Target="../media/image460.pn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Relationship Id="rId27" Type="http://schemas.openxmlformats.org/officeDocument/2006/relationships/image" Target="../media/image478.png"/><Relationship Id="rId30" Type="http://schemas.openxmlformats.org/officeDocument/2006/relationships/image" Target="../media/image4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13" Type="http://schemas.openxmlformats.org/officeDocument/2006/relationships/image" Target="../media/image493.png"/><Relationship Id="rId18" Type="http://schemas.openxmlformats.org/officeDocument/2006/relationships/image" Target="../media/image498.png"/><Relationship Id="rId26" Type="http://schemas.openxmlformats.org/officeDocument/2006/relationships/image" Target="../media/image505.png"/><Relationship Id="rId3" Type="http://schemas.openxmlformats.org/officeDocument/2006/relationships/image" Target="../media/image483.png"/><Relationship Id="rId21" Type="http://schemas.openxmlformats.org/officeDocument/2006/relationships/image" Target="../media/image500.png"/><Relationship Id="rId7" Type="http://schemas.openxmlformats.org/officeDocument/2006/relationships/image" Target="../media/image487.png"/><Relationship Id="rId12" Type="http://schemas.openxmlformats.org/officeDocument/2006/relationships/image" Target="../media/image492.png"/><Relationship Id="rId17" Type="http://schemas.openxmlformats.org/officeDocument/2006/relationships/image" Target="../media/image497.png"/><Relationship Id="rId25" Type="http://schemas.openxmlformats.org/officeDocument/2006/relationships/image" Target="../media/image504.png"/><Relationship Id="rId2" Type="http://schemas.openxmlformats.org/officeDocument/2006/relationships/image" Target="../media/image482.png"/><Relationship Id="rId16" Type="http://schemas.openxmlformats.org/officeDocument/2006/relationships/image" Target="../media/image496.png"/><Relationship Id="rId20" Type="http://schemas.openxmlformats.org/officeDocument/2006/relationships/image" Target="../media/image499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6.png"/><Relationship Id="rId11" Type="http://schemas.openxmlformats.org/officeDocument/2006/relationships/image" Target="../media/image491.png"/><Relationship Id="rId24" Type="http://schemas.openxmlformats.org/officeDocument/2006/relationships/image" Target="../media/image503.png"/><Relationship Id="rId5" Type="http://schemas.openxmlformats.org/officeDocument/2006/relationships/image" Target="../media/image485.png"/><Relationship Id="rId15" Type="http://schemas.openxmlformats.org/officeDocument/2006/relationships/image" Target="../media/image495.png"/><Relationship Id="rId23" Type="http://schemas.openxmlformats.org/officeDocument/2006/relationships/image" Target="../media/image502.png"/><Relationship Id="rId28" Type="http://schemas.openxmlformats.org/officeDocument/2006/relationships/image" Target="../media/image507.png"/><Relationship Id="rId10" Type="http://schemas.openxmlformats.org/officeDocument/2006/relationships/image" Target="../media/image490.png"/><Relationship Id="rId19" Type="http://schemas.openxmlformats.org/officeDocument/2006/relationships/image" Target="../media/image471.png"/><Relationship Id="rId31" Type="http://schemas.openxmlformats.org/officeDocument/2006/relationships/image" Target="../media/image508.png"/><Relationship Id="rId4" Type="http://schemas.openxmlformats.org/officeDocument/2006/relationships/image" Target="../media/image484.png"/><Relationship Id="rId9" Type="http://schemas.openxmlformats.org/officeDocument/2006/relationships/image" Target="../media/image489.png"/><Relationship Id="rId14" Type="http://schemas.openxmlformats.org/officeDocument/2006/relationships/image" Target="../media/image494.png"/><Relationship Id="rId22" Type="http://schemas.openxmlformats.org/officeDocument/2006/relationships/image" Target="../media/image501.png"/><Relationship Id="rId27" Type="http://schemas.openxmlformats.org/officeDocument/2006/relationships/image" Target="../media/image506.png"/><Relationship Id="rId30" Type="http://schemas.openxmlformats.org/officeDocument/2006/relationships/image" Target="../media/image4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13" Type="http://schemas.openxmlformats.org/officeDocument/2006/relationships/image" Target="../media/image520.png"/><Relationship Id="rId18" Type="http://schemas.openxmlformats.org/officeDocument/2006/relationships/image" Target="../media/image525.png"/><Relationship Id="rId26" Type="http://schemas.openxmlformats.org/officeDocument/2006/relationships/image" Target="../media/image533.png"/><Relationship Id="rId3" Type="http://schemas.openxmlformats.org/officeDocument/2006/relationships/image" Target="../media/image510.png"/><Relationship Id="rId21" Type="http://schemas.openxmlformats.org/officeDocument/2006/relationships/image" Target="../media/image528.png"/><Relationship Id="rId7" Type="http://schemas.openxmlformats.org/officeDocument/2006/relationships/image" Target="../media/image514.png"/><Relationship Id="rId12" Type="http://schemas.openxmlformats.org/officeDocument/2006/relationships/image" Target="../media/image519.png"/><Relationship Id="rId17" Type="http://schemas.openxmlformats.org/officeDocument/2006/relationships/image" Target="../media/image524.png"/><Relationship Id="rId25" Type="http://schemas.openxmlformats.org/officeDocument/2006/relationships/image" Target="../media/image532.png"/><Relationship Id="rId2" Type="http://schemas.openxmlformats.org/officeDocument/2006/relationships/image" Target="../media/image509.wmf"/><Relationship Id="rId16" Type="http://schemas.openxmlformats.org/officeDocument/2006/relationships/image" Target="../media/image523.png"/><Relationship Id="rId20" Type="http://schemas.openxmlformats.org/officeDocument/2006/relationships/image" Target="../media/image527.png"/><Relationship Id="rId29" Type="http://schemas.openxmlformats.org/officeDocument/2006/relationships/image" Target="../media/image5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3.png"/><Relationship Id="rId11" Type="http://schemas.openxmlformats.org/officeDocument/2006/relationships/image" Target="../media/image518.png"/><Relationship Id="rId24" Type="http://schemas.openxmlformats.org/officeDocument/2006/relationships/image" Target="../media/image531.png"/><Relationship Id="rId5" Type="http://schemas.openxmlformats.org/officeDocument/2006/relationships/image" Target="../media/image512.png"/><Relationship Id="rId15" Type="http://schemas.openxmlformats.org/officeDocument/2006/relationships/image" Target="../media/image522.png"/><Relationship Id="rId23" Type="http://schemas.openxmlformats.org/officeDocument/2006/relationships/image" Target="../media/image530.png"/><Relationship Id="rId28" Type="http://schemas.openxmlformats.org/officeDocument/2006/relationships/image" Target="../media/image535.png"/><Relationship Id="rId10" Type="http://schemas.openxmlformats.org/officeDocument/2006/relationships/image" Target="../media/image517.png"/><Relationship Id="rId19" Type="http://schemas.openxmlformats.org/officeDocument/2006/relationships/image" Target="../media/image526.png"/><Relationship Id="rId31" Type="http://schemas.openxmlformats.org/officeDocument/2006/relationships/image" Target="../media/image538.png"/><Relationship Id="rId4" Type="http://schemas.openxmlformats.org/officeDocument/2006/relationships/image" Target="../media/image511.png"/><Relationship Id="rId9" Type="http://schemas.openxmlformats.org/officeDocument/2006/relationships/image" Target="../media/image516.png"/><Relationship Id="rId14" Type="http://schemas.openxmlformats.org/officeDocument/2006/relationships/image" Target="../media/image521.png"/><Relationship Id="rId22" Type="http://schemas.openxmlformats.org/officeDocument/2006/relationships/image" Target="../media/image529.png"/><Relationship Id="rId27" Type="http://schemas.openxmlformats.org/officeDocument/2006/relationships/image" Target="../media/image534.png"/><Relationship Id="rId30" Type="http://schemas.openxmlformats.org/officeDocument/2006/relationships/image" Target="../media/image53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550.png"/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12" Type="http://schemas.openxmlformats.org/officeDocument/2006/relationships/image" Target="../media/image549.png"/><Relationship Id="rId17" Type="http://schemas.openxmlformats.org/officeDocument/2006/relationships/image" Target="../media/image554.png"/><Relationship Id="rId2" Type="http://schemas.openxmlformats.org/officeDocument/2006/relationships/image" Target="../media/image539.png"/><Relationship Id="rId16" Type="http://schemas.openxmlformats.org/officeDocument/2006/relationships/image" Target="../media/image55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3.png"/><Relationship Id="rId11" Type="http://schemas.openxmlformats.org/officeDocument/2006/relationships/image" Target="../media/image548.png"/><Relationship Id="rId5" Type="http://schemas.openxmlformats.org/officeDocument/2006/relationships/image" Target="../media/image542.png"/><Relationship Id="rId15" Type="http://schemas.openxmlformats.org/officeDocument/2006/relationships/image" Target="../media/image552.png"/><Relationship Id="rId10" Type="http://schemas.openxmlformats.org/officeDocument/2006/relationships/image" Target="../media/image547.png"/><Relationship Id="rId4" Type="http://schemas.openxmlformats.org/officeDocument/2006/relationships/image" Target="../media/image541.png"/><Relationship Id="rId9" Type="http://schemas.openxmlformats.org/officeDocument/2006/relationships/image" Target="../media/image546.png"/><Relationship Id="rId14" Type="http://schemas.openxmlformats.org/officeDocument/2006/relationships/image" Target="../media/image5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3" Type="http://schemas.openxmlformats.org/officeDocument/2006/relationships/image" Target="../media/image556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2" Type="http://schemas.openxmlformats.org/officeDocument/2006/relationships/image" Target="../media/image555.png"/><Relationship Id="rId16" Type="http://schemas.openxmlformats.org/officeDocument/2006/relationships/image" Target="../media/image55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558.png"/><Relationship Id="rId15" Type="http://schemas.openxmlformats.org/officeDocument/2006/relationships/image" Target="../media/image568.png"/><Relationship Id="rId10" Type="http://schemas.openxmlformats.org/officeDocument/2006/relationships/image" Target="../media/image563.png"/><Relationship Id="rId4" Type="http://schemas.openxmlformats.org/officeDocument/2006/relationships/image" Target="../media/image557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13" Type="http://schemas.openxmlformats.org/officeDocument/2006/relationships/image" Target="../media/image580.png"/><Relationship Id="rId18" Type="http://schemas.openxmlformats.org/officeDocument/2006/relationships/image" Target="../media/image585.png"/><Relationship Id="rId3" Type="http://schemas.openxmlformats.org/officeDocument/2006/relationships/image" Target="../media/image570.png"/><Relationship Id="rId21" Type="http://schemas.openxmlformats.org/officeDocument/2006/relationships/image" Target="../media/image553.wmf"/><Relationship Id="rId7" Type="http://schemas.openxmlformats.org/officeDocument/2006/relationships/image" Target="../media/image574.png"/><Relationship Id="rId12" Type="http://schemas.openxmlformats.org/officeDocument/2006/relationships/image" Target="../media/image579.png"/><Relationship Id="rId17" Type="http://schemas.openxmlformats.org/officeDocument/2006/relationships/image" Target="../media/image584.png"/><Relationship Id="rId2" Type="http://schemas.openxmlformats.org/officeDocument/2006/relationships/image" Target="../media/image569.png"/><Relationship Id="rId16" Type="http://schemas.openxmlformats.org/officeDocument/2006/relationships/image" Target="../media/image583.png"/><Relationship Id="rId20" Type="http://schemas.openxmlformats.org/officeDocument/2006/relationships/image" Target="../media/image58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3.png"/><Relationship Id="rId11" Type="http://schemas.openxmlformats.org/officeDocument/2006/relationships/image" Target="../media/image578.png"/><Relationship Id="rId5" Type="http://schemas.openxmlformats.org/officeDocument/2006/relationships/image" Target="../media/image572.png"/><Relationship Id="rId15" Type="http://schemas.openxmlformats.org/officeDocument/2006/relationships/image" Target="../media/image582.png"/><Relationship Id="rId10" Type="http://schemas.openxmlformats.org/officeDocument/2006/relationships/image" Target="../media/image577.png"/><Relationship Id="rId19" Type="http://schemas.openxmlformats.org/officeDocument/2006/relationships/image" Target="../media/image586.png"/><Relationship Id="rId4" Type="http://schemas.openxmlformats.org/officeDocument/2006/relationships/image" Target="../media/image571.png"/><Relationship Id="rId9" Type="http://schemas.openxmlformats.org/officeDocument/2006/relationships/image" Target="../media/image576.png"/><Relationship Id="rId14" Type="http://schemas.openxmlformats.org/officeDocument/2006/relationships/image" Target="../media/image5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18" Type="http://schemas.openxmlformats.org/officeDocument/2006/relationships/image" Target="../media/image604.png"/><Relationship Id="rId3" Type="http://schemas.openxmlformats.org/officeDocument/2006/relationships/image" Target="../media/image589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17" Type="http://schemas.openxmlformats.org/officeDocument/2006/relationships/image" Target="../media/image603.png"/><Relationship Id="rId2" Type="http://schemas.openxmlformats.org/officeDocument/2006/relationships/image" Target="../media/image588.png"/><Relationship Id="rId16" Type="http://schemas.openxmlformats.org/officeDocument/2006/relationships/image" Target="../media/image602.png"/><Relationship Id="rId20" Type="http://schemas.openxmlformats.org/officeDocument/2006/relationships/image" Target="../media/image60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10" Type="http://schemas.openxmlformats.org/officeDocument/2006/relationships/image" Target="../media/image596.png"/><Relationship Id="rId19" Type="http://schemas.openxmlformats.org/officeDocument/2006/relationships/image" Target="../media/image605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13" Type="http://schemas.openxmlformats.org/officeDocument/2006/relationships/image" Target="../media/image618.png"/><Relationship Id="rId18" Type="http://schemas.openxmlformats.org/officeDocument/2006/relationships/image" Target="../media/image606.wmf"/><Relationship Id="rId3" Type="http://schemas.openxmlformats.org/officeDocument/2006/relationships/image" Target="../media/image608.png"/><Relationship Id="rId21" Type="http://schemas.openxmlformats.org/officeDocument/2006/relationships/image" Target="../media/image624.wmf"/><Relationship Id="rId7" Type="http://schemas.openxmlformats.org/officeDocument/2006/relationships/image" Target="../media/image612.png"/><Relationship Id="rId12" Type="http://schemas.openxmlformats.org/officeDocument/2006/relationships/image" Target="../media/image617.png"/><Relationship Id="rId17" Type="http://schemas.openxmlformats.org/officeDocument/2006/relationships/image" Target="../media/image590.png"/><Relationship Id="rId2" Type="http://schemas.openxmlformats.org/officeDocument/2006/relationships/image" Target="../media/image607.png"/><Relationship Id="rId16" Type="http://schemas.openxmlformats.org/officeDocument/2006/relationships/image" Target="../media/image621.png"/><Relationship Id="rId20" Type="http://schemas.openxmlformats.org/officeDocument/2006/relationships/image" Target="../media/image62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1.png"/><Relationship Id="rId11" Type="http://schemas.openxmlformats.org/officeDocument/2006/relationships/image" Target="../media/image616.png"/><Relationship Id="rId5" Type="http://schemas.openxmlformats.org/officeDocument/2006/relationships/image" Target="../media/image610.png"/><Relationship Id="rId15" Type="http://schemas.openxmlformats.org/officeDocument/2006/relationships/image" Target="../media/image620.png"/><Relationship Id="rId10" Type="http://schemas.openxmlformats.org/officeDocument/2006/relationships/image" Target="../media/image615.png"/><Relationship Id="rId19" Type="http://schemas.openxmlformats.org/officeDocument/2006/relationships/image" Target="../media/image622.wmf"/><Relationship Id="rId4" Type="http://schemas.openxmlformats.org/officeDocument/2006/relationships/image" Target="../media/image609.png"/><Relationship Id="rId9" Type="http://schemas.openxmlformats.org/officeDocument/2006/relationships/image" Target="../media/image614.png"/><Relationship Id="rId14" Type="http://schemas.openxmlformats.org/officeDocument/2006/relationships/image" Target="../media/image619.png"/><Relationship Id="rId22" Type="http://schemas.openxmlformats.org/officeDocument/2006/relationships/image" Target="../media/image625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png"/><Relationship Id="rId13" Type="http://schemas.openxmlformats.org/officeDocument/2006/relationships/image" Target="../media/image637.wmf"/><Relationship Id="rId3" Type="http://schemas.openxmlformats.org/officeDocument/2006/relationships/image" Target="../media/image627.png"/><Relationship Id="rId7" Type="http://schemas.openxmlformats.org/officeDocument/2006/relationships/image" Target="../media/image631.png"/><Relationship Id="rId12" Type="http://schemas.openxmlformats.org/officeDocument/2006/relationships/image" Target="../media/image636.wmf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11" Type="http://schemas.openxmlformats.org/officeDocument/2006/relationships/image" Target="../media/image635.png"/><Relationship Id="rId5" Type="http://schemas.openxmlformats.org/officeDocument/2006/relationships/image" Target="../media/image629.png"/><Relationship Id="rId10" Type="http://schemas.openxmlformats.org/officeDocument/2006/relationships/image" Target="../media/image634.png"/><Relationship Id="rId4" Type="http://schemas.openxmlformats.org/officeDocument/2006/relationships/image" Target="../media/image628.png"/><Relationship Id="rId9" Type="http://schemas.openxmlformats.org/officeDocument/2006/relationships/image" Target="../media/image6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2.png"/><Relationship Id="rId5" Type="http://schemas.openxmlformats.org/officeDocument/2006/relationships/image" Target="../media/image641.png"/><Relationship Id="rId4" Type="http://schemas.openxmlformats.org/officeDocument/2006/relationships/image" Target="../media/image6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8.png"/><Relationship Id="rId13" Type="http://schemas.openxmlformats.org/officeDocument/2006/relationships/image" Target="../media/image651.png"/><Relationship Id="rId3" Type="http://schemas.openxmlformats.org/officeDocument/2006/relationships/image" Target="../media/image644.png"/><Relationship Id="rId7" Type="http://schemas.openxmlformats.org/officeDocument/2006/relationships/image" Target="../media/image647.png"/><Relationship Id="rId12" Type="http://schemas.openxmlformats.org/officeDocument/2006/relationships/image" Target="../media/image650.png"/><Relationship Id="rId2" Type="http://schemas.openxmlformats.org/officeDocument/2006/relationships/image" Target="../media/image6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6.png"/><Relationship Id="rId11" Type="http://schemas.openxmlformats.org/officeDocument/2006/relationships/image" Target="../media/image531.png"/><Relationship Id="rId5" Type="http://schemas.openxmlformats.org/officeDocument/2006/relationships/image" Target="../media/image522.png"/><Relationship Id="rId10" Type="http://schemas.openxmlformats.org/officeDocument/2006/relationships/image" Target="../media/image530.png"/><Relationship Id="rId4" Type="http://schemas.openxmlformats.org/officeDocument/2006/relationships/image" Target="../media/image645.png"/><Relationship Id="rId9" Type="http://schemas.openxmlformats.org/officeDocument/2006/relationships/image" Target="../media/image649.png"/><Relationship Id="rId14" Type="http://schemas.openxmlformats.org/officeDocument/2006/relationships/image" Target="../media/image509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png"/><Relationship Id="rId13" Type="http://schemas.openxmlformats.org/officeDocument/2006/relationships/image" Target="../media/image662.png"/><Relationship Id="rId18" Type="http://schemas.openxmlformats.org/officeDocument/2006/relationships/image" Target="../media/image667.wmf"/><Relationship Id="rId26" Type="http://schemas.openxmlformats.org/officeDocument/2006/relationships/image" Target="../media/image675.wmf"/><Relationship Id="rId3" Type="http://schemas.openxmlformats.org/officeDocument/2006/relationships/image" Target="../media/image652.png"/><Relationship Id="rId21" Type="http://schemas.openxmlformats.org/officeDocument/2006/relationships/image" Target="../media/image670.wmf"/><Relationship Id="rId7" Type="http://schemas.openxmlformats.org/officeDocument/2006/relationships/image" Target="../media/image656.png"/><Relationship Id="rId12" Type="http://schemas.openxmlformats.org/officeDocument/2006/relationships/image" Target="../media/image661.png"/><Relationship Id="rId17" Type="http://schemas.openxmlformats.org/officeDocument/2006/relationships/image" Target="../media/image666.wmf"/><Relationship Id="rId25" Type="http://schemas.openxmlformats.org/officeDocument/2006/relationships/image" Target="../media/image674.w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65.png"/><Relationship Id="rId20" Type="http://schemas.openxmlformats.org/officeDocument/2006/relationships/image" Target="../media/image669.wmf"/><Relationship Id="rId29" Type="http://schemas.openxmlformats.org/officeDocument/2006/relationships/image" Target="../media/image67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5.png"/><Relationship Id="rId11" Type="http://schemas.openxmlformats.org/officeDocument/2006/relationships/image" Target="../media/image660.png"/><Relationship Id="rId24" Type="http://schemas.openxmlformats.org/officeDocument/2006/relationships/image" Target="../media/image673.wmf"/><Relationship Id="rId5" Type="http://schemas.openxmlformats.org/officeDocument/2006/relationships/image" Target="../media/image654.png"/><Relationship Id="rId15" Type="http://schemas.openxmlformats.org/officeDocument/2006/relationships/image" Target="../media/image664.png"/><Relationship Id="rId23" Type="http://schemas.openxmlformats.org/officeDocument/2006/relationships/image" Target="../media/image672.wmf"/><Relationship Id="rId28" Type="http://schemas.openxmlformats.org/officeDocument/2006/relationships/image" Target="../media/image677.wmf"/><Relationship Id="rId10" Type="http://schemas.openxmlformats.org/officeDocument/2006/relationships/image" Target="../media/image659.png"/><Relationship Id="rId19" Type="http://schemas.openxmlformats.org/officeDocument/2006/relationships/image" Target="../media/image668.wmf"/><Relationship Id="rId4" Type="http://schemas.openxmlformats.org/officeDocument/2006/relationships/image" Target="../media/image653.png"/><Relationship Id="rId9" Type="http://schemas.openxmlformats.org/officeDocument/2006/relationships/image" Target="../media/image658.png"/><Relationship Id="rId14" Type="http://schemas.openxmlformats.org/officeDocument/2006/relationships/image" Target="../media/image663.png"/><Relationship Id="rId22" Type="http://schemas.openxmlformats.org/officeDocument/2006/relationships/image" Target="../media/image671.wmf"/><Relationship Id="rId27" Type="http://schemas.openxmlformats.org/officeDocument/2006/relationships/image" Target="../media/image676.wmf"/><Relationship Id="rId30" Type="http://schemas.openxmlformats.org/officeDocument/2006/relationships/image" Target="../media/image679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2.png"/><Relationship Id="rId5" Type="http://schemas.openxmlformats.org/officeDocument/2006/relationships/image" Target="../media/image641.png"/><Relationship Id="rId4" Type="http://schemas.openxmlformats.org/officeDocument/2006/relationships/image" Target="../media/image64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91.png"/><Relationship Id="rId3" Type="http://schemas.openxmlformats.org/officeDocument/2006/relationships/image" Target="../media/image681.png"/><Relationship Id="rId7" Type="http://schemas.openxmlformats.org/officeDocument/2006/relationships/image" Target="../media/image685.png"/><Relationship Id="rId12" Type="http://schemas.openxmlformats.org/officeDocument/2006/relationships/image" Target="../media/image690.png"/><Relationship Id="rId17" Type="http://schemas.openxmlformats.org/officeDocument/2006/relationships/image" Target="../media/image509.wmf"/><Relationship Id="rId2" Type="http://schemas.openxmlformats.org/officeDocument/2006/relationships/image" Target="../media/image680.png"/><Relationship Id="rId16" Type="http://schemas.openxmlformats.org/officeDocument/2006/relationships/image" Target="../media/image6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4.png"/><Relationship Id="rId11" Type="http://schemas.openxmlformats.org/officeDocument/2006/relationships/image" Target="../media/image689.png"/><Relationship Id="rId5" Type="http://schemas.openxmlformats.org/officeDocument/2006/relationships/image" Target="../media/image683.png"/><Relationship Id="rId15" Type="http://schemas.openxmlformats.org/officeDocument/2006/relationships/image" Target="../media/image693.png"/><Relationship Id="rId10" Type="http://schemas.openxmlformats.org/officeDocument/2006/relationships/image" Target="../media/image688.png"/><Relationship Id="rId4" Type="http://schemas.openxmlformats.org/officeDocument/2006/relationships/image" Target="../media/image682.png"/><Relationship Id="rId9" Type="http://schemas.openxmlformats.org/officeDocument/2006/relationships/image" Target="../media/image687.png"/><Relationship Id="rId14" Type="http://schemas.openxmlformats.org/officeDocument/2006/relationships/image" Target="../media/image6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7" Type="http://schemas.openxmlformats.org/officeDocument/2006/relationships/image" Target="../media/image6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1.png"/><Relationship Id="rId5" Type="http://schemas.openxmlformats.org/officeDocument/2006/relationships/image" Target="../media/image640.png"/><Relationship Id="rId4" Type="http://schemas.openxmlformats.org/officeDocument/2006/relationships/image" Target="../media/image63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13" Type="http://schemas.openxmlformats.org/officeDocument/2006/relationships/image" Target="../media/image706.png"/><Relationship Id="rId18" Type="http://schemas.openxmlformats.org/officeDocument/2006/relationships/image" Target="../media/image711.png"/><Relationship Id="rId3" Type="http://schemas.openxmlformats.org/officeDocument/2006/relationships/image" Target="../media/image696.png"/><Relationship Id="rId7" Type="http://schemas.openxmlformats.org/officeDocument/2006/relationships/image" Target="../media/image700.png"/><Relationship Id="rId12" Type="http://schemas.openxmlformats.org/officeDocument/2006/relationships/image" Target="../media/image705.png"/><Relationship Id="rId17" Type="http://schemas.openxmlformats.org/officeDocument/2006/relationships/image" Target="../media/image710.png"/><Relationship Id="rId2" Type="http://schemas.openxmlformats.org/officeDocument/2006/relationships/image" Target="../media/image695.png"/><Relationship Id="rId16" Type="http://schemas.openxmlformats.org/officeDocument/2006/relationships/image" Target="../media/image709.png"/><Relationship Id="rId20" Type="http://schemas.openxmlformats.org/officeDocument/2006/relationships/image" Target="../media/image71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9.png"/><Relationship Id="rId11" Type="http://schemas.openxmlformats.org/officeDocument/2006/relationships/image" Target="../media/image704.png"/><Relationship Id="rId5" Type="http://schemas.openxmlformats.org/officeDocument/2006/relationships/image" Target="../media/image698.png"/><Relationship Id="rId15" Type="http://schemas.openxmlformats.org/officeDocument/2006/relationships/image" Target="../media/image708.png"/><Relationship Id="rId10" Type="http://schemas.openxmlformats.org/officeDocument/2006/relationships/image" Target="../media/image703.png"/><Relationship Id="rId19" Type="http://schemas.openxmlformats.org/officeDocument/2006/relationships/image" Target="../media/image712.png"/><Relationship Id="rId4" Type="http://schemas.openxmlformats.org/officeDocument/2006/relationships/image" Target="../media/image697.png"/><Relationship Id="rId9" Type="http://schemas.openxmlformats.org/officeDocument/2006/relationships/image" Target="../media/image702.png"/><Relationship Id="rId14" Type="http://schemas.openxmlformats.org/officeDocument/2006/relationships/image" Target="../media/image70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725.png"/><Relationship Id="rId18" Type="http://schemas.openxmlformats.org/officeDocument/2006/relationships/image" Target="../media/image730.png"/><Relationship Id="rId3" Type="http://schemas.openxmlformats.org/officeDocument/2006/relationships/image" Target="../media/image715.png"/><Relationship Id="rId21" Type="http://schemas.openxmlformats.org/officeDocument/2006/relationships/image" Target="../media/image733.wmf"/><Relationship Id="rId7" Type="http://schemas.openxmlformats.org/officeDocument/2006/relationships/image" Target="../media/image719.png"/><Relationship Id="rId12" Type="http://schemas.openxmlformats.org/officeDocument/2006/relationships/image" Target="../media/image724.png"/><Relationship Id="rId17" Type="http://schemas.openxmlformats.org/officeDocument/2006/relationships/image" Target="../media/image729.png"/><Relationship Id="rId2" Type="http://schemas.openxmlformats.org/officeDocument/2006/relationships/image" Target="../media/image714.png"/><Relationship Id="rId16" Type="http://schemas.openxmlformats.org/officeDocument/2006/relationships/image" Target="../media/image728.png"/><Relationship Id="rId20" Type="http://schemas.openxmlformats.org/officeDocument/2006/relationships/image" Target="../media/image7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8.png"/><Relationship Id="rId11" Type="http://schemas.openxmlformats.org/officeDocument/2006/relationships/image" Target="../media/image723.png"/><Relationship Id="rId24" Type="http://schemas.openxmlformats.org/officeDocument/2006/relationships/image" Target="../media/image736.png"/><Relationship Id="rId5" Type="http://schemas.openxmlformats.org/officeDocument/2006/relationships/image" Target="../media/image717.png"/><Relationship Id="rId15" Type="http://schemas.openxmlformats.org/officeDocument/2006/relationships/image" Target="../media/image727.png"/><Relationship Id="rId23" Type="http://schemas.openxmlformats.org/officeDocument/2006/relationships/image" Target="../media/image735.wmf"/><Relationship Id="rId10" Type="http://schemas.openxmlformats.org/officeDocument/2006/relationships/image" Target="../media/image722.png"/><Relationship Id="rId19" Type="http://schemas.openxmlformats.org/officeDocument/2006/relationships/image" Target="../media/image731.png"/><Relationship Id="rId4" Type="http://schemas.openxmlformats.org/officeDocument/2006/relationships/image" Target="../media/image716.png"/><Relationship Id="rId9" Type="http://schemas.openxmlformats.org/officeDocument/2006/relationships/image" Target="../media/image721.png"/><Relationship Id="rId14" Type="http://schemas.openxmlformats.org/officeDocument/2006/relationships/image" Target="../media/image726.png"/><Relationship Id="rId22" Type="http://schemas.openxmlformats.org/officeDocument/2006/relationships/image" Target="../media/image734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748.png"/><Relationship Id="rId3" Type="http://schemas.openxmlformats.org/officeDocument/2006/relationships/image" Target="../media/image738.png"/><Relationship Id="rId7" Type="http://schemas.openxmlformats.org/officeDocument/2006/relationships/image" Target="../media/image742.png"/><Relationship Id="rId12" Type="http://schemas.openxmlformats.org/officeDocument/2006/relationships/image" Target="../media/image747.png"/><Relationship Id="rId17" Type="http://schemas.openxmlformats.org/officeDocument/2006/relationships/image" Target="../media/image751.png"/><Relationship Id="rId2" Type="http://schemas.openxmlformats.org/officeDocument/2006/relationships/image" Target="../media/image737.png"/><Relationship Id="rId16" Type="http://schemas.openxmlformats.org/officeDocument/2006/relationships/hyperlink" Target="&#21160;&#30011;&#38598;&#38182;/07&#31532;&#19971;&#31456;/&#23548;&#33322;&#20202;&#23454;&#29289;&#28436;&#31034;&#24405;&#20687;.mp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1.png"/><Relationship Id="rId11" Type="http://schemas.openxmlformats.org/officeDocument/2006/relationships/image" Target="../media/image746.png"/><Relationship Id="rId5" Type="http://schemas.openxmlformats.org/officeDocument/2006/relationships/image" Target="../media/image740.png"/><Relationship Id="rId15" Type="http://schemas.openxmlformats.org/officeDocument/2006/relationships/image" Target="../media/image750.jpeg"/><Relationship Id="rId10" Type="http://schemas.openxmlformats.org/officeDocument/2006/relationships/image" Target="../media/image745.png"/><Relationship Id="rId4" Type="http://schemas.openxmlformats.org/officeDocument/2006/relationships/image" Target="../media/image739.png"/><Relationship Id="rId9" Type="http://schemas.openxmlformats.org/officeDocument/2006/relationships/image" Target="../media/image744.png"/><Relationship Id="rId14" Type="http://schemas.openxmlformats.org/officeDocument/2006/relationships/image" Target="../media/image749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3.png"/><Relationship Id="rId18" Type="http://schemas.openxmlformats.org/officeDocument/2006/relationships/image" Target="../media/image768.png"/><Relationship Id="rId26" Type="http://schemas.openxmlformats.org/officeDocument/2006/relationships/image" Target="../media/image776.png"/><Relationship Id="rId39" Type="http://schemas.openxmlformats.org/officeDocument/2006/relationships/image" Target="../media/image747.png"/><Relationship Id="rId3" Type="http://schemas.openxmlformats.org/officeDocument/2006/relationships/image" Target="../media/image753.png"/><Relationship Id="rId21" Type="http://schemas.openxmlformats.org/officeDocument/2006/relationships/image" Target="../media/image771.png"/><Relationship Id="rId34" Type="http://schemas.openxmlformats.org/officeDocument/2006/relationships/image" Target="../media/image784.png"/><Relationship Id="rId42" Type="http://schemas.openxmlformats.org/officeDocument/2006/relationships/image" Target="../media/image791.png"/><Relationship Id="rId47" Type="http://schemas.openxmlformats.org/officeDocument/2006/relationships/image" Target="../media/image796.wmf"/><Relationship Id="rId7" Type="http://schemas.openxmlformats.org/officeDocument/2006/relationships/image" Target="../media/image757.png"/><Relationship Id="rId12" Type="http://schemas.openxmlformats.org/officeDocument/2006/relationships/image" Target="../media/image762.png"/><Relationship Id="rId17" Type="http://schemas.openxmlformats.org/officeDocument/2006/relationships/image" Target="../media/image767.png"/><Relationship Id="rId25" Type="http://schemas.openxmlformats.org/officeDocument/2006/relationships/image" Target="../media/image775.png"/><Relationship Id="rId33" Type="http://schemas.openxmlformats.org/officeDocument/2006/relationships/image" Target="../media/image783.png"/><Relationship Id="rId38" Type="http://schemas.openxmlformats.org/officeDocument/2006/relationships/image" Target="../media/image788.png"/><Relationship Id="rId46" Type="http://schemas.openxmlformats.org/officeDocument/2006/relationships/image" Target="../media/image795.wmf"/><Relationship Id="rId2" Type="http://schemas.openxmlformats.org/officeDocument/2006/relationships/image" Target="../media/image752.png"/><Relationship Id="rId16" Type="http://schemas.openxmlformats.org/officeDocument/2006/relationships/image" Target="../media/image766.png"/><Relationship Id="rId20" Type="http://schemas.openxmlformats.org/officeDocument/2006/relationships/image" Target="../media/image770.png"/><Relationship Id="rId29" Type="http://schemas.openxmlformats.org/officeDocument/2006/relationships/image" Target="../media/image779.png"/><Relationship Id="rId41" Type="http://schemas.openxmlformats.org/officeDocument/2006/relationships/image" Target="../media/image7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6.png"/><Relationship Id="rId11" Type="http://schemas.openxmlformats.org/officeDocument/2006/relationships/image" Target="../media/image761.png"/><Relationship Id="rId24" Type="http://schemas.openxmlformats.org/officeDocument/2006/relationships/image" Target="../media/image774.png"/><Relationship Id="rId32" Type="http://schemas.openxmlformats.org/officeDocument/2006/relationships/image" Target="../media/image782.png"/><Relationship Id="rId37" Type="http://schemas.openxmlformats.org/officeDocument/2006/relationships/image" Target="../media/image787.png"/><Relationship Id="rId40" Type="http://schemas.openxmlformats.org/officeDocument/2006/relationships/image" Target="../media/image789.png"/><Relationship Id="rId45" Type="http://schemas.openxmlformats.org/officeDocument/2006/relationships/image" Target="../media/image794.wmf"/><Relationship Id="rId5" Type="http://schemas.openxmlformats.org/officeDocument/2006/relationships/image" Target="../media/image755.wmf"/><Relationship Id="rId15" Type="http://schemas.openxmlformats.org/officeDocument/2006/relationships/image" Target="../media/image765.png"/><Relationship Id="rId23" Type="http://schemas.openxmlformats.org/officeDocument/2006/relationships/image" Target="../media/image773.png"/><Relationship Id="rId28" Type="http://schemas.openxmlformats.org/officeDocument/2006/relationships/image" Target="../media/image778.png"/><Relationship Id="rId36" Type="http://schemas.openxmlformats.org/officeDocument/2006/relationships/image" Target="../media/image786.png"/><Relationship Id="rId49" Type="http://schemas.openxmlformats.org/officeDocument/2006/relationships/image" Target="../media/image751.png"/><Relationship Id="rId10" Type="http://schemas.openxmlformats.org/officeDocument/2006/relationships/image" Target="../media/image760.png"/><Relationship Id="rId19" Type="http://schemas.openxmlformats.org/officeDocument/2006/relationships/image" Target="../media/image769.png"/><Relationship Id="rId31" Type="http://schemas.openxmlformats.org/officeDocument/2006/relationships/image" Target="../media/image781.png"/><Relationship Id="rId44" Type="http://schemas.openxmlformats.org/officeDocument/2006/relationships/image" Target="../media/image793.png"/><Relationship Id="rId4" Type="http://schemas.openxmlformats.org/officeDocument/2006/relationships/image" Target="../media/image754.png"/><Relationship Id="rId9" Type="http://schemas.openxmlformats.org/officeDocument/2006/relationships/image" Target="../media/image759.png"/><Relationship Id="rId14" Type="http://schemas.openxmlformats.org/officeDocument/2006/relationships/image" Target="../media/image764.png"/><Relationship Id="rId22" Type="http://schemas.openxmlformats.org/officeDocument/2006/relationships/image" Target="../media/image772.png"/><Relationship Id="rId27" Type="http://schemas.openxmlformats.org/officeDocument/2006/relationships/image" Target="../media/image777.png"/><Relationship Id="rId30" Type="http://schemas.openxmlformats.org/officeDocument/2006/relationships/image" Target="../media/image780.png"/><Relationship Id="rId35" Type="http://schemas.openxmlformats.org/officeDocument/2006/relationships/image" Target="../media/image785.png"/><Relationship Id="rId43" Type="http://schemas.openxmlformats.org/officeDocument/2006/relationships/image" Target="../media/image792.png"/><Relationship Id="rId48" Type="http://schemas.openxmlformats.org/officeDocument/2006/relationships/hyperlink" Target="&#21160;&#30011;&#38598;&#38182;/07&#31532;&#19971;&#31456;/&#23545;&#31216;&#21018;&#20307;&#30340;&#23450;&#28857;&#36827;&#21160;&#29616;&#35937;&#23454;&#29289;&#28436;&#31034;.mp4" TargetMode="External"/><Relationship Id="rId8" Type="http://schemas.openxmlformats.org/officeDocument/2006/relationships/image" Target="../media/image75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jpeg"/><Relationship Id="rId13" Type="http://schemas.openxmlformats.org/officeDocument/2006/relationships/image" Target="../media/image808.png"/><Relationship Id="rId18" Type="http://schemas.openxmlformats.org/officeDocument/2006/relationships/image" Target="../media/image813.png"/><Relationship Id="rId3" Type="http://schemas.openxmlformats.org/officeDocument/2006/relationships/image" Target="../media/image798.png"/><Relationship Id="rId21" Type="http://schemas.openxmlformats.org/officeDocument/2006/relationships/image" Target="../media/image816.png"/><Relationship Id="rId7" Type="http://schemas.openxmlformats.org/officeDocument/2006/relationships/image" Target="../media/image802.png"/><Relationship Id="rId12" Type="http://schemas.openxmlformats.org/officeDocument/2006/relationships/image" Target="../media/image807.png"/><Relationship Id="rId17" Type="http://schemas.openxmlformats.org/officeDocument/2006/relationships/image" Target="../media/image812.png"/><Relationship Id="rId2" Type="http://schemas.openxmlformats.org/officeDocument/2006/relationships/image" Target="../media/image797.png"/><Relationship Id="rId16" Type="http://schemas.openxmlformats.org/officeDocument/2006/relationships/image" Target="../media/image811.png"/><Relationship Id="rId20" Type="http://schemas.openxmlformats.org/officeDocument/2006/relationships/image" Target="../media/image8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1.png"/><Relationship Id="rId11" Type="http://schemas.openxmlformats.org/officeDocument/2006/relationships/image" Target="../media/image806.png"/><Relationship Id="rId5" Type="http://schemas.openxmlformats.org/officeDocument/2006/relationships/image" Target="../media/image800.png"/><Relationship Id="rId15" Type="http://schemas.openxmlformats.org/officeDocument/2006/relationships/image" Target="../media/image810.png"/><Relationship Id="rId10" Type="http://schemas.openxmlformats.org/officeDocument/2006/relationships/image" Target="../media/image805.png"/><Relationship Id="rId19" Type="http://schemas.openxmlformats.org/officeDocument/2006/relationships/image" Target="../media/image814.png"/><Relationship Id="rId4" Type="http://schemas.openxmlformats.org/officeDocument/2006/relationships/image" Target="../media/image799.png"/><Relationship Id="rId9" Type="http://schemas.openxmlformats.org/officeDocument/2006/relationships/image" Target="../media/image804.png"/><Relationship Id="rId14" Type="http://schemas.openxmlformats.org/officeDocument/2006/relationships/image" Target="../media/image809.png"/><Relationship Id="rId22" Type="http://schemas.openxmlformats.org/officeDocument/2006/relationships/image" Target="../media/image817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wm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w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wmf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灯片编号占位符 1">
            <a:extLst>
              <a:ext uri="{FF2B5EF4-FFF2-40B4-BE49-F238E27FC236}">
                <a16:creationId xmlns:a16="http://schemas.microsoft.com/office/drawing/2014/main" id="{8B6A2157-CF7C-4121-8A08-22C7CAFD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9925" y="6524625"/>
            <a:ext cx="2133600" cy="2603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C621EED-138B-490E-99C4-F9F8E01D5A02}" type="slidenum">
              <a:rPr lang="en-US" altLang="zh-CN"/>
              <a:pPr/>
              <a:t>1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663BB3-95B5-4F0A-8D9B-3CB737262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34988"/>
            <a:ext cx="80645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9375EF-03B4-4A45-8F49-D3DF58273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69863"/>
            <a:ext cx="80660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4E3137-C9B0-422D-9A32-DC8857AA6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67163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A1D4CB-BA5E-4467-984B-D3BF83B58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882650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DDB703F-493F-4ADF-B8E9-0F16FA451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1273175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DBC9B29-B70A-4D56-940A-D77A98994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322103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207230-7F9B-4258-827C-7D77B5783D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051050"/>
            <a:ext cx="80660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C8704E-E63D-4F12-97EA-387BFACDDC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42728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2021F2B-5F52-4D23-9C3C-8D8C179423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833688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1A87CA9-0A34-465F-9448-146A106718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5141913"/>
            <a:ext cx="81264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2B4B61B-D73F-4DBD-B8F4-9FD7B652C4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613150"/>
            <a:ext cx="80645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78E14C-9115-43CF-B057-C14C4125DF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003675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0F2FEDA-A98E-4A52-ABE0-67DBE4951D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394200"/>
            <a:ext cx="812641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124ED29-5E32-4C72-B740-D9BCCD1BC5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775200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3F18E84-6221-4DA3-9B6B-56476AA043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5434013"/>
            <a:ext cx="8066087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64C7E6D-2561-4502-8834-7893BD61C9D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5776913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FD8F0B9-F6A5-41C0-99AE-8329FF647B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6170613"/>
            <a:ext cx="81264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D7E1C20-098F-43F8-902D-D555455269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6199188"/>
            <a:ext cx="3614737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DFC74F45-B5C6-42C6-925D-CA9811C67428}"/>
              </a:ext>
            </a:extLst>
          </p:cNvPr>
          <p:cNvSpPr/>
          <p:nvPr/>
        </p:nvSpPr>
        <p:spPr>
          <a:xfrm>
            <a:off x="1930400" y="3613150"/>
            <a:ext cx="6313488" cy="466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>
            <a:extLst>
              <a:ext uri="{FF2B5EF4-FFF2-40B4-BE49-F238E27FC236}">
                <a16:creationId xmlns:a16="http://schemas.microsoft.com/office/drawing/2014/main" id="{C8AD4674-82D6-4A4A-B93A-20DCC151F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3106738"/>
            <a:ext cx="47974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>
            <a:extLst>
              <a:ext uri="{FF2B5EF4-FFF2-40B4-BE49-F238E27FC236}">
                <a16:creationId xmlns:a16="http://schemas.microsoft.com/office/drawing/2014/main" id="{075E87D5-C7A7-411F-BE88-8FDD04B68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1811338"/>
            <a:ext cx="475456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E2149428-E501-4F14-A8E3-A55B50A4E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3106738"/>
            <a:ext cx="2754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4">
            <a:extLst>
              <a:ext uri="{FF2B5EF4-FFF2-40B4-BE49-F238E27FC236}">
                <a16:creationId xmlns:a16="http://schemas.microsoft.com/office/drawing/2014/main" id="{015CEB8A-D5F1-4467-B91A-7812F83D0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373563"/>
            <a:ext cx="47545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5733" name="AutoShape 21">
            <a:extLst>
              <a:ext uri="{FF2B5EF4-FFF2-40B4-BE49-F238E27FC236}">
                <a16:creationId xmlns:a16="http://schemas.microsoft.com/office/drawing/2014/main" id="{6C87F885-AD21-483D-8445-139E16E930E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90875" y="2117725"/>
            <a:ext cx="681038" cy="1290638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734" name="AutoShape 22">
            <a:extLst>
              <a:ext uri="{FF2B5EF4-FFF2-40B4-BE49-F238E27FC236}">
                <a16:creationId xmlns:a16="http://schemas.microsoft.com/office/drawing/2014/main" id="{330F7DA4-921C-40D0-9AA5-9230B32AF4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90875" y="3408363"/>
            <a:ext cx="638175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735" name="AutoShape 23">
            <a:extLst>
              <a:ext uri="{FF2B5EF4-FFF2-40B4-BE49-F238E27FC236}">
                <a16:creationId xmlns:a16="http://schemas.microsoft.com/office/drawing/2014/main" id="{382084C6-8A83-4E6B-92C6-9EC6592746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90875" y="3408363"/>
            <a:ext cx="681038" cy="1276350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6F407D43-9543-4EF0-AEE7-3617F44444A2}"/>
              </a:ext>
            </a:extLst>
          </p:cNvPr>
          <p:cNvSpPr/>
          <p:nvPr/>
        </p:nvSpPr>
        <p:spPr>
          <a:xfrm>
            <a:off x="3635375" y="2924175"/>
            <a:ext cx="5184775" cy="936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298" name="灯片编号占位符 1">
            <a:extLst>
              <a:ext uri="{FF2B5EF4-FFF2-40B4-BE49-F238E27FC236}">
                <a16:creationId xmlns:a16="http://schemas.microsoft.com/office/drawing/2014/main" id="{F72BB3F7-6EDF-48FE-843A-3AC9B10E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8B0D9BC-DC46-4AC9-B54C-F8F617B171B5}" type="slidenum">
              <a:rPr lang="zh-CN" altLang="en-US" sz="1200"/>
              <a:pPr/>
              <a:t>10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3">
            <a:extLst>
              <a:ext uri="{FF2B5EF4-FFF2-40B4-BE49-F238E27FC236}">
                <a16:creationId xmlns:a16="http://schemas.microsoft.com/office/drawing/2014/main" id="{040F6E35-1EC5-405A-9077-7DA7E8E14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3" y="4443413"/>
            <a:ext cx="1817687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图片 11">
            <a:extLst>
              <a:ext uri="{FF2B5EF4-FFF2-40B4-BE49-F238E27FC236}">
                <a16:creationId xmlns:a16="http://schemas.microsoft.com/office/drawing/2014/main" id="{6359CD1A-FC4A-4D0F-8611-B8BB5347D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4371975"/>
            <a:ext cx="16875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图片 14">
            <a:extLst>
              <a:ext uri="{FF2B5EF4-FFF2-40B4-BE49-F238E27FC236}">
                <a16:creationId xmlns:a16="http://schemas.microsoft.com/office/drawing/2014/main" id="{4F45E6B7-9BA5-487E-8862-88E69C4A5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5484813"/>
            <a:ext cx="30527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图片 15">
            <a:extLst>
              <a:ext uri="{FF2B5EF4-FFF2-40B4-BE49-F238E27FC236}">
                <a16:creationId xmlns:a16="http://schemas.microsoft.com/office/drawing/2014/main" id="{8E515988-8B51-4E50-9C57-79B4A35E8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5372100"/>
            <a:ext cx="165258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图片 16">
            <a:extLst>
              <a:ext uri="{FF2B5EF4-FFF2-40B4-BE49-F238E27FC236}">
                <a16:creationId xmlns:a16="http://schemas.microsoft.com/office/drawing/2014/main" id="{D3AA5472-898F-4C5B-9BCC-461EDD2ED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5373688"/>
            <a:ext cx="18161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4" descr="图7">
            <a:extLst>
              <a:ext uri="{FF2B5EF4-FFF2-40B4-BE49-F238E27FC236}">
                <a16:creationId xmlns:a16="http://schemas.microsoft.com/office/drawing/2014/main" id="{E27EAF04-E11A-4C7C-904B-E12748FF7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"/>
          <a:stretch>
            <a:fillRect/>
          </a:stretch>
        </p:blipFill>
        <p:spPr bwMode="auto">
          <a:xfrm>
            <a:off x="604838" y="1181100"/>
            <a:ext cx="4038600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图片 7">
            <a:hlinkClick r:id="rId9" action="ppaction://hlinkfile"/>
            <a:extLst>
              <a:ext uri="{FF2B5EF4-FFF2-40B4-BE49-F238E27FC236}">
                <a16:creationId xmlns:a16="http://schemas.microsoft.com/office/drawing/2014/main" id="{5C9FAA52-843C-4058-A9D9-4330832B49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2506663"/>
            <a:ext cx="1730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图片 10">
            <a:hlinkClick r:id="rId11" action="ppaction://hlinkfile"/>
            <a:extLst>
              <a:ext uri="{FF2B5EF4-FFF2-40B4-BE49-F238E27FC236}">
                <a16:creationId xmlns:a16="http://schemas.microsoft.com/office/drawing/2014/main" id="{3964F5B2-67DE-44D0-AB16-0C5078FBFE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4479925"/>
            <a:ext cx="23955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图片 5">
            <a:extLst>
              <a:ext uri="{FF2B5EF4-FFF2-40B4-BE49-F238E27FC236}">
                <a16:creationId xmlns:a16="http://schemas.microsoft.com/office/drawing/2014/main" id="{3E0B471C-CFB6-44AF-B013-B2507DDDC1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606425"/>
            <a:ext cx="40036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Rectangle 2">
            <a:extLst>
              <a:ext uri="{FF2B5EF4-FFF2-40B4-BE49-F238E27FC236}">
                <a16:creationId xmlns:a16="http://schemas.microsoft.com/office/drawing/2014/main" id="{C7BA2491-CD09-46DA-AE7E-369277051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4" name="Rectangle 4">
            <a:extLst>
              <a:ext uri="{FF2B5EF4-FFF2-40B4-BE49-F238E27FC236}">
                <a16:creationId xmlns:a16="http://schemas.microsoft.com/office/drawing/2014/main" id="{AED65C17-4AF5-422B-A879-DA907EFC3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5" name="灯片编号占位符 1">
            <a:extLst>
              <a:ext uri="{FF2B5EF4-FFF2-40B4-BE49-F238E27FC236}">
                <a16:creationId xmlns:a16="http://schemas.microsoft.com/office/drawing/2014/main" id="{D50466BC-8ECC-4E2A-A352-79044417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02450B8-A186-4100-B708-46DC37BBF290}" type="slidenum">
              <a:rPr lang="zh-CN" altLang="en-US" sz="1200"/>
              <a:pPr/>
              <a:t>11</a:t>
            </a:fld>
            <a:endParaRPr lang="en-US" altLang="zh-CN" sz="1200"/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8A692BB5-9858-4242-B4C4-6884093398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46700" y="1641475"/>
            <a:ext cx="2754313" cy="2435225"/>
            <a:chOff x="3368" y="1034"/>
            <a:chExt cx="1735" cy="1534"/>
          </a:xfrm>
        </p:grpSpPr>
        <p:sp>
          <p:nvSpPr>
            <p:cNvPr id="13327" name="AutoShape 20">
              <a:extLst>
                <a:ext uri="{FF2B5EF4-FFF2-40B4-BE49-F238E27FC236}">
                  <a16:creationId xmlns:a16="http://schemas.microsoft.com/office/drawing/2014/main" id="{D3C30E8A-91DF-4FA8-85DB-A1153368690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68" y="1034"/>
              <a:ext cx="1735" cy="1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8" name="Freeform 22">
              <a:extLst>
                <a:ext uri="{FF2B5EF4-FFF2-40B4-BE49-F238E27FC236}">
                  <a16:creationId xmlns:a16="http://schemas.microsoft.com/office/drawing/2014/main" id="{186E2991-5238-4531-9EA1-174652D7B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8" y="1510"/>
              <a:ext cx="402" cy="495"/>
            </a:xfrm>
            <a:custGeom>
              <a:avLst/>
              <a:gdLst>
                <a:gd name="T0" fmla="*/ 0 w 4018"/>
                <a:gd name="T1" fmla="*/ 0 h 4952"/>
                <a:gd name="T2" fmla="*/ 0 w 4018"/>
                <a:gd name="T3" fmla="*/ 0 h 4952"/>
                <a:gd name="T4" fmla="*/ 0 w 4018"/>
                <a:gd name="T5" fmla="*/ 0 h 4952"/>
                <a:gd name="T6" fmla="*/ 0 w 4018"/>
                <a:gd name="T7" fmla="*/ 0 h 4952"/>
                <a:gd name="T8" fmla="*/ 0 w 4018"/>
                <a:gd name="T9" fmla="*/ 0 h 4952"/>
                <a:gd name="T10" fmla="*/ 0 w 4018"/>
                <a:gd name="T11" fmla="*/ 0 h 4952"/>
                <a:gd name="T12" fmla="*/ 0 w 4018"/>
                <a:gd name="T13" fmla="*/ 0 h 4952"/>
                <a:gd name="T14" fmla="*/ 0 w 4018"/>
                <a:gd name="T15" fmla="*/ 0 h 4952"/>
                <a:gd name="T16" fmla="*/ 0 w 4018"/>
                <a:gd name="T17" fmla="*/ 0 h 4952"/>
                <a:gd name="T18" fmla="*/ 0 w 4018"/>
                <a:gd name="T19" fmla="*/ 0 h 4952"/>
                <a:gd name="T20" fmla="*/ 0 w 4018"/>
                <a:gd name="T21" fmla="*/ 0 h 4952"/>
                <a:gd name="T22" fmla="*/ 0 w 4018"/>
                <a:gd name="T23" fmla="*/ 0 h 4952"/>
                <a:gd name="T24" fmla="*/ 0 w 4018"/>
                <a:gd name="T25" fmla="*/ 0 h 4952"/>
                <a:gd name="T26" fmla="*/ 0 w 4018"/>
                <a:gd name="T27" fmla="*/ 0 h 4952"/>
                <a:gd name="T28" fmla="*/ 0 w 4018"/>
                <a:gd name="T29" fmla="*/ 0 h 4952"/>
                <a:gd name="T30" fmla="*/ 0 w 4018"/>
                <a:gd name="T31" fmla="*/ 0 h 4952"/>
                <a:gd name="T32" fmla="*/ 0 w 4018"/>
                <a:gd name="T33" fmla="*/ 0 h 4952"/>
                <a:gd name="T34" fmla="*/ 0 w 4018"/>
                <a:gd name="T35" fmla="*/ 0 h 4952"/>
                <a:gd name="T36" fmla="*/ 0 w 4018"/>
                <a:gd name="T37" fmla="*/ 0 h 4952"/>
                <a:gd name="T38" fmla="*/ 0 w 4018"/>
                <a:gd name="T39" fmla="*/ 0 h 4952"/>
                <a:gd name="T40" fmla="*/ 0 w 4018"/>
                <a:gd name="T41" fmla="*/ 0 h 4952"/>
                <a:gd name="T42" fmla="*/ 0 w 4018"/>
                <a:gd name="T43" fmla="*/ 0 h 4952"/>
                <a:gd name="T44" fmla="*/ 0 w 4018"/>
                <a:gd name="T45" fmla="*/ 0 h 4952"/>
                <a:gd name="T46" fmla="*/ 0 w 4018"/>
                <a:gd name="T47" fmla="*/ 0 h 4952"/>
                <a:gd name="T48" fmla="*/ 0 w 4018"/>
                <a:gd name="T49" fmla="*/ 0 h 4952"/>
                <a:gd name="T50" fmla="*/ 0 w 4018"/>
                <a:gd name="T51" fmla="*/ 0 h 4952"/>
                <a:gd name="T52" fmla="*/ 0 w 4018"/>
                <a:gd name="T53" fmla="*/ 0 h 4952"/>
                <a:gd name="T54" fmla="*/ 0 w 4018"/>
                <a:gd name="T55" fmla="*/ 0 h 4952"/>
                <a:gd name="T56" fmla="*/ 0 w 4018"/>
                <a:gd name="T57" fmla="*/ 0 h 4952"/>
                <a:gd name="T58" fmla="*/ 0 w 4018"/>
                <a:gd name="T59" fmla="*/ 0 h 4952"/>
                <a:gd name="T60" fmla="*/ 0 w 4018"/>
                <a:gd name="T61" fmla="*/ 0 h 4952"/>
                <a:gd name="T62" fmla="*/ 0 w 4018"/>
                <a:gd name="T63" fmla="*/ 0 h 4952"/>
                <a:gd name="T64" fmla="*/ 0 w 4018"/>
                <a:gd name="T65" fmla="*/ 0 h 4952"/>
                <a:gd name="T66" fmla="*/ 0 w 4018"/>
                <a:gd name="T67" fmla="*/ 0 h 4952"/>
                <a:gd name="T68" fmla="*/ 0 w 4018"/>
                <a:gd name="T69" fmla="*/ 0 h 4952"/>
                <a:gd name="T70" fmla="*/ 0 w 4018"/>
                <a:gd name="T71" fmla="*/ 0 h 4952"/>
                <a:gd name="T72" fmla="*/ 0 w 4018"/>
                <a:gd name="T73" fmla="*/ 0 h 4952"/>
                <a:gd name="T74" fmla="*/ 0 w 4018"/>
                <a:gd name="T75" fmla="*/ 0 h 4952"/>
                <a:gd name="T76" fmla="*/ 0 w 4018"/>
                <a:gd name="T77" fmla="*/ 0 h 4952"/>
                <a:gd name="T78" fmla="*/ 0 w 4018"/>
                <a:gd name="T79" fmla="*/ 0 h 4952"/>
                <a:gd name="T80" fmla="*/ 0 w 4018"/>
                <a:gd name="T81" fmla="*/ 0 h 4952"/>
                <a:gd name="T82" fmla="*/ 0 w 4018"/>
                <a:gd name="T83" fmla="*/ 0 h 4952"/>
                <a:gd name="T84" fmla="*/ 0 w 4018"/>
                <a:gd name="T85" fmla="*/ 0 h 4952"/>
                <a:gd name="T86" fmla="*/ 0 w 4018"/>
                <a:gd name="T87" fmla="*/ 0 h 4952"/>
                <a:gd name="T88" fmla="*/ 0 w 4018"/>
                <a:gd name="T89" fmla="*/ 0 h 4952"/>
                <a:gd name="T90" fmla="*/ 0 w 4018"/>
                <a:gd name="T91" fmla="*/ 0 h 4952"/>
                <a:gd name="T92" fmla="*/ 0 w 4018"/>
                <a:gd name="T93" fmla="*/ 0 h 4952"/>
                <a:gd name="T94" fmla="*/ 0 w 4018"/>
                <a:gd name="T95" fmla="*/ 0 h 4952"/>
                <a:gd name="T96" fmla="*/ 0 w 4018"/>
                <a:gd name="T97" fmla="*/ 0 h 4952"/>
                <a:gd name="T98" fmla="*/ 0 w 4018"/>
                <a:gd name="T99" fmla="*/ 0 h 4952"/>
                <a:gd name="T100" fmla="*/ 0 w 4018"/>
                <a:gd name="T101" fmla="*/ 0 h 4952"/>
                <a:gd name="T102" fmla="*/ 0 w 4018"/>
                <a:gd name="T103" fmla="*/ 0 h 4952"/>
                <a:gd name="T104" fmla="*/ 0 w 4018"/>
                <a:gd name="T105" fmla="*/ 0 h 4952"/>
                <a:gd name="T106" fmla="*/ 0 w 4018"/>
                <a:gd name="T107" fmla="*/ 0 h 4952"/>
                <a:gd name="T108" fmla="*/ 0 w 4018"/>
                <a:gd name="T109" fmla="*/ 0 h 4952"/>
                <a:gd name="T110" fmla="*/ 0 w 4018"/>
                <a:gd name="T111" fmla="*/ 0 h 4952"/>
                <a:gd name="T112" fmla="*/ 0 w 4018"/>
                <a:gd name="T113" fmla="*/ 0 h 4952"/>
                <a:gd name="T114" fmla="*/ 0 w 4018"/>
                <a:gd name="T115" fmla="*/ 0 h 4952"/>
                <a:gd name="T116" fmla="*/ 0 w 4018"/>
                <a:gd name="T117" fmla="*/ 0 h 4952"/>
                <a:gd name="T118" fmla="*/ 0 w 4018"/>
                <a:gd name="T119" fmla="*/ 0 h 495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018"/>
                <a:gd name="T181" fmla="*/ 0 h 4952"/>
                <a:gd name="T182" fmla="*/ 4018 w 4018"/>
                <a:gd name="T183" fmla="*/ 4952 h 495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018" h="4952">
                  <a:moveTo>
                    <a:pt x="3829" y="4269"/>
                  </a:moveTo>
                  <a:lnTo>
                    <a:pt x="3251" y="4269"/>
                  </a:lnTo>
                  <a:lnTo>
                    <a:pt x="3200" y="4326"/>
                  </a:lnTo>
                  <a:lnTo>
                    <a:pt x="3150" y="4381"/>
                  </a:lnTo>
                  <a:lnTo>
                    <a:pt x="3098" y="4433"/>
                  </a:lnTo>
                  <a:lnTo>
                    <a:pt x="3047" y="4484"/>
                  </a:lnTo>
                  <a:lnTo>
                    <a:pt x="2994" y="4533"/>
                  </a:lnTo>
                  <a:lnTo>
                    <a:pt x="2942" y="4579"/>
                  </a:lnTo>
                  <a:lnTo>
                    <a:pt x="2888" y="4624"/>
                  </a:lnTo>
                  <a:lnTo>
                    <a:pt x="2834" y="4667"/>
                  </a:lnTo>
                  <a:lnTo>
                    <a:pt x="2780" y="4708"/>
                  </a:lnTo>
                  <a:lnTo>
                    <a:pt x="2725" y="4747"/>
                  </a:lnTo>
                  <a:lnTo>
                    <a:pt x="2669" y="4784"/>
                  </a:lnTo>
                  <a:lnTo>
                    <a:pt x="2614" y="4819"/>
                  </a:lnTo>
                  <a:lnTo>
                    <a:pt x="2558" y="4852"/>
                  </a:lnTo>
                  <a:lnTo>
                    <a:pt x="2501" y="4884"/>
                  </a:lnTo>
                  <a:lnTo>
                    <a:pt x="2444" y="4913"/>
                  </a:lnTo>
                  <a:lnTo>
                    <a:pt x="2385" y="4940"/>
                  </a:lnTo>
                  <a:lnTo>
                    <a:pt x="2350" y="4943"/>
                  </a:lnTo>
                  <a:lnTo>
                    <a:pt x="2317" y="4945"/>
                  </a:lnTo>
                  <a:lnTo>
                    <a:pt x="2286" y="4948"/>
                  </a:lnTo>
                  <a:lnTo>
                    <a:pt x="2257" y="4950"/>
                  </a:lnTo>
                  <a:lnTo>
                    <a:pt x="2231" y="4951"/>
                  </a:lnTo>
                  <a:lnTo>
                    <a:pt x="2209" y="4952"/>
                  </a:lnTo>
                  <a:lnTo>
                    <a:pt x="2187" y="4952"/>
                  </a:lnTo>
                  <a:lnTo>
                    <a:pt x="2168" y="4952"/>
                  </a:lnTo>
                  <a:lnTo>
                    <a:pt x="2144" y="4952"/>
                  </a:lnTo>
                  <a:lnTo>
                    <a:pt x="2119" y="4951"/>
                  </a:lnTo>
                  <a:lnTo>
                    <a:pt x="2093" y="4950"/>
                  </a:lnTo>
                  <a:lnTo>
                    <a:pt x="2065" y="4948"/>
                  </a:lnTo>
                  <a:lnTo>
                    <a:pt x="2012" y="4942"/>
                  </a:lnTo>
                  <a:lnTo>
                    <a:pt x="1957" y="4935"/>
                  </a:lnTo>
                  <a:lnTo>
                    <a:pt x="1900" y="4925"/>
                  </a:lnTo>
                  <a:lnTo>
                    <a:pt x="1841" y="4913"/>
                  </a:lnTo>
                  <a:lnTo>
                    <a:pt x="1780" y="4899"/>
                  </a:lnTo>
                  <a:lnTo>
                    <a:pt x="1718" y="4883"/>
                  </a:lnTo>
                  <a:lnTo>
                    <a:pt x="1580" y="4952"/>
                  </a:lnTo>
                  <a:lnTo>
                    <a:pt x="1413" y="4952"/>
                  </a:lnTo>
                  <a:lnTo>
                    <a:pt x="1377" y="4952"/>
                  </a:lnTo>
                  <a:lnTo>
                    <a:pt x="1343" y="4951"/>
                  </a:lnTo>
                  <a:lnTo>
                    <a:pt x="1311" y="4949"/>
                  </a:lnTo>
                  <a:lnTo>
                    <a:pt x="1279" y="4947"/>
                  </a:lnTo>
                  <a:lnTo>
                    <a:pt x="1248" y="4942"/>
                  </a:lnTo>
                  <a:lnTo>
                    <a:pt x="1219" y="4938"/>
                  </a:lnTo>
                  <a:lnTo>
                    <a:pt x="1190" y="4932"/>
                  </a:lnTo>
                  <a:lnTo>
                    <a:pt x="1163" y="4927"/>
                  </a:lnTo>
                  <a:lnTo>
                    <a:pt x="1137" y="4921"/>
                  </a:lnTo>
                  <a:lnTo>
                    <a:pt x="1111" y="4913"/>
                  </a:lnTo>
                  <a:lnTo>
                    <a:pt x="1087" y="4904"/>
                  </a:lnTo>
                  <a:lnTo>
                    <a:pt x="1065" y="4896"/>
                  </a:lnTo>
                  <a:lnTo>
                    <a:pt x="1043" y="4885"/>
                  </a:lnTo>
                  <a:lnTo>
                    <a:pt x="1022" y="4874"/>
                  </a:lnTo>
                  <a:lnTo>
                    <a:pt x="1003" y="4863"/>
                  </a:lnTo>
                  <a:lnTo>
                    <a:pt x="984" y="4850"/>
                  </a:lnTo>
                  <a:lnTo>
                    <a:pt x="967" y="4837"/>
                  </a:lnTo>
                  <a:lnTo>
                    <a:pt x="951" y="4823"/>
                  </a:lnTo>
                  <a:lnTo>
                    <a:pt x="936" y="4809"/>
                  </a:lnTo>
                  <a:lnTo>
                    <a:pt x="922" y="4793"/>
                  </a:lnTo>
                  <a:lnTo>
                    <a:pt x="909" y="4776"/>
                  </a:lnTo>
                  <a:lnTo>
                    <a:pt x="898" y="4760"/>
                  </a:lnTo>
                  <a:lnTo>
                    <a:pt x="887" y="4742"/>
                  </a:lnTo>
                  <a:lnTo>
                    <a:pt x="878" y="4723"/>
                  </a:lnTo>
                  <a:lnTo>
                    <a:pt x="869" y="4704"/>
                  </a:lnTo>
                  <a:lnTo>
                    <a:pt x="862" y="4683"/>
                  </a:lnTo>
                  <a:lnTo>
                    <a:pt x="855" y="4663"/>
                  </a:lnTo>
                  <a:lnTo>
                    <a:pt x="851" y="4640"/>
                  </a:lnTo>
                  <a:lnTo>
                    <a:pt x="847" y="4618"/>
                  </a:lnTo>
                  <a:lnTo>
                    <a:pt x="844" y="4594"/>
                  </a:lnTo>
                  <a:lnTo>
                    <a:pt x="842" y="4571"/>
                  </a:lnTo>
                  <a:lnTo>
                    <a:pt x="842" y="4545"/>
                  </a:lnTo>
                  <a:lnTo>
                    <a:pt x="842" y="4532"/>
                  </a:lnTo>
                  <a:lnTo>
                    <a:pt x="843" y="4515"/>
                  </a:lnTo>
                  <a:lnTo>
                    <a:pt x="847" y="4497"/>
                  </a:lnTo>
                  <a:lnTo>
                    <a:pt x="850" y="4475"/>
                  </a:lnTo>
                  <a:lnTo>
                    <a:pt x="824" y="4473"/>
                  </a:lnTo>
                  <a:lnTo>
                    <a:pt x="799" y="4470"/>
                  </a:lnTo>
                  <a:lnTo>
                    <a:pt x="775" y="4465"/>
                  </a:lnTo>
                  <a:lnTo>
                    <a:pt x="751" y="4461"/>
                  </a:lnTo>
                  <a:lnTo>
                    <a:pt x="728" y="4457"/>
                  </a:lnTo>
                  <a:lnTo>
                    <a:pt x="707" y="4450"/>
                  </a:lnTo>
                  <a:lnTo>
                    <a:pt x="686" y="4444"/>
                  </a:lnTo>
                  <a:lnTo>
                    <a:pt x="667" y="4437"/>
                  </a:lnTo>
                  <a:lnTo>
                    <a:pt x="647" y="4430"/>
                  </a:lnTo>
                  <a:lnTo>
                    <a:pt x="629" y="4421"/>
                  </a:lnTo>
                  <a:lnTo>
                    <a:pt x="611" y="4412"/>
                  </a:lnTo>
                  <a:lnTo>
                    <a:pt x="594" y="4403"/>
                  </a:lnTo>
                  <a:lnTo>
                    <a:pt x="578" y="4393"/>
                  </a:lnTo>
                  <a:lnTo>
                    <a:pt x="562" y="4382"/>
                  </a:lnTo>
                  <a:lnTo>
                    <a:pt x="548" y="4370"/>
                  </a:lnTo>
                  <a:lnTo>
                    <a:pt x="535" y="4358"/>
                  </a:lnTo>
                  <a:lnTo>
                    <a:pt x="522" y="4345"/>
                  </a:lnTo>
                  <a:lnTo>
                    <a:pt x="510" y="4332"/>
                  </a:lnTo>
                  <a:lnTo>
                    <a:pt x="500" y="4318"/>
                  </a:lnTo>
                  <a:lnTo>
                    <a:pt x="489" y="4303"/>
                  </a:lnTo>
                  <a:lnTo>
                    <a:pt x="480" y="4288"/>
                  </a:lnTo>
                  <a:lnTo>
                    <a:pt x="471" y="4272"/>
                  </a:lnTo>
                  <a:lnTo>
                    <a:pt x="463" y="4255"/>
                  </a:lnTo>
                  <a:lnTo>
                    <a:pt x="456" y="4238"/>
                  </a:lnTo>
                  <a:lnTo>
                    <a:pt x="450" y="4220"/>
                  </a:lnTo>
                  <a:lnTo>
                    <a:pt x="444" y="4201"/>
                  </a:lnTo>
                  <a:lnTo>
                    <a:pt x="440" y="4183"/>
                  </a:lnTo>
                  <a:lnTo>
                    <a:pt x="437" y="4162"/>
                  </a:lnTo>
                  <a:lnTo>
                    <a:pt x="433" y="4142"/>
                  </a:lnTo>
                  <a:lnTo>
                    <a:pt x="431" y="4121"/>
                  </a:lnTo>
                  <a:lnTo>
                    <a:pt x="430" y="4099"/>
                  </a:lnTo>
                  <a:lnTo>
                    <a:pt x="430" y="4077"/>
                  </a:lnTo>
                  <a:lnTo>
                    <a:pt x="430" y="4055"/>
                  </a:lnTo>
                  <a:lnTo>
                    <a:pt x="432" y="4030"/>
                  </a:lnTo>
                  <a:lnTo>
                    <a:pt x="435" y="4001"/>
                  </a:lnTo>
                  <a:lnTo>
                    <a:pt x="438" y="3968"/>
                  </a:lnTo>
                  <a:lnTo>
                    <a:pt x="419" y="3963"/>
                  </a:lnTo>
                  <a:lnTo>
                    <a:pt x="401" y="3956"/>
                  </a:lnTo>
                  <a:lnTo>
                    <a:pt x="382" y="3950"/>
                  </a:lnTo>
                  <a:lnTo>
                    <a:pt x="365" y="3943"/>
                  </a:lnTo>
                  <a:lnTo>
                    <a:pt x="349" y="3936"/>
                  </a:lnTo>
                  <a:lnTo>
                    <a:pt x="333" y="3928"/>
                  </a:lnTo>
                  <a:lnTo>
                    <a:pt x="316" y="3921"/>
                  </a:lnTo>
                  <a:lnTo>
                    <a:pt x="302" y="3912"/>
                  </a:lnTo>
                  <a:lnTo>
                    <a:pt x="287" y="3902"/>
                  </a:lnTo>
                  <a:lnTo>
                    <a:pt x="274" y="3893"/>
                  </a:lnTo>
                  <a:lnTo>
                    <a:pt x="261" y="3884"/>
                  </a:lnTo>
                  <a:lnTo>
                    <a:pt x="248" y="3873"/>
                  </a:lnTo>
                  <a:lnTo>
                    <a:pt x="236" y="3862"/>
                  </a:lnTo>
                  <a:lnTo>
                    <a:pt x="224" y="3851"/>
                  </a:lnTo>
                  <a:lnTo>
                    <a:pt x="213" y="3840"/>
                  </a:lnTo>
                  <a:lnTo>
                    <a:pt x="204" y="3828"/>
                  </a:lnTo>
                  <a:lnTo>
                    <a:pt x="194" y="3815"/>
                  </a:lnTo>
                  <a:lnTo>
                    <a:pt x="185" y="3804"/>
                  </a:lnTo>
                  <a:lnTo>
                    <a:pt x="176" y="3791"/>
                  </a:lnTo>
                  <a:lnTo>
                    <a:pt x="169" y="3776"/>
                  </a:lnTo>
                  <a:lnTo>
                    <a:pt x="161" y="3763"/>
                  </a:lnTo>
                  <a:lnTo>
                    <a:pt x="155" y="3749"/>
                  </a:lnTo>
                  <a:lnTo>
                    <a:pt x="149" y="3734"/>
                  </a:lnTo>
                  <a:lnTo>
                    <a:pt x="144" y="3719"/>
                  </a:lnTo>
                  <a:lnTo>
                    <a:pt x="140" y="3704"/>
                  </a:lnTo>
                  <a:lnTo>
                    <a:pt x="135" y="3688"/>
                  </a:lnTo>
                  <a:lnTo>
                    <a:pt x="132" y="3671"/>
                  </a:lnTo>
                  <a:lnTo>
                    <a:pt x="129" y="3655"/>
                  </a:lnTo>
                  <a:lnTo>
                    <a:pt x="127" y="3638"/>
                  </a:lnTo>
                  <a:lnTo>
                    <a:pt x="125" y="3620"/>
                  </a:lnTo>
                  <a:lnTo>
                    <a:pt x="124" y="3603"/>
                  </a:lnTo>
                  <a:lnTo>
                    <a:pt x="124" y="3585"/>
                  </a:lnTo>
                  <a:lnTo>
                    <a:pt x="124" y="3570"/>
                  </a:lnTo>
                  <a:lnTo>
                    <a:pt x="125" y="3554"/>
                  </a:lnTo>
                  <a:lnTo>
                    <a:pt x="127" y="3539"/>
                  </a:lnTo>
                  <a:lnTo>
                    <a:pt x="130" y="3524"/>
                  </a:lnTo>
                  <a:lnTo>
                    <a:pt x="132" y="3509"/>
                  </a:lnTo>
                  <a:lnTo>
                    <a:pt x="136" y="3493"/>
                  </a:lnTo>
                  <a:lnTo>
                    <a:pt x="141" y="3477"/>
                  </a:lnTo>
                  <a:lnTo>
                    <a:pt x="145" y="3461"/>
                  </a:lnTo>
                  <a:lnTo>
                    <a:pt x="150" y="3445"/>
                  </a:lnTo>
                  <a:lnTo>
                    <a:pt x="157" y="3429"/>
                  </a:lnTo>
                  <a:lnTo>
                    <a:pt x="163" y="3412"/>
                  </a:lnTo>
                  <a:lnTo>
                    <a:pt x="172" y="3396"/>
                  </a:lnTo>
                  <a:lnTo>
                    <a:pt x="188" y="3363"/>
                  </a:lnTo>
                  <a:lnTo>
                    <a:pt x="209" y="3329"/>
                  </a:lnTo>
                  <a:lnTo>
                    <a:pt x="184" y="3301"/>
                  </a:lnTo>
                  <a:lnTo>
                    <a:pt x="160" y="3273"/>
                  </a:lnTo>
                  <a:lnTo>
                    <a:pt x="137" y="3243"/>
                  </a:lnTo>
                  <a:lnTo>
                    <a:pt x="118" y="3214"/>
                  </a:lnTo>
                  <a:lnTo>
                    <a:pt x="98" y="3184"/>
                  </a:lnTo>
                  <a:lnTo>
                    <a:pt x="82" y="3153"/>
                  </a:lnTo>
                  <a:lnTo>
                    <a:pt x="66" y="3123"/>
                  </a:lnTo>
                  <a:lnTo>
                    <a:pt x="52" y="3092"/>
                  </a:lnTo>
                  <a:lnTo>
                    <a:pt x="40" y="3060"/>
                  </a:lnTo>
                  <a:lnTo>
                    <a:pt x="29" y="3029"/>
                  </a:lnTo>
                  <a:lnTo>
                    <a:pt x="20" y="2996"/>
                  </a:lnTo>
                  <a:lnTo>
                    <a:pt x="13" y="2964"/>
                  </a:lnTo>
                  <a:lnTo>
                    <a:pt x="7" y="2930"/>
                  </a:lnTo>
                  <a:lnTo>
                    <a:pt x="3" y="2898"/>
                  </a:lnTo>
                  <a:lnTo>
                    <a:pt x="1" y="2863"/>
                  </a:lnTo>
                  <a:lnTo>
                    <a:pt x="0" y="2830"/>
                  </a:lnTo>
                  <a:lnTo>
                    <a:pt x="0" y="2809"/>
                  </a:lnTo>
                  <a:lnTo>
                    <a:pt x="1" y="2789"/>
                  </a:lnTo>
                  <a:lnTo>
                    <a:pt x="3" y="2771"/>
                  </a:lnTo>
                  <a:lnTo>
                    <a:pt x="5" y="2752"/>
                  </a:lnTo>
                  <a:lnTo>
                    <a:pt x="8" y="2733"/>
                  </a:lnTo>
                  <a:lnTo>
                    <a:pt x="12" y="2715"/>
                  </a:lnTo>
                  <a:lnTo>
                    <a:pt x="16" y="2696"/>
                  </a:lnTo>
                  <a:lnTo>
                    <a:pt x="21" y="2678"/>
                  </a:lnTo>
                  <a:lnTo>
                    <a:pt x="27" y="2661"/>
                  </a:lnTo>
                  <a:lnTo>
                    <a:pt x="33" y="2643"/>
                  </a:lnTo>
                  <a:lnTo>
                    <a:pt x="41" y="2626"/>
                  </a:lnTo>
                  <a:lnTo>
                    <a:pt x="48" y="2609"/>
                  </a:lnTo>
                  <a:lnTo>
                    <a:pt x="57" y="2591"/>
                  </a:lnTo>
                  <a:lnTo>
                    <a:pt x="66" y="2575"/>
                  </a:lnTo>
                  <a:lnTo>
                    <a:pt x="76" y="2559"/>
                  </a:lnTo>
                  <a:lnTo>
                    <a:pt x="86" y="2542"/>
                  </a:lnTo>
                  <a:lnTo>
                    <a:pt x="97" y="2526"/>
                  </a:lnTo>
                  <a:lnTo>
                    <a:pt x="109" y="2511"/>
                  </a:lnTo>
                  <a:lnTo>
                    <a:pt x="121" y="2496"/>
                  </a:lnTo>
                  <a:lnTo>
                    <a:pt x="134" y="2481"/>
                  </a:lnTo>
                  <a:lnTo>
                    <a:pt x="148" y="2466"/>
                  </a:lnTo>
                  <a:lnTo>
                    <a:pt x="163" y="2450"/>
                  </a:lnTo>
                  <a:lnTo>
                    <a:pt x="179" y="2436"/>
                  </a:lnTo>
                  <a:lnTo>
                    <a:pt x="194" y="2422"/>
                  </a:lnTo>
                  <a:lnTo>
                    <a:pt x="210" y="2408"/>
                  </a:lnTo>
                  <a:lnTo>
                    <a:pt x="227" y="2394"/>
                  </a:lnTo>
                  <a:lnTo>
                    <a:pt x="246" y="2381"/>
                  </a:lnTo>
                  <a:lnTo>
                    <a:pt x="264" y="2368"/>
                  </a:lnTo>
                  <a:lnTo>
                    <a:pt x="303" y="2342"/>
                  </a:lnTo>
                  <a:lnTo>
                    <a:pt x="346" y="2317"/>
                  </a:lnTo>
                  <a:lnTo>
                    <a:pt x="389" y="2294"/>
                  </a:lnTo>
                  <a:lnTo>
                    <a:pt x="436" y="2272"/>
                  </a:lnTo>
                  <a:lnTo>
                    <a:pt x="482" y="2252"/>
                  </a:lnTo>
                  <a:lnTo>
                    <a:pt x="532" y="2233"/>
                  </a:lnTo>
                  <a:lnTo>
                    <a:pt x="583" y="2215"/>
                  </a:lnTo>
                  <a:lnTo>
                    <a:pt x="636" y="2200"/>
                  </a:lnTo>
                  <a:lnTo>
                    <a:pt x="690" y="2186"/>
                  </a:lnTo>
                  <a:lnTo>
                    <a:pt x="747" y="2173"/>
                  </a:lnTo>
                  <a:lnTo>
                    <a:pt x="804" y="2161"/>
                  </a:lnTo>
                  <a:lnTo>
                    <a:pt x="864" y="2151"/>
                  </a:lnTo>
                  <a:lnTo>
                    <a:pt x="926" y="2143"/>
                  </a:lnTo>
                  <a:lnTo>
                    <a:pt x="990" y="2136"/>
                  </a:lnTo>
                  <a:lnTo>
                    <a:pt x="1055" y="2131"/>
                  </a:lnTo>
                  <a:lnTo>
                    <a:pt x="1121" y="2127"/>
                  </a:lnTo>
                  <a:lnTo>
                    <a:pt x="1189" y="2125"/>
                  </a:lnTo>
                  <a:lnTo>
                    <a:pt x="1260" y="2124"/>
                  </a:lnTo>
                  <a:lnTo>
                    <a:pt x="1356" y="2124"/>
                  </a:lnTo>
                  <a:lnTo>
                    <a:pt x="1351" y="2081"/>
                  </a:lnTo>
                  <a:lnTo>
                    <a:pt x="1343" y="2038"/>
                  </a:lnTo>
                  <a:lnTo>
                    <a:pt x="1336" y="1994"/>
                  </a:lnTo>
                  <a:lnTo>
                    <a:pt x="1326" y="1951"/>
                  </a:lnTo>
                  <a:lnTo>
                    <a:pt x="1316" y="1909"/>
                  </a:lnTo>
                  <a:lnTo>
                    <a:pt x="1305" y="1865"/>
                  </a:lnTo>
                  <a:lnTo>
                    <a:pt x="1293" y="1823"/>
                  </a:lnTo>
                  <a:lnTo>
                    <a:pt x="1280" y="1781"/>
                  </a:lnTo>
                  <a:lnTo>
                    <a:pt x="1266" y="1739"/>
                  </a:lnTo>
                  <a:lnTo>
                    <a:pt x="1252" y="1697"/>
                  </a:lnTo>
                  <a:lnTo>
                    <a:pt x="1236" y="1655"/>
                  </a:lnTo>
                  <a:lnTo>
                    <a:pt x="1220" y="1614"/>
                  </a:lnTo>
                  <a:lnTo>
                    <a:pt x="1202" y="1573"/>
                  </a:lnTo>
                  <a:lnTo>
                    <a:pt x="1184" y="1532"/>
                  </a:lnTo>
                  <a:lnTo>
                    <a:pt x="1164" y="1490"/>
                  </a:lnTo>
                  <a:lnTo>
                    <a:pt x="1144" y="1449"/>
                  </a:lnTo>
                  <a:lnTo>
                    <a:pt x="1082" y="1341"/>
                  </a:lnTo>
                  <a:lnTo>
                    <a:pt x="1057" y="1293"/>
                  </a:lnTo>
                  <a:lnTo>
                    <a:pt x="1034" y="1248"/>
                  </a:lnTo>
                  <a:lnTo>
                    <a:pt x="1014" y="1203"/>
                  </a:lnTo>
                  <a:lnTo>
                    <a:pt x="994" y="1160"/>
                  </a:lnTo>
                  <a:lnTo>
                    <a:pt x="976" y="1119"/>
                  </a:lnTo>
                  <a:lnTo>
                    <a:pt x="959" y="1078"/>
                  </a:lnTo>
                  <a:lnTo>
                    <a:pt x="944" y="1039"/>
                  </a:lnTo>
                  <a:lnTo>
                    <a:pt x="930" y="1001"/>
                  </a:lnTo>
                  <a:lnTo>
                    <a:pt x="919" y="965"/>
                  </a:lnTo>
                  <a:lnTo>
                    <a:pt x="908" y="929"/>
                  </a:lnTo>
                  <a:lnTo>
                    <a:pt x="900" y="896"/>
                  </a:lnTo>
                  <a:lnTo>
                    <a:pt x="893" y="863"/>
                  </a:lnTo>
                  <a:lnTo>
                    <a:pt x="887" y="833"/>
                  </a:lnTo>
                  <a:lnTo>
                    <a:pt x="883" y="804"/>
                  </a:lnTo>
                  <a:lnTo>
                    <a:pt x="881" y="775"/>
                  </a:lnTo>
                  <a:lnTo>
                    <a:pt x="880" y="748"/>
                  </a:lnTo>
                  <a:lnTo>
                    <a:pt x="880" y="713"/>
                  </a:lnTo>
                  <a:lnTo>
                    <a:pt x="882" y="678"/>
                  </a:lnTo>
                  <a:lnTo>
                    <a:pt x="886" y="644"/>
                  </a:lnTo>
                  <a:lnTo>
                    <a:pt x="890" y="611"/>
                  </a:lnTo>
                  <a:lnTo>
                    <a:pt x="895" y="578"/>
                  </a:lnTo>
                  <a:lnTo>
                    <a:pt x="902" y="547"/>
                  </a:lnTo>
                  <a:lnTo>
                    <a:pt x="909" y="516"/>
                  </a:lnTo>
                  <a:lnTo>
                    <a:pt x="918" y="486"/>
                  </a:lnTo>
                  <a:lnTo>
                    <a:pt x="928" y="458"/>
                  </a:lnTo>
                  <a:lnTo>
                    <a:pt x="940" y="430"/>
                  </a:lnTo>
                  <a:lnTo>
                    <a:pt x="952" y="403"/>
                  </a:lnTo>
                  <a:lnTo>
                    <a:pt x="966" y="376"/>
                  </a:lnTo>
                  <a:lnTo>
                    <a:pt x="980" y="351"/>
                  </a:lnTo>
                  <a:lnTo>
                    <a:pt x="996" y="326"/>
                  </a:lnTo>
                  <a:lnTo>
                    <a:pt x="1014" y="302"/>
                  </a:lnTo>
                  <a:lnTo>
                    <a:pt x="1032" y="279"/>
                  </a:lnTo>
                  <a:lnTo>
                    <a:pt x="1052" y="258"/>
                  </a:lnTo>
                  <a:lnTo>
                    <a:pt x="1072" y="236"/>
                  </a:lnTo>
                  <a:lnTo>
                    <a:pt x="1095" y="215"/>
                  </a:lnTo>
                  <a:lnTo>
                    <a:pt x="1118" y="196"/>
                  </a:lnTo>
                  <a:lnTo>
                    <a:pt x="1143" y="177"/>
                  </a:lnTo>
                  <a:lnTo>
                    <a:pt x="1168" y="159"/>
                  </a:lnTo>
                  <a:lnTo>
                    <a:pt x="1195" y="143"/>
                  </a:lnTo>
                  <a:lnTo>
                    <a:pt x="1223" y="126"/>
                  </a:lnTo>
                  <a:lnTo>
                    <a:pt x="1252" y="111"/>
                  </a:lnTo>
                  <a:lnTo>
                    <a:pt x="1283" y="96"/>
                  </a:lnTo>
                  <a:lnTo>
                    <a:pt x="1314" y="83"/>
                  </a:lnTo>
                  <a:lnTo>
                    <a:pt x="1346" y="70"/>
                  </a:lnTo>
                  <a:lnTo>
                    <a:pt x="1380" y="58"/>
                  </a:lnTo>
                  <a:lnTo>
                    <a:pt x="1416" y="47"/>
                  </a:lnTo>
                  <a:lnTo>
                    <a:pt x="1452" y="37"/>
                  </a:lnTo>
                  <a:lnTo>
                    <a:pt x="1490" y="28"/>
                  </a:lnTo>
                  <a:lnTo>
                    <a:pt x="1601" y="0"/>
                  </a:lnTo>
                  <a:lnTo>
                    <a:pt x="1797" y="861"/>
                  </a:lnTo>
                  <a:lnTo>
                    <a:pt x="2514" y="1624"/>
                  </a:lnTo>
                  <a:lnTo>
                    <a:pt x="2534" y="1648"/>
                  </a:lnTo>
                  <a:lnTo>
                    <a:pt x="2558" y="1677"/>
                  </a:lnTo>
                  <a:lnTo>
                    <a:pt x="2584" y="1710"/>
                  </a:lnTo>
                  <a:lnTo>
                    <a:pt x="2614" y="1749"/>
                  </a:lnTo>
                  <a:lnTo>
                    <a:pt x="2648" y="1793"/>
                  </a:lnTo>
                  <a:lnTo>
                    <a:pt x="2685" y="1841"/>
                  </a:lnTo>
                  <a:lnTo>
                    <a:pt x="2726" y="1895"/>
                  </a:lnTo>
                  <a:lnTo>
                    <a:pt x="2769" y="1953"/>
                  </a:lnTo>
                  <a:lnTo>
                    <a:pt x="2879" y="2096"/>
                  </a:lnTo>
                  <a:lnTo>
                    <a:pt x="2920" y="2152"/>
                  </a:lnTo>
                  <a:lnTo>
                    <a:pt x="2959" y="2203"/>
                  </a:lnTo>
                  <a:lnTo>
                    <a:pt x="2995" y="2248"/>
                  </a:lnTo>
                  <a:lnTo>
                    <a:pt x="3027" y="2287"/>
                  </a:lnTo>
                  <a:lnTo>
                    <a:pt x="3057" y="2320"/>
                  </a:lnTo>
                  <a:lnTo>
                    <a:pt x="3083" y="2347"/>
                  </a:lnTo>
                  <a:lnTo>
                    <a:pt x="3093" y="2358"/>
                  </a:lnTo>
                  <a:lnTo>
                    <a:pt x="3105" y="2369"/>
                  </a:lnTo>
                  <a:lnTo>
                    <a:pt x="3115" y="2378"/>
                  </a:lnTo>
                  <a:lnTo>
                    <a:pt x="3125" y="2384"/>
                  </a:lnTo>
                  <a:lnTo>
                    <a:pt x="3134" y="2391"/>
                  </a:lnTo>
                  <a:lnTo>
                    <a:pt x="3143" y="2397"/>
                  </a:lnTo>
                  <a:lnTo>
                    <a:pt x="3154" y="2403"/>
                  </a:lnTo>
                  <a:lnTo>
                    <a:pt x="3166" y="2408"/>
                  </a:lnTo>
                  <a:lnTo>
                    <a:pt x="3178" y="2412"/>
                  </a:lnTo>
                  <a:lnTo>
                    <a:pt x="3190" y="2417"/>
                  </a:lnTo>
                  <a:lnTo>
                    <a:pt x="3204" y="2421"/>
                  </a:lnTo>
                  <a:lnTo>
                    <a:pt x="3218" y="2424"/>
                  </a:lnTo>
                  <a:lnTo>
                    <a:pt x="3247" y="2430"/>
                  </a:lnTo>
                  <a:lnTo>
                    <a:pt x="3281" y="2434"/>
                  </a:lnTo>
                  <a:lnTo>
                    <a:pt x="3317" y="2436"/>
                  </a:lnTo>
                  <a:lnTo>
                    <a:pt x="3355" y="2437"/>
                  </a:lnTo>
                  <a:lnTo>
                    <a:pt x="3809" y="2437"/>
                  </a:lnTo>
                  <a:lnTo>
                    <a:pt x="3834" y="2494"/>
                  </a:lnTo>
                  <a:lnTo>
                    <a:pt x="3858" y="2549"/>
                  </a:lnTo>
                  <a:lnTo>
                    <a:pt x="3880" y="2605"/>
                  </a:lnTo>
                  <a:lnTo>
                    <a:pt x="3900" y="2662"/>
                  </a:lnTo>
                  <a:lnTo>
                    <a:pt x="3919" y="2718"/>
                  </a:lnTo>
                  <a:lnTo>
                    <a:pt x="3936" y="2774"/>
                  </a:lnTo>
                  <a:lnTo>
                    <a:pt x="3952" y="2832"/>
                  </a:lnTo>
                  <a:lnTo>
                    <a:pt x="3965" y="2889"/>
                  </a:lnTo>
                  <a:lnTo>
                    <a:pt x="3978" y="2945"/>
                  </a:lnTo>
                  <a:lnTo>
                    <a:pt x="3989" y="3003"/>
                  </a:lnTo>
                  <a:lnTo>
                    <a:pt x="3998" y="3061"/>
                  </a:lnTo>
                  <a:lnTo>
                    <a:pt x="4005" y="3119"/>
                  </a:lnTo>
                  <a:lnTo>
                    <a:pt x="4011" y="3177"/>
                  </a:lnTo>
                  <a:lnTo>
                    <a:pt x="4015" y="3235"/>
                  </a:lnTo>
                  <a:lnTo>
                    <a:pt x="4017" y="3293"/>
                  </a:lnTo>
                  <a:lnTo>
                    <a:pt x="4018" y="3352"/>
                  </a:lnTo>
                  <a:lnTo>
                    <a:pt x="4017" y="3409"/>
                  </a:lnTo>
                  <a:lnTo>
                    <a:pt x="4015" y="3465"/>
                  </a:lnTo>
                  <a:lnTo>
                    <a:pt x="4012" y="3523"/>
                  </a:lnTo>
                  <a:lnTo>
                    <a:pt x="4006" y="3580"/>
                  </a:lnTo>
                  <a:lnTo>
                    <a:pt x="4000" y="3638"/>
                  </a:lnTo>
                  <a:lnTo>
                    <a:pt x="3991" y="3695"/>
                  </a:lnTo>
                  <a:lnTo>
                    <a:pt x="3982" y="3753"/>
                  </a:lnTo>
                  <a:lnTo>
                    <a:pt x="3971" y="3810"/>
                  </a:lnTo>
                  <a:lnTo>
                    <a:pt x="3958" y="3867"/>
                  </a:lnTo>
                  <a:lnTo>
                    <a:pt x="3944" y="3925"/>
                  </a:lnTo>
                  <a:lnTo>
                    <a:pt x="3928" y="3982"/>
                  </a:lnTo>
                  <a:lnTo>
                    <a:pt x="3911" y="4040"/>
                  </a:lnTo>
                  <a:lnTo>
                    <a:pt x="3893" y="4097"/>
                  </a:lnTo>
                  <a:lnTo>
                    <a:pt x="3873" y="4155"/>
                  </a:lnTo>
                  <a:lnTo>
                    <a:pt x="3851" y="4212"/>
                  </a:lnTo>
                  <a:lnTo>
                    <a:pt x="3829" y="4269"/>
                  </a:lnTo>
                  <a:close/>
                  <a:moveTo>
                    <a:pt x="3701" y="4069"/>
                  </a:moveTo>
                  <a:lnTo>
                    <a:pt x="3715" y="4025"/>
                  </a:lnTo>
                  <a:lnTo>
                    <a:pt x="3729" y="3981"/>
                  </a:lnTo>
                  <a:lnTo>
                    <a:pt x="3742" y="3938"/>
                  </a:lnTo>
                  <a:lnTo>
                    <a:pt x="3754" y="3895"/>
                  </a:lnTo>
                  <a:lnTo>
                    <a:pt x="3764" y="3851"/>
                  </a:lnTo>
                  <a:lnTo>
                    <a:pt x="3774" y="3808"/>
                  </a:lnTo>
                  <a:lnTo>
                    <a:pt x="3783" y="3766"/>
                  </a:lnTo>
                  <a:lnTo>
                    <a:pt x="3791" y="3723"/>
                  </a:lnTo>
                  <a:lnTo>
                    <a:pt x="3798" y="3681"/>
                  </a:lnTo>
                  <a:lnTo>
                    <a:pt x="3804" y="3640"/>
                  </a:lnTo>
                  <a:lnTo>
                    <a:pt x="3809" y="3598"/>
                  </a:lnTo>
                  <a:lnTo>
                    <a:pt x="3813" y="3557"/>
                  </a:lnTo>
                  <a:lnTo>
                    <a:pt x="3817" y="3515"/>
                  </a:lnTo>
                  <a:lnTo>
                    <a:pt x="3819" y="3475"/>
                  </a:lnTo>
                  <a:lnTo>
                    <a:pt x="3821" y="3434"/>
                  </a:lnTo>
                  <a:lnTo>
                    <a:pt x="3821" y="3394"/>
                  </a:lnTo>
                  <a:lnTo>
                    <a:pt x="3820" y="3346"/>
                  </a:lnTo>
                  <a:lnTo>
                    <a:pt x="3819" y="3300"/>
                  </a:lnTo>
                  <a:lnTo>
                    <a:pt x="3817" y="3252"/>
                  </a:lnTo>
                  <a:lnTo>
                    <a:pt x="3812" y="3205"/>
                  </a:lnTo>
                  <a:lnTo>
                    <a:pt x="3808" y="3159"/>
                  </a:lnTo>
                  <a:lnTo>
                    <a:pt x="3803" y="3111"/>
                  </a:lnTo>
                  <a:lnTo>
                    <a:pt x="3796" y="3065"/>
                  </a:lnTo>
                  <a:lnTo>
                    <a:pt x="3789" y="3018"/>
                  </a:lnTo>
                  <a:lnTo>
                    <a:pt x="3779" y="2971"/>
                  </a:lnTo>
                  <a:lnTo>
                    <a:pt x="3769" y="2925"/>
                  </a:lnTo>
                  <a:lnTo>
                    <a:pt x="3758" y="2878"/>
                  </a:lnTo>
                  <a:lnTo>
                    <a:pt x="3746" y="2832"/>
                  </a:lnTo>
                  <a:lnTo>
                    <a:pt x="3733" y="2785"/>
                  </a:lnTo>
                  <a:lnTo>
                    <a:pt x="3719" y="2739"/>
                  </a:lnTo>
                  <a:lnTo>
                    <a:pt x="3705" y="2693"/>
                  </a:lnTo>
                  <a:lnTo>
                    <a:pt x="3689" y="2646"/>
                  </a:lnTo>
                  <a:lnTo>
                    <a:pt x="3572" y="2645"/>
                  </a:lnTo>
                  <a:lnTo>
                    <a:pt x="3468" y="2643"/>
                  </a:lnTo>
                  <a:lnTo>
                    <a:pt x="3419" y="2641"/>
                  </a:lnTo>
                  <a:lnTo>
                    <a:pt x="3373" y="2639"/>
                  </a:lnTo>
                  <a:lnTo>
                    <a:pt x="3331" y="2636"/>
                  </a:lnTo>
                  <a:lnTo>
                    <a:pt x="3291" y="2632"/>
                  </a:lnTo>
                  <a:lnTo>
                    <a:pt x="3254" y="2628"/>
                  </a:lnTo>
                  <a:lnTo>
                    <a:pt x="3220" y="2624"/>
                  </a:lnTo>
                  <a:lnTo>
                    <a:pt x="3189" y="2619"/>
                  </a:lnTo>
                  <a:lnTo>
                    <a:pt x="3161" y="2614"/>
                  </a:lnTo>
                  <a:lnTo>
                    <a:pt x="3136" y="2609"/>
                  </a:lnTo>
                  <a:lnTo>
                    <a:pt x="3113" y="2602"/>
                  </a:lnTo>
                  <a:lnTo>
                    <a:pt x="3093" y="2596"/>
                  </a:lnTo>
                  <a:lnTo>
                    <a:pt x="3077" y="2588"/>
                  </a:lnTo>
                  <a:lnTo>
                    <a:pt x="3061" y="2580"/>
                  </a:lnTo>
                  <a:lnTo>
                    <a:pt x="3044" y="2570"/>
                  </a:lnTo>
                  <a:lnTo>
                    <a:pt x="3025" y="2557"/>
                  </a:lnTo>
                  <a:lnTo>
                    <a:pt x="3007" y="2541"/>
                  </a:lnTo>
                  <a:lnTo>
                    <a:pt x="2986" y="2524"/>
                  </a:lnTo>
                  <a:lnTo>
                    <a:pt x="2965" y="2505"/>
                  </a:lnTo>
                  <a:lnTo>
                    <a:pt x="2944" y="2482"/>
                  </a:lnTo>
                  <a:lnTo>
                    <a:pt x="2921" y="2458"/>
                  </a:lnTo>
                  <a:lnTo>
                    <a:pt x="2897" y="2431"/>
                  </a:lnTo>
                  <a:lnTo>
                    <a:pt x="2872" y="2403"/>
                  </a:lnTo>
                  <a:lnTo>
                    <a:pt x="2846" y="2371"/>
                  </a:lnTo>
                  <a:lnTo>
                    <a:pt x="2820" y="2338"/>
                  </a:lnTo>
                  <a:lnTo>
                    <a:pt x="2792" y="2302"/>
                  </a:lnTo>
                  <a:lnTo>
                    <a:pt x="2764" y="2264"/>
                  </a:lnTo>
                  <a:lnTo>
                    <a:pt x="2734" y="2224"/>
                  </a:lnTo>
                  <a:lnTo>
                    <a:pt x="2703" y="2181"/>
                  </a:lnTo>
                  <a:lnTo>
                    <a:pt x="2677" y="2146"/>
                  </a:lnTo>
                  <a:lnTo>
                    <a:pt x="2648" y="2107"/>
                  </a:lnTo>
                  <a:lnTo>
                    <a:pt x="2614" y="2064"/>
                  </a:lnTo>
                  <a:lnTo>
                    <a:pt x="2578" y="2018"/>
                  </a:lnTo>
                  <a:lnTo>
                    <a:pt x="2540" y="1968"/>
                  </a:lnTo>
                  <a:lnTo>
                    <a:pt x="2498" y="1915"/>
                  </a:lnTo>
                  <a:lnTo>
                    <a:pt x="2454" y="1859"/>
                  </a:lnTo>
                  <a:lnTo>
                    <a:pt x="2406" y="1798"/>
                  </a:lnTo>
                  <a:lnTo>
                    <a:pt x="1625" y="969"/>
                  </a:lnTo>
                  <a:lnTo>
                    <a:pt x="1471" y="251"/>
                  </a:lnTo>
                  <a:lnTo>
                    <a:pt x="1447" y="260"/>
                  </a:lnTo>
                  <a:lnTo>
                    <a:pt x="1423" y="268"/>
                  </a:lnTo>
                  <a:lnTo>
                    <a:pt x="1401" y="278"/>
                  </a:lnTo>
                  <a:lnTo>
                    <a:pt x="1379" y="288"/>
                  </a:lnTo>
                  <a:lnTo>
                    <a:pt x="1358" y="298"/>
                  </a:lnTo>
                  <a:lnTo>
                    <a:pt x="1339" y="308"/>
                  </a:lnTo>
                  <a:lnTo>
                    <a:pt x="1319" y="320"/>
                  </a:lnTo>
                  <a:lnTo>
                    <a:pt x="1300" y="332"/>
                  </a:lnTo>
                  <a:lnTo>
                    <a:pt x="1283" y="344"/>
                  </a:lnTo>
                  <a:lnTo>
                    <a:pt x="1265" y="356"/>
                  </a:lnTo>
                  <a:lnTo>
                    <a:pt x="1249" y="369"/>
                  </a:lnTo>
                  <a:lnTo>
                    <a:pt x="1234" y="383"/>
                  </a:lnTo>
                  <a:lnTo>
                    <a:pt x="1219" y="397"/>
                  </a:lnTo>
                  <a:lnTo>
                    <a:pt x="1204" y="411"/>
                  </a:lnTo>
                  <a:lnTo>
                    <a:pt x="1191" y="427"/>
                  </a:lnTo>
                  <a:lnTo>
                    <a:pt x="1178" y="442"/>
                  </a:lnTo>
                  <a:lnTo>
                    <a:pt x="1166" y="457"/>
                  </a:lnTo>
                  <a:lnTo>
                    <a:pt x="1156" y="473"/>
                  </a:lnTo>
                  <a:lnTo>
                    <a:pt x="1146" y="490"/>
                  </a:lnTo>
                  <a:lnTo>
                    <a:pt x="1136" y="508"/>
                  </a:lnTo>
                  <a:lnTo>
                    <a:pt x="1127" y="525"/>
                  </a:lnTo>
                  <a:lnTo>
                    <a:pt x="1120" y="542"/>
                  </a:lnTo>
                  <a:lnTo>
                    <a:pt x="1112" y="562"/>
                  </a:lnTo>
                  <a:lnTo>
                    <a:pt x="1106" y="580"/>
                  </a:lnTo>
                  <a:lnTo>
                    <a:pt x="1100" y="600"/>
                  </a:lnTo>
                  <a:lnTo>
                    <a:pt x="1095" y="619"/>
                  </a:lnTo>
                  <a:lnTo>
                    <a:pt x="1091" y="640"/>
                  </a:lnTo>
                  <a:lnTo>
                    <a:pt x="1087" y="661"/>
                  </a:lnTo>
                  <a:lnTo>
                    <a:pt x="1085" y="682"/>
                  </a:lnTo>
                  <a:lnTo>
                    <a:pt x="1083" y="704"/>
                  </a:lnTo>
                  <a:lnTo>
                    <a:pt x="1082" y="726"/>
                  </a:lnTo>
                  <a:lnTo>
                    <a:pt x="1082" y="748"/>
                  </a:lnTo>
                  <a:lnTo>
                    <a:pt x="1082" y="772"/>
                  </a:lnTo>
                  <a:lnTo>
                    <a:pt x="1083" y="796"/>
                  </a:lnTo>
                  <a:lnTo>
                    <a:pt x="1086" y="820"/>
                  </a:lnTo>
                  <a:lnTo>
                    <a:pt x="1089" y="845"/>
                  </a:lnTo>
                  <a:lnTo>
                    <a:pt x="1094" y="870"/>
                  </a:lnTo>
                  <a:lnTo>
                    <a:pt x="1100" y="895"/>
                  </a:lnTo>
                  <a:lnTo>
                    <a:pt x="1107" y="919"/>
                  </a:lnTo>
                  <a:lnTo>
                    <a:pt x="1114" y="945"/>
                  </a:lnTo>
                  <a:lnTo>
                    <a:pt x="1123" y="971"/>
                  </a:lnTo>
                  <a:lnTo>
                    <a:pt x="1133" y="997"/>
                  </a:lnTo>
                  <a:lnTo>
                    <a:pt x="1144" y="1023"/>
                  </a:lnTo>
                  <a:lnTo>
                    <a:pt x="1156" y="1049"/>
                  </a:lnTo>
                  <a:lnTo>
                    <a:pt x="1169" y="1077"/>
                  </a:lnTo>
                  <a:lnTo>
                    <a:pt x="1183" y="1104"/>
                  </a:lnTo>
                  <a:lnTo>
                    <a:pt x="1198" y="1131"/>
                  </a:lnTo>
                  <a:lnTo>
                    <a:pt x="1214" y="1158"/>
                  </a:lnTo>
                  <a:lnTo>
                    <a:pt x="1264" y="1245"/>
                  </a:lnTo>
                  <a:lnTo>
                    <a:pt x="1301" y="1307"/>
                  </a:lnTo>
                  <a:lnTo>
                    <a:pt x="1336" y="1370"/>
                  </a:lnTo>
                  <a:lnTo>
                    <a:pt x="1367" y="1432"/>
                  </a:lnTo>
                  <a:lnTo>
                    <a:pt x="1397" y="1494"/>
                  </a:lnTo>
                  <a:lnTo>
                    <a:pt x="1425" y="1555"/>
                  </a:lnTo>
                  <a:lnTo>
                    <a:pt x="1450" y="1616"/>
                  </a:lnTo>
                  <a:lnTo>
                    <a:pt x="1471" y="1677"/>
                  </a:lnTo>
                  <a:lnTo>
                    <a:pt x="1492" y="1736"/>
                  </a:lnTo>
                  <a:lnTo>
                    <a:pt x="1509" y="1797"/>
                  </a:lnTo>
                  <a:lnTo>
                    <a:pt x="1524" y="1857"/>
                  </a:lnTo>
                  <a:lnTo>
                    <a:pt x="1537" y="1915"/>
                  </a:lnTo>
                  <a:lnTo>
                    <a:pt x="1548" y="1975"/>
                  </a:lnTo>
                  <a:lnTo>
                    <a:pt x="1553" y="2004"/>
                  </a:lnTo>
                  <a:lnTo>
                    <a:pt x="1557" y="2033"/>
                  </a:lnTo>
                  <a:lnTo>
                    <a:pt x="1560" y="2061"/>
                  </a:lnTo>
                  <a:lnTo>
                    <a:pt x="1562" y="2091"/>
                  </a:lnTo>
                  <a:lnTo>
                    <a:pt x="1564" y="2120"/>
                  </a:lnTo>
                  <a:lnTo>
                    <a:pt x="1567" y="2149"/>
                  </a:lnTo>
                  <a:lnTo>
                    <a:pt x="1567" y="2177"/>
                  </a:lnTo>
                  <a:lnTo>
                    <a:pt x="1568" y="2207"/>
                  </a:lnTo>
                  <a:lnTo>
                    <a:pt x="1571" y="2315"/>
                  </a:lnTo>
                  <a:lnTo>
                    <a:pt x="1431" y="2315"/>
                  </a:lnTo>
                  <a:lnTo>
                    <a:pt x="1355" y="2315"/>
                  </a:lnTo>
                  <a:lnTo>
                    <a:pt x="1281" y="2316"/>
                  </a:lnTo>
                  <a:lnTo>
                    <a:pt x="1211" y="2319"/>
                  </a:lnTo>
                  <a:lnTo>
                    <a:pt x="1142" y="2323"/>
                  </a:lnTo>
                  <a:lnTo>
                    <a:pt x="1075" y="2327"/>
                  </a:lnTo>
                  <a:lnTo>
                    <a:pt x="1011" y="2332"/>
                  </a:lnTo>
                  <a:lnTo>
                    <a:pt x="951" y="2338"/>
                  </a:lnTo>
                  <a:lnTo>
                    <a:pt x="891" y="2345"/>
                  </a:lnTo>
                  <a:lnTo>
                    <a:pt x="835" y="2353"/>
                  </a:lnTo>
                  <a:lnTo>
                    <a:pt x="780" y="2363"/>
                  </a:lnTo>
                  <a:lnTo>
                    <a:pt x="728" y="2372"/>
                  </a:lnTo>
                  <a:lnTo>
                    <a:pt x="679" y="2383"/>
                  </a:lnTo>
                  <a:lnTo>
                    <a:pt x="631" y="2395"/>
                  </a:lnTo>
                  <a:lnTo>
                    <a:pt x="586" y="2408"/>
                  </a:lnTo>
                  <a:lnTo>
                    <a:pt x="544" y="2421"/>
                  </a:lnTo>
                  <a:lnTo>
                    <a:pt x="504" y="2436"/>
                  </a:lnTo>
                  <a:lnTo>
                    <a:pt x="466" y="2453"/>
                  </a:lnTo>
                  <a:lnTo>
                    <a:pt x="431" y="2469"/>
                  </a:lnTo>
                  <a:lnTo>
                    <a:pt x="398" y="2487"/>
                  </a:lnTo>
                  <a:lnTo>
                    <a:pt x="367" y="2506"/>
                  </a:lnTo>
                  <a:lnTo>
                    <a:pt x="340" y="2525"/>
                  </a:lnTo>
                  <a:lnTo>
                    <a:pt x="314" y="2546"/>
                  </a:lnTo>
                  <a:lnTo>
                    <a:pt x="302" y="2557"/>
                  </a:lnTo>
                  <a:lnTo>
                    <a:pt x="291" y="2567"/>
                  </a:lnTo>
                  <a:lnTo>
                    <a:pt x="281" y="2579"/>
                  </a:lnTo>
                  <a:lnTo>
                    <a:pt x="271" y="2590"/>
                  </a:lnTo>
                  <a:lnTo>
                    <a:pt x="261" y="2602"/>
                  </a:lnTo>
                  <a:lnTo>
                    <a:pt x="252" y="2614"/>
                  </a:lnTo>
                  <a:lnTo>
                    <a:pt x="244" y="2626"/>
                  </a:lnTo>
                  <a:lnTo>
                    <a:pt x="236" y="2639"/>
                  </a:lnTo>
                  <a:lnTo>
                    <a:pt x="230" y="2651"/>
                  </a:lnTo>
                  <a:lnTo>
                    <a:pt x="223" y="2664"/>
                  </a:lnTo>
                  <a:lnTo>
                    <a:pt x="218" y="2678"/>
                  </a:lnTo>
                  <a:lnTo>
                    <a:pt x="212" y="2691"/>
                  </a:lnTo>
                  <a:lnTo>
                    <a:pt x="208" y="2704"/>
                  </a:lnTo>
                  <a:lnTo>
                    <a:pt x="204" y="2718"/>
                  </a:lnTo>
                  <a:lnTo>
                    <a:pt x="200" y="2732"/>
                  </a:lnTo>
                  <a:lnTo>
                    <a:pt x="198" y="2747"/>
                  </a:lnTo>
                  <a:lnTo>
                    <a:pt x="196" y="2761"/>
                  </a:lnTo>
                  <a:lnTo>
                    <a:pt x="194" y="2776"/>
                  </a:lnTo>
                  <a:lnTo>
                    <a:pt x="194" y="2792"/>
                  </a:lnTo>
                  <a:lnTo>
                    <a:pt x="193" y="2807"/>
                  </a:lnTo>
                  <a:lnTo>
                    <a:pt x="194" y="2835"/>
                  </a:lnTo>
                  <a:lnTo>
                    <a:pt x="196" y="2862"/>
                  </a:lnTo>
                  <a:lnTo>
                    <a:pt x="198" y="2888"/>
                  </a:lnTo>
                  <a:lnTo>
                    <a:pt x="204" y="2915"/>
                  </a:lnTo>
                  <a:lnTo>
                    <a:pt x="209" y="2940"/>
                  </a:lnTo>
                  <a:lnTo>
                    <a:pt x="215" y="2965"/>
                  </a:lnTo>
                  <a:lnTo>
                    <a:pt x="224" y="2990"/>
                  </a:lnTo>
                  <a:lnTo>
                    <a:pt x="234" y="3014"/>
                  </a:lnTo>
                  <a:lnTo>
                    <a:pt x="245" y="3038"/>
                  </a:lnTo>
                  <a:lnTo>
                    <a:pt x="257" y="3060"/>
                  </a:lnTo>
                  <a:lnTo>
                    <a:pt x="270" y="3083"/>
                  </a:lnTo>
                  <a:lnTo>
                    <a:pt x="284" y="3105"/>
                  </a:lnTo>
                  <a:lnTo>
                    <a:pt x="300" y="3126"/>
                  </a:lnTo>
                  <a:lnTo>
                    <a:pt x="316" y="3147"/>
                  </a:lnTo>
                  <a:lnTo>
                    <a:pt x="335" y="3166"/>
                  </a:lnTo>
                  <a:lnTo>
                    <a:pt x="354" y="3186"/>
                  </a:lnTo>
                  <a:lnTo>
                    <a:pt x="375" y="3205"/>
                  </a:lnTo>
                  <a:lnTo>
                    <a:pt x="395" y="3223"/>
                  </a:lnTo>
                  <a:lnTo>
                    <a:pt x="417" y="3239"/>
                  </a:lnTo>
                  <a:lnTo>
                    <a:pt x="440" y="3254"/>
                  </a:lnTo>
                  <a:lnTo>
                    <a:pt x="462" y="3268"/>
                  </a:lnTo>
                  <a:lnTo>
                    <a:pt x="485" y="3280"/>
                  </a:lnTo>
                  <a:lnTo>
                    <a:pt x="509" y="3292"/>
                  </a:lnTo>
                  <a:lnTo>
                    <a:pt x="533" y="3303"/>
                  </a:lnTo>
                  <a:lnTo>
                    <a:pt x="558" y="3312"/>
                  </a:lnTo>
                  <a:lnTo>
                    <a:pt x="583" y="3319"/>
                  </a:lnTo>
                  <a:lnTo>
                    <a:pt x="609" y="3326"/>
                  </a:lnTo>
                  <a:lnTo>
                    <a:pt x="636" y="3331"/>
                  </a:lnTo>
                  <a:lnTo>
                    <a:pt x="663" y="3335"/>
                  </a:lnTo>
                  <a:lnTo>
                    <a:pt x="690" y="3339"/>
                  </a:lnTo>
                  <a:lnTo>
                    <a:pt x="719" y="3341"/>
                  </a:lnTo>
                  <a:lnTo>
                    <a:pt x="748" y="3341"/>
                  </a:lnTo>
                  <a:lnTo>
                    <a:pt x="984" y="3344"/>
                  </a:lnTo>
                  <a:lnTo>
                    <a:pt x="1688" y="3028"/>
                  </a:lnTo>
                  <a:lnTo>
                    <a:pt x="1667" y="2999"/>
                  </a:lnTo>
                  <a:lnTo>
                    <a:pt x="1647" y="2971"/>
                  </a:lnTo>
                  <a:lnTo>
                    <a:pt x="1624" y="2947"/>
                  </a:lnTo>
                  <a:lnTo>
                    <a:pt x="1601" y="2923"/>
                  </a:lnTo>
                  <a:lnTo>
                    <a:pt x="1577" y="2901"/>
                  </a:lnTo>
                  <a:lnTo>
                    <a:pt x="1554" y="2882"/>
                  </a:lnTo>
                  <a:lnTo>
                    <a:pt x="1528" y="2863"/>
                  </a:lnTo>
                  <a:lnTo>
                    <a:pt x="1502" y="2847"/>
                  </a:lnTo>
                  <a:lnTo>
                    <a:pt x="1474" y="2833"/>
                  </a:lnTo>
                  <a:lnTo>
                    <a:pt x="1446" y="2821"/>
                  </a:lnTo>
                  <a:lnTo>
                    <a:pt x="1417" y="2810"/>
                  </a:lnTo>
                  <a:lnTo>
                    <a:pt x="1388" y="2802"/>
                  </a:lnTo>
                  <a:lnTo>
                    <a:pt x="1357" y="2795"/>
                  </a:lnTo>
                  <a:lnTo>
                    <a:pt x="1326" y="2791"/>
                  </a:lnTo>
                  <a:lnTo>
                    <a:pt x="1293" y="2787"/>
                  </a:lnTo>
                  <a:lnTo>
                    <a:pt x="1260" y="2787"/>
                  </a:lnTo>
                  <a:lnTo>
                    <a:pt x="1242" y="2787"/>
                  </a:lnTo>
                  <a:lnTo>
                    <a:pt x="1223" y="2788"/>
                  </a:lnTo>
                  <a:lnTo>
                    <a:pt x="1202" y="2792"/>
                  </a:lnTo>
                  <a:lnTo>
                    <a:pt x="1181" y="2795"/>
                  </a:lnTo>
                  <a:lnTo>
                    <a:pt x="1158" y="2799"/>
                  </a:lnTo>
                  <a:lnTo>
                    <a:pt x="1134" y="2805"/>
                  </a:lnTo>
                  <a:lnTo>
                    <a:pt x="1109" y="2810"/>
                  </a:lnTo>
                  <a:lnTo>
                    <a:pt x="1083" y="2818"/>
                  </a:lnTo>
                  <a:lnTo>
                    <a:pt x="1055" y="2826"/>
                  </a:lnTo>
                  <a:lnTo>
                    <a:pt x="1026" y="2835"/>
                  </a:lnTo>
                  <a:lnTo>
                    <a:pt x="995" y="2846"/>
                  </a:lnTo>
                  <a:lnTo>
                    <a:pt x="965" y="2857"/>
                  </a:lnTo>
                  <a:lnTo>
                    <a:pt x="931" y="2869"/>
                  </a:lnTo>
                  <a:lnTo>
                    <a:pt x="898" y="2883"/>
                  </a:lnTo>
                  <a:lnTo>
                    <a:pt x="863" y="2897"/>
                  </a:lnTo>
                  <a:lnTo>
                    <a:pt x="826" y="2911"/>
                  </a:lnTo>
                  <a:lnTo>
                    <a:pt x="643" y="2919"/>
                  </a:lnTo>
                  <a:lnTo>
                    <a:pt x="461" y="2724"/>
                  </a:lnTo>
                  <a:lnTo>
                    <a:pt x="776" y="2720"/>
                  </a:lnTo>
                  <a:lnTo>
                    <a:pt x="810" y="2707"/>
                  </a:lnTo>
                  <a:lnTo>
                    <a:pt x="842" y="2694"/>
                  </a:lnTo>
                  <a:lnTo>
                    <a:pt x="875" y="2682"/>
                  </a:lnTo>
                  <a:lnTo>
                    <a:pt x="906" y="2670"/>
                  </a:lnTo>
                  <a:lnTo>
                    <a:pt x="937" y="2661"/>
                  </a:lnTo>
                  <a:lnTo>
                    <a:pt x="967" y="2651"/>
                  </a:lnTo>
                  <a:lnTo>
                    <a:pt x="996" y="2643"/>
                  </a:lnTo>
                  <a:lnTo>
                    <a:pt x="1024" y="2636"/>
                  </a:lnTo>
                  <a:lnTo>
                    <a:pt x="1052" y="2629"/>
                  </a:lnTo>
                  <a:lnTo>
                    <a:pt x="1079" y="2624"/>
                  </a:lnTo>
                  <a:lnTo>
                    <a:pt x="1106" y="2619"/>
                  </a:lnTo>
                  <a:lnTo>
                    <a:pt x="1132" y="2615"/>
                  </a:lnTo>
                  <a:lnTo>
                    <a:pt x="1157" y="2612"/>
                  </a:lnTo>
                  <a:lnTo>
                    <a:pt x="1182" y="2610"/>
                  </a:lnTo>
                  <a:lnTo>
                    <a:pt x="1206" y="2609"/>
                  </a:lnTo>
                  <a:lnTo>
                    <a:pt x="1229" y="2609"/>
                  </a:lnTo>
                  <a:lnTo>
                    <a:pt x="1261" y="2609"/>
                  </a:lnTo>
                  <a:lnTo>
                    <a:pt x="1291" y="2611"/>
                  </a:lnTo>
                  <a:lnTo>
                    <a:pt x="1320" y="2613"/>
                  </a:lnTo>
                  <a:lnTo>
                    <a:pt x="1350" y="2616"/>
                  </a:lnTo>
                  <a:lnTo>
                    <a:pt x="1378" y="2620"/>
                  </a:lnTo>
                  <a:lnTo>
                    <a:pt x="1406" y="2626"/>
                  </a:lnTo>
                  <a:lnTo>
                    <a:pt x="1434" y="2632"/>
                  </a:lnTo>
                  <a:lnTo>
                    <a:pt x="1461" y="2640"/>
                  </a:lnTo>
                  <a:lnTo>
                    <a:pt x="1487" y="2649"/>
                  </a:lnTo>
                  <a:lnTo>
                    <a:pt x="1513" y="2657"/>
                  </a:lnTo>
                  <a:lnTo>
                    <a:pt x="1540" y="2668"/>
                  </a:lnTo>
                  <a:lnTo>
                    <a:pt x="1564" y="2679"/>
                  </a:lnTo>
                  <a:lnTo>
                    <a:pt x="1589" y="2692"/>
                  </a:lnTo>
                  <a:lnTo>
                    <a:pt x="1613" y="2705"/>
                  </a:lnTo>
                  <a:lnTo>
                    <a:pt x="1636" y="2719"/>
                  </a:lnTo>
                  <a:lnTo>
                    <a:pt x="1660" y="2734"/>
                  </a:lnTo>
                  <a:lnTo>
                    <a:pt x="1682" y="2750"/>
                  </a:lnTo>
                  <a:lnTo>
                    <a:pt x="1703" y="2768"/>
                  </a:lnTo>
                  <a:lnTo>
                    <a:pt x="1725" y="2786"/>
                  </a:lnTo>
                  <a:lnTo>
                    <a:pt x="1746" y="2806"/>
                  </a:lnTo>
                  <a:lnTo>
                    <a:pt x="1766" y="2825"/>
                  </a:lnTo>
                  <a:lnTo>
                    <a:pt x="1786" y="2847"/>
                  </a:lnTo>
                  <a:lnTo>
                    <a:pt x="1805" y="2869"/>
                  </a:lnTo>
                  <a:lnTo>
                    <a:pt x="1825" y="2892"/>
                  </a:lnTo>
                  <a:lnTo>
                    <a:pt x="1842" y="2916"/>
                  </a:lnTo>
                  <a:lnTo>
                    <a:pt x="1860" y="2941"/>
                  </a:lnTo>
                  <a:lnTo>
                    <a:pt x="1877" y="2967"/>
                  </a:lnTo>
                  <a:lnTo>
                    <a:pt x="1894" y="2994"/>
                  </a:lnTo>
                  <a:lnTo>
                    <a:pt x="1910" y="3022"/>
                  </a:lnTo>
                  <a:lnTo>
                    <a:pt x="1926" y="3052"/>
                  </a:lnTo>
                  <a:lnTo>
                    <a:pt x="1941" y="3081"/>
                  </a:lnTo>
                  <a:lnTo>
                    <a:pt x="1955" y="3112"/>
                  </a:lnTo>
                  <a:lnTo>
                    <a:pt x="1823" y="3174"/>
                  </a:lnTo>
                  <a:lnTo>
                    <a:pt x="1853" y="3190"/>
                  </a:lnTo>
                  <a:lnTo>
                    <a:pt x="1882" y="3208"/>
                  </a:lnTo>
                  <a:lnTo>
                    <a:pt x="1910" y="3226"/>
                  </a:lnTo>
                  <a:lnTo>
                    <a:pt x="1939" y="3246"/>
                  </a:lnTo>
                  <a:lnTo>
                    <a:pt x="1965" y="3266"/>
                  </a:lnTo>
                  <a:lnTo>
                    <a:pt x="1991" y="3289"/>
                  </a:lnTo>
                  <a:lnTo>
                    <a:pt x="2016" y="3314"/>
                  </a:lnTo>
                  <a:lnTo>
                    <a:pt x="2039" y="3339"/>
                  </a:lnTo>
                  <a:lnTo>
                    <a:pt x="2062" y="3366"/>
                  </a:lnTo>
                  <a:lnTo>
                    <a:pt x="2085" y="3394"/>
                  </a:lnTo>
                  <a:lnTo>
                    <a:pt x="2107" y="3423"/>
                  </a:lnTo>
                  <a:lnTo>
                    <a:pt x="2127" y="3455"/>
                  </a:lnTo>
                  <a:lnTo>
                    <a:pt x="2147" y="3487"/>
                  </a:lnTo>
                  <a:lnTo>
                    <a:pt x="2165" y="3521"/>
                  </a:lnTo>
                  <a:lnTo>
                    <a:pt x="2184" y="3557"/>
                  </a:lnTo>
                  <a:lnTo>
                    <a:pt x="2200" y="3592"/>
                  </a:lnTo>
                  <a:lnTo>
                    <a:pt x="2048" y="3657"/>
                  </a:lnTo>
                  <a:lnTo>
                    <a:pt x="2070" y="3672"/>
                  </a:lnTo>
                  <a:lnTo>
                    <a:pt x="2093" y="3688"/>
                  </a:lnTo>
                  <a:lnTo>
                    <a:pt x="2114" y="3705"/>
                  </a:lnTo>
                  <a:lnTo>
                    <a:pt x="2136" y="3723"/>
                  </a:lnTo>
                  <a:lnTo>
                    <a:pt x="2157" y="3744"/>
                  </a:lnTo>
                  <a:lnTo>
                    <a:pt x="2178" y="3765"/>
                  </a:lnTo>
                  <a:lnTo>
                    <a:pt x="2199" y="3786"/>
                  </a:lnTo>
                  <a:lnTo>
                    <a:pt x="2219" y="3810"/>
                  </a:lnTo>
                  <a:lnTo>
                    <a:pt x="2240" y="3835"/>
                  </a:lnTo>
                  <a:lnTo>
                    <a:pt x="2261" y="3861"/>
                  </a:lnTo>
                  <a:lnTo>
                    <a:pt x="2280" y="3888"/>
                  </a:lnTo>
                  <a:lnTo>
                    <a:pt x="2301" y="3916"/>
                  </a:lnTo>
                  <a:lnTo>
                    <a:pt x="2320" y="3945"/>
                  </a:lnTo>
                  <a:lnTo>
                    <a:pt x="2340" y="3976"/>
                  </a:lnTo>
                  <a:lnTo>
                    <a:pt x="2359" y="4008"/>
                  </a:lnTo>
                  <a:lnTo>
                    <a:pt x="2378" y="4041"/>
                  </a:lnTo>
                  <a:lnTo>
                    <a:pt x="2138" y="4153"/>
                  </a:lnTo>
                  <a:lnTo>
                    <a:pt x="2162" y="4172"/>
                  </a:lnTo>
                  <a:lnTo>
                    <a:pt x="2186" y="4191"/>
                  </a:lnTo>
                  <a:lnTo>
                    <a:pt x="2209" y="4212"/>
                  </a:lnTo>
                  <a:lnTo>
                    <a:pt x="2231" y="4234"/>
                  </a:lnTo>
                  <a:lnTo>
                    <a:pt x="2253" y="4255"/>
                  </a:lnTo>
                  <a:lnTo>
                    <a:pt x="2275" y="4278"/>
                  </a:lnTo>
                  <a:lnTo>
                    <a:pt x="2295" y="4303"/>
                  </a:lnTo>
                  <a:lnTo>
                    <a:pt x="2316" y="4328"/>
                  </a:lnTo>
                  <a:lnTo>
                    <a:pt x="2335" y="4353"/>
                  </a:lnTo>
                  <a:lnTo>
                    <a:pt x="2354" y="4380"/>
                  </a:lnTo>
                  <a:lnTo>
                    <a:pt x="2372" y="4408"/>
                  </a:lnTo>
                  <a:lnTo>
                    <a:pt x="2391" y="4436"/>
                  </a:lnTo>
                  <a:lnTo>
                    <a:pt x="2408" y="4467"/>
                  </a:lnTo>
                  <a:lnTo>
                    <a:pt x="2424" y="4497"/>
                  </a:lnTo>
                  <a:lnTo>
                    <a:pt x="2441" y="4528"/>
                  </a:lnTo>
                  <a:lnTo>
                    <a:pt x="2456" y="4561"/>
                  </a:lnTo>
                  <a:lnTo>
                    <a:pt x="1979" y="4774"/>
                  </a:lnTo>
                  <a:lnTo>
                    <a:pt x="2008" y="4780"/>
                  </a:lnTo>
                  <a:lnTo>
                    <a:pt x="2035" y="4784"/>
                  </a:lnTo>
                  <a:lnTo>
                    <a:pt x="2061" y="4788"/>
                  </a:lnTo>
                  <a:lnTo>
                    <a:pt x="2086" y="4792"/>
                  </a:lnTo>
                  <a:lnTo>
                    <a:pt x="2110" y="4795"/>
                  </a:lnTo>
                  <a:lnTo>
                    <a:pt x="2134" y="4796"/>
                  </a:lnTo>
                  <a:lnTo>
                    <a:pt x="2155" y="4797"/>
                  </a:lnTo>
                  <a:lnTo>
                    <a:pt x="2176" y="4798"/>
                  </a:lnTo>
                  <a:lnTo>
                    <a:pt x="2328" y="4794"/>
                  </a:lnTo>
                  <a:lnTo>
                    <a:pt x="2391" y="4756"/>
                  </a:lnTo>
                  <a:lnTo>
                    <a:pt x="2454" y="4717"/>
                  </a:lnTo>
                  <a:lnTo>
                    <a:pt x="2514" y="4678"/>
                  </a:lnTo>
                  <a:lnTo>
                    <a:pt x="2573" y="4637"/>
                  </a:lnTo>
                  <a:lnTo>
                    <a:pt x="2631" y="4595"/>
                  </a:lnTo>
                  <a:lnTo>
                    <a:pt x="2687" y="4552"/>
                  </a:lnTo>
                  <a:lnTo>
                    <a:pt x="2742" y="4509"/>
                  </a:lnTo>
                  <a:lnTo>
                    <a:pt x="2795" y="4463"/>
                  </a:lnTo>
                  <a:lnTo>
                    <a:pt x="2846" y="4418"/>
                  </a:lnTo>
                  <a:lnTo>
                    <a:pt x="2897" y="4371"/>
                  </a:lnTo>
                  <a:lnTo>
                    <a:pt x="2945" y="4322"/>
                  </a:lnTo>
                  <a:lnTo>
                    <a:pt x="2993" y="4274"/>
                  </a:lnTo>
                  <a:lnTo>
                    <a:pt x="3038" y="4224"/>
                  </a:lnTo>
                  <a:lnTo>
                    <a:pt x="3081" y="4173"/>
                  </a:lnTo>
                  <a:lnTo>
                    <a:pt x="3125" y="4122"/>
                  </a:lnTo>
                  <a:lnTo>
                    <a:pt x="3165" y="4069"/>
                  </a:lnTo>
                  <a:lnTo>
                    <a:pt x="3701" y="4069"/>
                  </a:lnTo>
                  <a:close/>
                  <a:moveTo>
                    <a:pt x="1931" y="3507"/>
                  </a:moveTo>
                  <a:lnTo>
                    <a:pt x="1915" y="3485"/>
                  </a:lnTo>
                  <a:lnTo>
                    <a:pt x="1896" y="3463"/>
                  </a:lnTo>
                  <a:lnTo>
                    <a:pt x="1879" y="3444"/>
                  </a:lnTo>
                  <a:lnTo>
                    <a:pt x="1860" y="3424"/>
                  </a:lnTo>
                  <a:lnTo>
                    <a:pt x="1842" y="3406"/>
                  </a:lnTo>
                  <a:lnTo>
                    <a:pt x="1823" y="3390"/>
                  </a:lnTo>
                  <a:lnTo>
                    <a:pt x="1803" y="3373"/>
                  </a:lnTo>
                  <a:lnTo>
                    <a:pt x="1782" y="3358"/>
                  </a:lnTo>
                  <a:lnTo>
                    <a:pt x="1762" y="3344"/>
                  </a:lnTo>
                  <a:lnTo>
                    <a:pt x="1741" y="3331"/>
                  </a:lnTo>
                  <a:lnTo>
                    <a:pt x="1720" y="3319"/>
                  </a:lnTo>
                  <a:lnTo>
                    <a:pt x="1698" y="3308"/>
                  </a:lnTo>
                  <a:lnTo>
                    <a:pt x="1675" y="3299"/>
                  </a:lnTo>
                  <a:lnTo>
                    <a:pt x="1652" y="3290"/>
                  </a:lnTo>
                  <a:lnTo>
                    <a:pt x="1630" y="3281"/>
                  </a:lnTo>
                  <a:lnTo>
                    <a:pt x="1606" y="3275"/>
                  </a:lnTo>
                  <a:lnTo>
                    <a:pt x="1027" y="3534"/>
                  </a:lnTo>
                  <a:lnTo>
                    <a:pt x="822" y="3534"/>
                  </a:lnTo>
                  <a:lnTo>
                    <a:pt x="786" y="3534"/>
                  </a:lnTo>
                  <a:lnTo>
                    <a:pt x="751" y="3533"/>
                  </a:lnTo>
                  <a:lnTo>
                    <a:pt x="718" y="3532"/>
                  </a:lnTo>
                  <a:lnTo>
                    <a:pt x="685" y="3529"/>
                  </a:lnTo>
                  <a:lnTo>
                    <a:pt x="654" y="3526"/>
                  </a:lnTo>
                  <a:lnTo>
                    <a:pt x="623" y="3523"/>
                  </a:lnTo>
                  <a:lnTo>
                    <a:pt x="594" y="3519"/>
                  </a:lnTo>
                  <a:lnTo>
                    <a:pt x="566" y="3513"/>
                  </a:lnTo>
                  <a:lnTo>
                    <a:pt x="539" y="3508"/>
                  </a:lnTo>
                  <a:lnTo>
                    <a:pt x="513" y="3502"/>
                  </a:lnTo>
                  <a:lnTo>
                    <a:pt x="488" y="3496"/>
                  </a:lnTo>
                  <a:lnTo>
                    <a:pt x="464" y="3488"/>
                  </a:lnTo>
                  <a:lnTo>
                    <a:pt x="441" y="3480"/>
                  </a:lnTo>
                  <a:lnTo>
                    <a:pt x="419" y="3471"/>
                  </a:lnTo>
                  <a:lnTo>
                    <a:pt x="399" y="3462"/>
                  </a:lnTo>
                  <a:lnTo>
                    <a:pt x="379" y="3452"/>
                  </a:lnTo>
                  <a:lnTo>
                    <a:pt x="368" y="3470"/>
                  </a:lnTo>
                  <a:lnTo>
                    <a:pt x="358" y="3487"/>
                  </a:lnTo>
                  <a:lnTo>
                    <a:pt x="349" y="3503"/>
                  </a:lnTo>
                  <a:lnTo>
                    <a:pt x="342" y="3521"/>
                  </a:lnTo>
                  <a:lnTo>
                    <a:pt x="337" y="3537"/>
                  </a:lnTo>
                  <a:lnTo>
                    <a:pt x="333" y="3553"/>
                  </a:lnTo>
                  <a:lnTo>
                    <a:pt x="330" y="3570"/>
                  </a:lnTo>
                  <a:lnTo>
                    <a:pt x="329" y="3585"/>
                  </a:lnTo>
                  <a:lnTo>
                    <a:pt x="329" y="3600"/>
                  </a:lnTo>
                  <a:lnTo>
                    <a:pt x="332" y="3614"/>
                  </a:lnTo>
                  <a:lnTo>
                    <a:pt x="334" y="3627"/>
                  </a:lnTo>
                  <a:lnTo>
                    <a:pt x="337" y="3640"/>
                  </a:lnTo>
                  <a:lnTo>
                    <a:pt x="341" y="3653"/>
                  </a:lnTo>
                  <a:lnTo>
                    <a:pt x="346" y="3666"/>
                  </a:lnTo>
                  <a:lnTo>
                    <a:pt x="352" y="3678"/>
                  </a:lnTo>
                  <a:lnTo>
                    <a:pt x="359" y="3689"/>
                  </a:lnTo>
                  <a:lnTo>
                    <a:pt x="366" y="3700"/>
                  </a:lnTo>
                  <a:lnTo>
                    <a:pt x="376" y="3710"/>
                  </a:lnTo>
                  <a:lnTo>
                    <a:pt x="385" y="3720"/>
                  </a:lnTo>
                  <a:lnTo>
                    <a:pt x="395" y="3730"/>
                  </a:lnTo>
                  <a:lnTo>
                    <a:pt x="407" y="3740"/>
                  </a:lnTo>
                  <a:lnTo>
                    <a:pt x="419" y="3748"/>
                  </a:lnTo>
                  <a:lnTo>
                    <a:pt x="433" y="3757"/>
                  </a:lnTo>
                  <a:lnTo>
                    <a:pt x="448" y="3765"/>
                  </a:lnTo>
                  <a:lnTo>
                    <a:pt x="463" y="3772"/>
                  </a:lnTo>
                  <a:lnTo>
                    <a:pt x="479" y="3779"/>
                  </a:lnTo>
                  <a:lnTo>
                    <a:pt x="496" y="3785"/>
                  </a:lnTo>
                  <a:lnTo>
                    <a:pt x="514" y="3791"/>
                  </a:lnTo>
                  <a:lnTo>
                    <a:pt x="533" y="3796"/>
                  </a:lnTo>
                  <a:lnTo>
                    <a:pt x="553" y="3801"/>
                  </a:lnTo>
                  <a:lnTo>
                    <a:pt x="573" y="3806"/>
                  </a:lnTo>
                  <a:lnTo>
                    <a:pt x="595" y="3809"/>
                  </a:lnTo>
                  <a:lnTo>
                    <a:pt x="618" y="3812"/>
                  </a:lnTo>
                  <a:lnTo>
                    <a:pt x="642" y="3815"/>
                  </a:lnTo>
                  <a:lnTo>
                    <a:pt x="666" y="3819"/>
                  </a:lnTo>
                  <a:lnTo>
                    <a:pt x="692" y="3820"/>
                  </a:lnTo>
                  <a:lnTo>
                    <a:pt x="745" y="3823"/>
                  </a:lnTo>
                  <a:lnTo>
                    <a:pt x="802" y="3824"/>
                  </a:lnTo>
                  <a:lnTo>
                    <a:pt x="1214" y="3824"/>
                  </a:lnTo>
                  <a:lnTo>
                    <a:pt x="1931" y="3507"/>
                  </a:lnTo>
                  <a:close/>
                  <a:moveTo>
                    <a:pt x="2095" y="3961"/>
                  </a:moveTo>
                  <a:lnTo>
                    <a:pt x="2086" y="3949"/>
                  </a:lnTo>
                  <a:lnTo>
                    <a:pt x="2077" y="3939"/>
                  </a:lnTo>
                  <a:lnTo>
                    <a:pt x="2071" y="3929"/>
                  </a:lnTo>
                  <a:lnTo>
                    <a:pt x="2064" y="3921"/>
                  </a:lnTo>
                  <a:lnTo>
                    <a:pt x="2040" y="3895"/>
                  </a:lnTo>
                  <a:lnTo>
                    <a:pt x="2016" y="3870"/>
                  </a:lnTo>
                  <a:lnTo>
                    <a:pt x="1988" y="3847"/>
                  </a:lnTo>
                  <a:lnTo>
                    <a:pt x="1961" y="3824"/>
                  </a:lnTo>
                  <a:lnTo>
                    <a:pt x="1933" y="3805"/>
                  </a:lnTo>
                  <a:lnTo>
                    <a:pt x="1904" y="3785"/>
                  </a:lnTo>
                  <a:lnTo>
                    <a:pt x="1873" y="3768"/>
                  </a:lnTo>
                  <a:lnTo>
                    <a:pt x="1843" y="3752"/>
                  </a:lnTo>
                  <a:lnTo>
                    <a:pt x="1248" y="4015"/>
                  </a:lnTo>
                  <a:lnTo>
                    <a:pt x="621" y="4010"/>
                  </a:lnTo>
                  <a:lnTo>
                    <a:pt x="609" y="4060"/>
                  </a:lnTo>
                  <a:lnTo>
                    <a:pt x="609" y="4074"/>
                  </a:lnTo>
                  <a:lnTo>
                    <a:pt x="610" y="4088"/>
                  </a:lnTo>
                  <a:lnTo>
                    <a:pt x="612" y="4101"/>
                  </a:lnTo>
                  <a:lnTo>
                    <a:pt x="616" y="4114"/>
                  </a:lnTo>
                  <a:lnTo>
                    <a:pt x="620" y="4126"/>
                  </a:lnTo>
                  <a:lnTo>
                    <a:pt x="624" y="4138"/>
                  </a:lnTo>
                  <a:lnTo>
                    <a:pt x="631" y="4150"/>
                  </a:lnTo>
                  <a:lnTo>
                    <a:pt x="637" y="4161"/>
                  </a:lnTo>
                  <a:lnTo>
                    <a:pt x="645" y="4172"/>
                  </a:lnTo>
                  <a:lnTo>
                    <a:pt x="652" y="4182"/>
                  </a:lnTo>
                  <a:lnTo>
                    <a:pt x="662" y="4191"/>
                  </a:lnTo>
                  <a:lnTo>
                    <a:pt x="672" y="4200"/>
                  </a:lnTo>
                  <a:lnTo>
                    <a:pt x="684" y="4209"/>
                  </a:lnTo>
                  <a:lnTo>
                    <a:pt x="696" y="4217"/>
                  </a:lnTo>
                  <a:lnTo>
                    <a:pt x="708" y="4225"/>
                  </a:lnTo>
                  <a:lnTo>
                    <a:pt x="722" y="4233"/>
                  </a:lnTo>
                  <a:lnTo>
                    <a:pt x="737" y="4239"/>
                  </a:lnTo>
                  <a:lnTo>
                    <a:pt x="752" y="4246"/>
                  </a:lnTo>
                  <a:lnTo>
                    <a:pt x="769" y="4252"/>
                  </a:lnTo>
                  <a:lnTo>
                    <a:pt x="786" y="4257"/>
                  </a:lnTo>
                  <a:lnTo>
                    <a:pt x="804" y="4263"/>
                  </a:lnTo>
                  <a:lnTo>
                    <a:pt x="823" y="4267"/>
                  </a:lnTo>
                  <a:lnTo>
                    <a:pt x="843" y="4272"/>
                  </a:lnTo>
                  <a:lnTo>
                    <a:pt x="864" y="4275"/>
                  </a:lnTo>
                  <a:lnTo>
                    <a:pt x="886" y="4279"/>
                  </a:lnTo>
                  <a:lnTo>
                    <a:pt x="908" y="4281"/>
                  </a:lnTo>
                  <a:lnTo>
                    <a:pt x="932" y="4285"/>
                  </a:lnTo>
                  <a:lnTo>
                    <a:pt x="956" y="4286"/>
                  </a:lnTo>
                  <a:lnTo>
                    <a:pt x="1008" y="4289"/>
                  </a:lnTo>
                  <a:lnTo>
                    <a:pt x="1063" y="4290"/>
                  </a:lnTo>
                  <a:lnTo>
                    <a:pt x="1354" y="4290"/>
                  </a:lnTo>
                  <a:lnTo>
                    <a:pt x="2095" y="3961"/>
                  </a:lnTo>
                  <a:close/>
                  <a:moveTo>
                    <a:pt x="2176" y="4483"/>
                  </a:moveTo>
                  <a:lnTo>
                    <a:pt x="2163" y="4467"/>
                  </a:lnTo>
                  <a:lnTo>
                    <a:pt x="2152" y="4452"/>
                  </a:lnTo>
                  <a:lnTo>
                    <a:pt x="2142" y="4439"/>
                  </a:lnTo>
                  <a:lnTo>
                    <a:pt x="2134" y="4429"/>
                  </a:lnTo>
                  <a:lnTo>
                    <a:pt x="2115" y="4403"/>
                  </a:lnTo>
                  <a:lnTo>
                    <a:pt x="2095" y="4378"/>
                  </a:lnTo>
                  <a:lnTo>
                    <a:pt x="2073" y="4353"/>
                  </a:lnTo>
                  <a:lnTo>
                    <a:pt x="2050" y="4329"/>
                  </a:lnTo>
                  <a:lnTo>
                    <a:pt x="2026" y="4306"/>
                  </a:lnTo>
                  <a:lnTo>
                    <a:pt x="2001" y="4283"/>
                  </a:lnTo>
                  <a:lnTo>
                    <a:pt x="1975" y="4261"/>
                  </a:lnTo>
                  <a:lnTo>
                    <a:pt x="1947" y="4239"/>
                  </a:lnTo>
                  <a:lnTo>
                    <a:pt x="1392" y="4487"/>
                  </a:lnTo>
                  <a:lnTo>
                    <a:pt x="1035" y="4487"/>
                  </a:lnTo>
                  <a:lnTo>
                    <a:pt x="1035" y="4511"/>
                  </a:lnTo>
                  <a:lnTo>
                    <a:pt x="1035" y="4526"/>
                  </a:lnTo>
                  <a:lnTo>
                    <a:pt x="1036" y="4542"/>
                  </a:lnTo>
                  <a:lnTo>
                    <a:pt x="1039" y="4558"/>
                  </a:lnTo>
                  <a:lnTo>
                    <a:pt x="1041" y="4572"/>
                  </a:lnTo>
                  <a:lnTo>
                    <a:pt x="1044" y="4586"/>
                  </a:lnTo>
                  <a:lnTo>
                    <a:pt x="1048" y="4599"/>
                  </a:lnTo>
                  <a:lnTo>
                    <a:pt x="1053" y="4612"/>
                  </a:lnTo>
                  <a:lnTo>
                    <a:pt x="1059" y="4625"/>
                  </a:lnTo>
                  <a:lnTo>
                    <a:pt x="1065" y="4637"/>
                  </a:lnTo>
                  <a:lnTo>
                    <a:pt x="1072" y="4647"/>
                  </a:lnTo>
                  <a:lnTo>
                    <a:pt x="1080" y="4658"/>
                  </a:lnTo>
                  <a:lnTo>
                    <a:pt x="1088" y="4669"/>
                  </a:lnTo>
                  <a:lnTo>
                    <a:pt x="1097" y="4679"/>
                  </a:lnTo>
                  <a:lnTo>
                    <a:pt x="1107" y="4688"/>
                  </a:lnTo>
                  <a:lnTo>
                    <a:pt x="1118" y="4697"/>
                  </a:lnTo>
                  <a:lnTo>
                    <a:pt x="1130" y="4705"/>
                  </a:lnTo>
                  <a:lnTo>
                    <a:pt x="1142" y="4714"/>
                  </a:lnTo>
                  <a:lnTo>
                    <a:pt x="1155" y="4720"/>
                  </a:lnTo>
                  <a:lnTo>
                    <a:pt x="1168" y="4728"/>
                  </a:lnTo>
                  <a:lnTo>
                    <a:pt x="1183" y="4733"/>
                  </a:lnTo>
                  <a:lnTo>
                    <a:pt x="1198" y="4740"/>
                  </a:lnTo>
                  <a:lnTo>
                    <a:pt x="1213" y="4745"/>
                  </a:lnTo>
                  <a:lnTo>
                    <a:pt x="1230" y="4749"/>
                  </a:lnTo>
                  <a:lnTo>
                    <a:pt x="1248" y="4754"/>
                  </a:lnTo>
                  <a:lnTo>
                    <a:pt x="1265" y="4758"/>
                  </a:lnTo>
                  <a:lnTo>
                    <a:pt x="1285" y="4761"/>
                  </a:lnTo>
                  <a:lnTo>
                    <a:pt x="1304" y="4763"/>
                  </a:lnTo>
                  <a:lnTo>
                    <a:pt x="1324" y="4766"/>
                  </a:lnTo>
                  <a:lnTo>
                    <a:pt x="1367" y="4769"/>
                  </a:lnTo>
                  <a:lnTo>
                    <a:pt x="1413" y="4770"/>
                  </a:lnTo>
                  <a:lnTo>
                    <a:pt x="1540" y="4770"/>
                  </a:lnTo>
                  <a:lnTo>
                    <a:pt x="2176" y="448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9" name="Freeform 23">
              <a:extLst>
                <a:ext uri="{FF2B5EF4-FFF2-40B4-BE49-F238E27FC236}">
                  <a16:creationId xmlns:a16="http://schemas.microsoft.com/office/drawing/2014/main" id="{2059FC00-1E50-4A97-B905-06D71AA42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" y="1510"/>
              <a:ext cx="402" cy="495"/>
            </a:xfrm>
            <a:custGeom>
              <a:avLst/>
              <a:gdLst>
                <a:gd name="T0" fmla="*/ 0 w 4018"/>
                <a:gd name="T1" fmla="*/ 0 h 4952"/>
                <a:gd name="T2" fmla="*/ 0 w 4018"/>
                <a:gd name="T3" fmla="*/ 0 h 4952"/>
                <a:gd name="T4" fmla="*/ 0 w 4018"/>
                <a:gd name="T5" fmla="*/ 0 h 4952"/>
                <a:gd name="T6" fmla="*/ 0 w 4018"/>
                <a:gd name="T7" fmla="*/ 0 h 4952"/>
                <a:gd name="T8" fmla="*/ 0 w 4018"/>
                <a:gd name="T9" fmla="*/ 0 h 4952"/>
                <a:gd name="T10" fmla="*/ 0 w 4018"/>
                <a:gd name="T11" fmla="*/ 0 h 4952"/>
                <a:gd name="T12" fmla="*/ 0 w 4018"/>
                <a:gd name="T13" fmla="*/ 0 h 4952"/>
                <a:gd name="T14" fmla="*/ 0 w 4018"/>
                <a:gd name="T15" fmla="*/ 0 h 4952"/>
                <a:gd name="T16" fmla="*/ 0 w 4018"/>
                <a:gd name="T17" fmla="*/ 0 h 4952"/>
                <a:gd name="T18" fmla="*/ 0 w 4018"/>
                <a:gd name="T19" fmla="*/ 0 h 4952"/>
                <a:gd name="T20" fmla="*/ 0 w 4018"/>
                <a:gd name="T21" fmla="*/ 0 h 4952"/>
                <a:gd name="T22" fmla="*/ 0 w 4018"/>
                <a:gd name="T23" fmla="*/ 0 h 4952"/>
                <a:gd name="T24" fmla="*/ 0 w 4018"/>
                <a:gd name="T25" fmla="*/ 0 h 4952"/>
                <a:gd name="T26" fmla="*/ 0 w 4018"/>
                <a:gd name="T27" fmla="*/ 0 h 4952"/>
                <a:gd name="T28" fmla="*/ 0 w 4018"/>
                <a:gd name="T29" fmla="*/ 0 h 4952"/>
                <a:gd name="T30" fmla="*/ 0 w 4018"/>
                <a:gd name="T31" fmla="*/ 0 h 4952"/>
                <a:gd name="T32" fmla="*/ 0 w 4018"/>
                <a:gd name="T33" fmla="*/ 0 h 4952"/>
                <a:gd name="T34" fmla="*/ 0 w 4018"/>
                <a:gd name="T35" fmla="*/ 0 h 4952"/>
                <a:gd name="T36" fmla="*/ 0 w 4018"/>
                <a:gd name="T37" fmla="*/ 0 h 4952"/>
                <a:gd name="T38" fmla="*/ 0 w 4018"/>
                <a:gd name="T39" fmla="*/ 0 h 4952"/>
                <a:gd name="T40" fmla="*/ 0 w 4018"/>
                <a:gd name="T41" fmla="*/ 0 h 4952"/>
                <a:gd name="T42" fmla="*/ 0 w 4018"/>
                <a:gd name="T43" fmla="*/ 0 h 4952"/>
                <a:gd name="T44" fmla="*/ 0 w 4018"/>
                <a:gd name="T45" fmla="*/ 0 h 4952"/>
                <a:gd name="T46" fmla="*/ 0 w 4018"/>
                <a:gd name="T47" fmla="*/ 0 h 4952"/>
                <a:gd name="T48" fmla="*/ 0 w 4018"/>
                <a:gd name="T49" fmla="*/ 0 h 4952"/>
                <a:gd name="T50" fmla="*/ 0 w 4018"/>
                <a:gd name="T51" fmla="*/ 0 h 4952"/>
                <a:gd name="T52" fmla="*/ 0 w 4018"/>
                <a:gd name="T53" fmla="*/ 0 h 4952"/>
                <a:gd name="T54" fmla="*/ 0 w 4018"/>
                <a:gd name="T55" fmla="*/ 0 h 4952"/>
                <a:gd name="T56" fmla="*/ 0 w 4018"/>
                <a:gd name="T57" fmla="*/ 0 h 4952"/>
                <a:gd name="T58" fmla="*/ 0 w 4018"/>
                <a:gd name="T59" fmla="*/ 0 h 4952"/>
                <a:gd name="T60" fmla="*/ 0 w 4018"/>
                <a:gd name="T61" fmla="*/ 0 h 4952"/>
                <a:gd name="T62" fmla="*/ 0 w 4018"/>
                <a:gd name="T63" fmla="*/ 0 h 4952"/>
                <a:gd name="T64" fmla="*/ 0 w 4018"/>
                <a:gd name="T65" fmla="*/ 0 h 4952"/>
                <a:gd name="T66" fmla="*/ 0 w 4018"/>
                <a:gd name="T67" fmla="*/ 0 h 4952"/>
                <a:gd name="T68" fmla="*/ 0 w 4018"/>
                <a:gd name="T69" fmla="*/ 0 h 4952"/>
                <a:gd name="T70" fmla="*/ 0 w 4018"/>
                <a:gd name="T71" fmla="*/ 0 h 4952"/>
                <a:gd name="T72" fmla="*/ 0 w 4018"/>
                <a:gd name="T73" fmla="*/ 0 h 4952"/>
                <a:gd name="T74" fmla="*/ 0 w 4018"/>
                <a:gd name="T75" fmla="*/ 0 h 4952"/>
                <a:gd name="T76" fmla="*/ 0 w 4018"/>
                <a:gd name="T77" fmla="*/ 0 h 4952"/>
                <a:gd name="T78" fmla="*/ 0 w 4018"/>
                <a:gd name="T79" fmla="*/ 0 h 4952"/>
                <a:gd name="T80" fmla="*/ 0 w 4018"/>
                <a:gd name="T81" fmla="*/ 0 h 4952"/>
                <a:gd name="T82" fmla="*/ 0 w 4018"/>
                <a:gd name="T83" fmla="*/ 0 h 4952"/>
                <a:gd name="T84" fmla="*/ 0 w 4018"/>
                <a:gd name="T85" fmla="*/ 0 h 4952"/>
                <a:gd name="T86" fmla="*/ 0 w 4018"/>
                <a:gd name="T87" fmla="*/ 0 h 4952"/>
                <a:gd name="T88" fmla="*/ 0 w 4018"/>
                <a:gd name="T89" fmla="*/ 0 h 4952"/>
                <a:gd name="T90" fmla="*/ 0 w 4018"/>
                <a:gd name="T91" fmla="*/ 0 h 4952"/>
                <a:gd name="T92" fmla="*/ 0 w 4018"/>
                <a:gd name="T93" fmla="*/ 0 h 4952"/>
                <a:gd name="T94" fmla="*/ 0 w 4018"/>
                <a:gd name="T95" fmla="*/ 0 h 4952"/>
                <a:gd name="T96" fmla="*/ 0 w 4018"/>
                <a:gd name="T97" fmla="*/ 0 h 4952"/>
                <a:gd name="T98" fmla="*/ 0 w 4018"/>
                <a:gd name="T99" fmla="*/ 0 h 4952"/>
                <a:gd name="T100" fmla="*/ 0 w 4018"/>
                <a:gd name="T101" fmla="*/ 0 h 4952"/>
                <a:gd name="T102" fmla="*/ 0 w 4018"/>
                <a:gd name="T103" fmla="*/ 0 h 4952"/>
                <a:gd name="T104" fmla="*/ 0 w 4018"/>
                <a:gd name="T105" fmla="*/ 0 h 4952"/>
                <a:gd name="T106" fmla="*/ 0 w 4018"/>
                <a:gd name="T107" fmla="*/ 0 h 4952"/>
                <a:gd name="T108" fmla="*/ 0 w 4018"/>
                <a:gd name="T109" fmla="*/ 0 h 4952"/>
                <a:gd name="T110" fmla="*/ 0 w 4018"/>
                <a:gd name="T111" fmla="*/ 0 h 4952"/>
                <a:gd name="T112" fmla="*/ 0 w 4018"/>
                <a:gd name="T113" fmla="*/ 0 h 4952"/>
                <a:gd name="T114" fmla="*/ 0 w 4018"/>
                <a:gd name="T115" fmla="*/ 0 h 495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018"/>
                <a:gd name="T175" fmla="*/ 0 h 4952"/>
                <a:gd name="T176" fmla="*/ 4018 w 4018"/>
                <a:gd name="T177" fmla="*/ 4952 h 495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018" h="4952">
                  <a:moveTo>
                    <a:pt x="3829" y="4269"/>
                  </a:moveTo>
                  <a:lnTo>
                    <a:pt x="3251" y="4269"/>
                  </a:lnTo>
                  <a:lnTo>
                    <a:pt x="3200" y="4326"/>
                  </a:lnTo>
                  <a:lnTo>
                    <a:pt x="3150" y="4381"/>
                  </a:lnTo>
                  <a:lnTo>
                    <a:pt x="3098" y="4433"/>
                  </a:lnTo>
                  <a:lnTo>
                    <a:pt x="3047" y="4484"/>
                  </a:lnTo>
                  <a:lnTo>
                    <a:pt x="2994" y="4533"/>
                  </a:lnTo>
                  <a:lnTo>
                    <a:pt x="2942" y="4579"/>
                  </a:lnTo>
                  <a:lnTo>
                    <a:pt x="2888" y="4624"/>
                  </a:lnTo>
                  <a:lnTo>
                    <a:pt x="2834" y="4667"/>
                  </a:lnTo>
                  <a:lnTo>
                    <a:pt x="2780" y="4708"/>
                  </a:lnTo>
                  <a:lnTo>
                    <a:pt x="2725" y="4747"/>
                  </a:lnTo>
                  <a:lnTo>
                    <a:pt x="2669" y="4784"/>
                  </a:lnTo>
                  <a:lnTo>
                    <a:pt x="2614" y="4819"/>
                  </a:lnTo>
                  <a:lnTo>
                    <a:pt x="2558" y="4852"/>
                  </a:lnTo>
                  <a:lnTo>
                    <a:pt x="2501" y="4884"/>
                  </a:lnTo>
                  <a:lnTo>
                    <a:pt x="2444" y="4913"/>
                  </a:lnTo>
                  <a:lnTo>
                    <a:pt x="2385" y="4940"/>
                  </a:lnTo>
                  <a:lnTo>
                    <a:pt x="2350" y="4943"/>
                  </a:lnTo>
                  <a:lnTo>
                    <a:pt x="2317" y="4945"/>
                  </a:lnTo>
                  <a:lnTo>
                    <a:pt x="2286" y="4948"/>
                  </a:lnTo>
                  <a:lnTo>
                    <a:pt x="2257" y="4950"/>
                  </a:lnTo>
                  <a:lnTo>
                    <a:pt x="2231" y="4951"/>
                  </a:lnTo>
                  <a:lnTo>
                    <a:pt x="2209" y="4952"/>
                  </a:lnTo>
                  <a:lnTo>
                    <a:pt x="2187" y="4952"/>
                  </a:lnTo>
                  <a:lnTo>
                    <a:pt x="2168" y="4952"/>
                  </a:lnTo>
                  <a:lnTo>
                    <a:pt x="2144" y="4952"/>
                  </a:lnTo>
                  <a:lnTo>
                    <a:pt x="2119" y="4951"/>
                  </a:lnTo>
                  <a:lnTo>
                    <a:pt x="2093" y="4950"/>
                  </a:lnTo>
                  <a:lnTo>
                    <a:pt x="2065" y="4948"/>
                  </a:lnTo>
                  <a:lnTo>
                    <a:pt x="2012" y="4942"/>
                  </a:lnTo>
                  <a:lnTo>
                    <a:pt x="1957" y="4935"/>
                  </a:lnTo>
                  <a:lnTo>
                    <a:pt x="1900" y="4925"/>
                  </a:lnTo>
                  <a:lnTo>
                    <a:pt x="1841" y="4913"/>
                  </a:lnTo>
                  <a:lnTo>
                    <a:pt x="1780" y="4899"/>
                  </a:lnTo>
                  <a:lnTo>
                    <a:pt x="1718" y="4883"/>
                  </a:lnTo>
                  <a:lnTo>
                    <a:pt x="1580" y="4952"/>
                  </a:lnTo>
                  <a:lnTo>
                    <a:pt x="1413" y="4952"/>
                  </a:lnTo>
                  <a:lnTo>
                    <a:pt x="1377" y="4952"/>
                  </a:lnTo>
                  <a:lnTo>
                    <a:pt x="1343" y="4951"/>
                  </a:lnTo>
                  <a:lnTo>
                    <a:pt x="1311" y="4949"/>
                  </a:lnTo>
                  <a:lnTo>
                    <a:pt x="1279" y="4947"/>
                  </a:lnTo>
                  <a:lnTo>
                    <a:pt x="1248" y="4942"/>
                  </a:lnTo>
                  <a:lnTo>
                    <a:pt x="1219" y="4938"/>
                  </a:lnTo>
                  <a:lnTo>
                    <a:pt x="1190" y="4932"/>
                  </a:lnTo>
                  <a:lnTo>
                    <a:pt x="1163" y="4927"/>
                  </a:lnTo>
                  <a:lnTo>
                    <a:pt x="1137" y="4921"/>
                  </a:lnTo>
                  <a:lnTo>
                    <a:pt x="1111" y="4913"/>
                  </a:lnTo>
                  <a:lnTo>
                    <a:pt x="1087" y="4904"/>
                  </a:lnTo>
                  <a:lnTo>
                    <a:pt x="1065" y="4896"/>
                  </a:lnTo>
                  <a:lnTo>
                    <a:pt x="1043" y="4885"/>
                  </a:lnTo>
                  <a:lnTo>
                    <a:pt x="1022" y="4874"/>
                  </a:lnTo>
                  <a:lnTo>
                    <a:pt x="1003" y="4863"/>
                  </a:lnTo>
                  <a:lnTo>
                    <a:pt x="984" y="4850"/>
                  </a:lnTo>
                  <a:lnTo>
                    <a:pt x="967" y="4837"/>
                  </a:lnTo>
                  <a:lnTo>
                    <a:pt x="951" y="4823"/>
                  </a:lnTo>
                  <a:lnTo>
                    <a:pt x="936" y="4809"/>
                  </a:lnTo>
                  <a:lnTo>
                    <a:pt x="922" y="4793"/>
                  </a:lnTo>
                  <a:lnTo>
                    <a:pt x="909" y="4776"/>
                  </a:lnTo>
                  <a:lnTo>
                    <a:pt x="898" y="4760"/>
                  </a:lnTo>
                  <a:lnTo>
                    <a:pt x="887" y="4742"/>
                  </a:lnTo>
                  <a:lnTo>
                    <a:pt x="878" y="4723"/>
                  </a:lnTo>
                  <a:lnTo>
                    <a:pt x="869" y="4704"/>
                  </a:lnTo>
                  <a:lnTo>
                    <a:pt x="862" y="4683"/>
                  </a:lnTo>
                  <a:lnTo>
                    <a:pt x="855" y="4663"/>
                  </a:lnTo>
                  <a:lnTo>
                    <a:pt x="851" y="4640"/>
                  </a:lnTo>
                  <a:lnTo>
                    <a:pt x="847" y="4618"/>
                  </a:lnTo>
                  <a:lnTo>
                    <a:pt x="844" y="4594"/>
                  </a:lnTo>
                  <a:lnTo>
                    <a:pt x="842" y="4571"/>
                  </a:lnTo>
                  <a:lnTo>
                    <a:pt x="842" y="4545"/>
                  </a:lnTo>
                  <a:lnTo>
                    <a:pt x="842" y="4532"/>
                  </a:lnTo>
                  <a:lnTo>
                    <a:pt x="843" y="4515"/>
                  </a:lnTo>
                  <a:lnTo>
                    <a:pt x="847" y="4497"/>
                  </a:lnTo>
                  <a:lnTo>
                    <a:pt x="850" y="4475"/>
                  </a:lnTo>
                  <a:lnTo>
                    <a:pt x="824" y="4473"/>
                  </a:lnTo>
                  <a:lnTo>
                    <a:pt x="799" y="4470"/>
                  </a:lnTo>
                  <a:lnTo>
                    <a:pt x="775" y="4465"/>
                  </a:lnTo>
                  <a:lnTo>
                    <a:pt x="751" y="4461"/>
                  </a:lnTo>
                  <a:lnTo>
                    <a:pt x="728" y="4457"/>
                  </a:lnTo>
                  <a:lnTo>
                    <a:pt x="707" y="4450"/>
                  </a:lnTo>
                  <a:lnTo>
                    <a:pt x="686" y="4444"/>
                  </a:lnTo>
                  <a:lnTo>
                    <a:pt x="667" y="4437"/>
                  </a:lnTo>
                  <a:lnTo>
                    <a:pt x="647" y="4430"/>
                  </a:lnTo>
                  <a:lnTo>
                    <a:pt x="629" y="4421"/>
                  </a:lnTo>
                  <a:lnTo>
                    <a:pt x="611" y="4412"/>
                  </a:lnTo>
                  <a:lnTo>
                    <a:pt x="594" y="4403"/>
                  </a:lnTo>
                  <a:lnTo>
                    <a:pt x="578" y="4393"/>
                  </a:lnTo>
                  <a:lnTo>
                    <a:pt x="562" y="4382"/>
                  </a:lnTo>
                  <a:lnTo>
                    <a:pt x="548" y="4370"/>
                  </a:lnTo>
                  <a:lnTo>
                    <a:pt x="535" y="4358"/>
                  </a:lnTo>
                  <a:lnTo>
                    <a:pt x="522" y="4345"/>
                  </a:lnTo>
                  <a:lnTo>
                    <a:pt x="510" y="4332"/>
                  </a:lnTo>
                  <a:lnTo>
                    <a:pt x="500" y="4318"/>
                  </a:lnTo>
                  <a:lnTo>
                    <a:pt x="489" y="4303"/>
                  </a:lnTo>
                  <a:lnTo>
                    <a:pt x="480" y="4288"/>
                  </a:lnTo>
                  <a:lnTo>
                    <a:pt x="471" y="4272"/>
                  </a:lnTo>
                  <a:lnTo>
                    <a:pt x="463" y="4255"/>
                  </a:lnTo>
                  <a:lnTo>
                    <a:pt x="456" y="4238"/>
                  </a:lnTo>
                  <a:lnTo>
                    <a:pt x="450" y="4220"/>
                  </a:lnTo>
                  <a:lnTo>
                    <a:pt x="444" y="4201"/>
                  </a:lnTo>
                  <a:lnTo>
                    <a:pt x="440" y="4183"/>
                  </a:lnTo>
                  <a:lnTo>
                    <a:pt x="437" y="4162"/>
                  </a:lnTo>
                  <a:lnTo>
                    <a:pt x="433" y="4142"/>
                  </a:lnTo>
                  <a:lnTo>
                    <a:pt x="431" y="4121"/>
                  </a:lnTo>
                  <a:lnTo>
                    <a:pt x="430" y="4099"/>
                  </a:lnTo>
                  <a:lnTo>
                    <a:pt x="430" y="4077"/>
                  </a:lnTo>
                  <a:lnTo>
                    <a:pt x="430" y="4055"/>
                  </a:lnTo>
                  <a:lnTo>
                    <a:pt x="432" y="4030"/>
                  </a:lnTo>
                  <a:lnTo>
                    <a:pt x="435" y="4001"/>
                  </a:lnTo>
                  <a:lnTo>
                    <a:pt x="438" y="3968"/>
                  </a:lnTo>
                  <a:lnTo>
                    <a:pt x="419" y="3963"/>
                  </a:lnTo>
                  <a:lnTo>
                    <a:pt x="401" y="3956"/>
                  </a:lnTo>
                  <a:lnTo>
                    <a:pt x="382" y="3950"/>
                  </a:lnTo>
                  <a:lnTo>
                    <a:pt x="365" y="3943"/>
                  </a:lnTo>
                  <a:lnTo>
                    <a:pt x="349" y="3936"/>
                  </a:lnTo>
                  <a:lnTo>
                    <a:pt x="333" y="3928"/>
                  </a:lnTo>
                  <a:lnTo>
                    <a:pt x="316" y="3921"/>
                  </a:lnTo>
                  <a:lnTo>
                    <a:pt x="302" y="3912"/>
                  </a:lnTo>
                  <a:lnTo>
                    <a:pt x="287" y="3902"/>
                  </a:lnTo>
                  <a:lnTo>
                    <a:pt x="274" y="3893"/>
                  </a:lnTo>
                  <a:lnTo>
                    <a:pt x="261" y="3884"/>
                  </a:lnTo>
                  <a:lnTo>
                    <a:pt x="248" y="3873"/>
                  </a:lnTo>
                  <a:lnTo>
                    <a:pt x="236" y="3862"/>
                  </a:lnTo>
                  <a:lnTo>
                    <a:pt x="224" y="3851"/>
                  </a:lnTo>
                  <a:lnTo>
                    <a:pt x="213" y="3840"/>
                  </a:lnTo>
                  <a:lnTo>
                    <a:pt x="204" y="3828"/>
                  </a:lnTo>
                  <a:lnTo>
                    <a:pt x="194" y="3815"/>
                  </a:lnTo>
                  <a:lnTo>
                    <a:pt x="185" y="3804"/>
                  </a:lnTo>
                  <a:lnTo>
                    <a:pt x="176" y="3791"/>
                  </a:lnTo>
                  <a:lnTo>
                    <a:pt x="169" y="3776"/>
                  </a:lnTo>
                  <a:lnTo>
                    <a:pt x="161" y="3763"/>
                  </a:lnTo>
                  <a:lnTo>
                    <a:pt x="155" y="3749"/>
                  </a:lnTo>
                  <a:lnTo>
                    <a:pt x="149" y="3734"/>
                  </a:lnTo>
                  <a:lnTo>
                    <a:pt x="144" y="3719"/>
                  </a:lnTo>
                  <a:lnTo>
                    <a:pt x="140" y="3704"/>
                  </a:lnTo>
                  <a:lnTo>
                    <a:pt x="135" y="3688"/>
                  </a:lnTo>
                  <a:lnTo>
                    <a:pt x="132" y="3671"/>
                  </a:lnTo>
                  <a:lnTo>
                    <a:pt x="129" y="3655"/>
                  </a:lnTo>
                  <a:lnTo>
                    <a:pt x="127" y="3638"/>
                  </a:lnTo>
                  <a:lnTo>
                    <a:pt x="125" y="3620"/>
                  </a:lnTo>
                  <a:lnTo>
                    <a:pt x="124" y="3603"/>
                  </a:lnTo>
                  <a:lnTo>
                    <a:pt x="124" y="3585"/>
                  </a:lnTo>
                  <a:lnTo>
                    <a:pt x="124" y="3570"/>
                  </a:lnTo>
                  <a:lnTo>
                    <a:pt x="125" y="3554"/>
                  </a:lnTo>
                  <a:lnTo>
                    <a:pt x="127" y="3539"/>
                  </a:lnTo>
                  <a:lnTo>
                    <a:pt x="130" y="3524"/>
                  </a:lnTo>
                  <a:lnTo>
                    <a:pt x="132" y="3509"/>
                  </a:lnTo>
                  <a:lnTo>
                    <a:pt x="136" y="3493"/>
                  </a:lnTo>
                  <a:lnTo>
                    <a:pt x="141" y="3477"/>
                  </a:lnTo>
                  <a:lnTo>
                    <a:pt x="145" y="3461"/>
                  </a:lnTo>
                  <a:lnTo>
                    <a:pt x="150" y="3445"/>
                  </a:lnTo>
                  <a:lnTo>
                    <a:pt x="157" y="3429"/>
                  </a:lnTo>
                  <a:lnTo>
                    <a:pt x="163" y="3412"/>
                  </a:lnTo>
                  <a:lnTo>
                    <a:pt x="172" y="3396"/>
                  </a:lnTo>
                  <a:lnTo>
                    <a:pt x="188" y="3363"/>
                  </a:lnTo>
                  <a:lnTo>
                    <a:pt x="209" y="3329"/>
                  </a:lnTo>
                  <a:lnTo>
                    <a:pt x="184" y="3301"/>
                  </a:lnTo>
                  <a:lnTo>
                    <a:pt x="160" y="3273"/>
                  </a:lnTo>
                  <a:lnTo>
                    <a:pt x="137" y="3243"/>
                  </a:lnTo>
                  <a:lnTo>
                    <a:pt x="118" y="3214"/>
                  </a:lnTo>
                  <a:lnTo>
                    <a:pt x="98" y="3184"/>
                  </a:lnTo>
                  <a:lnTo>
                    <a:pt x="82" y="3153"/>
                  </a:lnTo>
                  <a:lnTo>
                    <a:pt x="66" y="3123"/>
                  </a:lnTo>
                  <a:lnTo>
                    <a:pt x="52" y="3092"/>
                  </a:lnTo>
                  <a:lnTo>
                    <a:pt x="40" y="3060"/>
                  </a:lnTo>
                  <a:lnTo>
                    <a:pt x="29" y="3029"/>
                  </a:lnTo>
                  <a:lnTo>
                    <a:pt x="20" y="2996"/>
                  </a:lnTo>
                  <a:lnTo>
                    <a:pt x="13" y="2964"/>
                  </a:lnTo>
                  <a:lnTo>
                    <a:pt x="7" y="2930"/>
                  </a:lnTo>
                  <a:lnTo>
                    <a:pt x="3" y="2898"/>
                  </a:lnTo>
                  <a:lnTo>
                    <a:pt x="1" y="2863"/>
                  </a:lnTo>
                  <a:lnTo>
                    <a:pt x="0" y="2830"/>
                  </a:lnTo>
                  <a:lnTo>
                    <a:pt x="0" y="2809"/>
                  </a:lnTo>
                  <a:lnTo>
                    <a:pt x="1" y="2789"/>
                  </a:lnTo>
                  <a:lnTo>
                    <a:pt x="3" y="2771"/>
                  </a:lnTo>
                  <a:lnTo>
                    <a:pt x="5" y="2752"/>
                  </a:lnTo>
                  <a:lnTo>
                    <a:pt x="8" y="2733"/>
                  </a:lnTo>
                  <a:lnTo>
                    <a:pt x="12" y="2715"/>
                  </a:lnTo>
                  <a:lnTo>
                    <a:pt x="16" y="2696"/>
                  </a:lnTo>
                  <a:lnTo>
                    <a:pt x="21" y="2678"/>
                  </a:lnTo>
                  <a:lnTo>
                    <a:pt x="27" y="2661"/>
                  </a:lnTo>
                  <a:lnTo>
                    <a:pt x="33" y="2643"/>
                  </a:lnTo>
                  <a:lnTo>
                    <a:pt x="41" y="2626"/>
                  </a:lnTo>
                  <a:lnTo>
                    <a:pt x="48" y="2609"/>
                  </a:lnTo>
                  <a:lnTo>
                    <a:pt x="57" y="2591"/>
                  </a:lnTo>
                  <a:lnTo>
                    <a:pt x="66" y="2575"/>
                  </a:lnTo>
                  <a:lnTo>
                    <a:pt x="76" y="2559"/>
                  </a:lnTo>
                  <a:lnTo>
                    <a:pt x="86" y="2542"/>
                  </a:lnTo>
                  <a:lnTo>
                    <a:pt x="97" y="2526"/>
                  </a:lnTo>
                  <a:lnTo>
                    <a:pt x="109" y="2511"/>
                  </a:lnTo>
                  <a:lnTo>
                    <a:pt x="121" y="2496"/>
                  </a:lnTo>
                  <a:lnTo>
                    <a:pt x="134" y="2481"/>
                  </a:lnTo>
                  <a:lnTo>
                    <a:pt x="148" y="2466"/>
                  </a:lnTo>
                  <a:lnTo>
                    <a:pt x="163" y="2450"/>
                  </a:lnTo>
                  <a:lnTo>
                    <a:pt x="179" y="2436"/>
                  </a:lnTo>
                  <a:lnTo>
                    <a:pt x="194" y="2422"/>
                  </a:lnTo>
                  <a:lnTo>
                    <a:pt x="210" y="2408"/>
                  </a:lnTo>
                  <a:lnTo>
                    <a:pt x="227" y="2394"/>
                  </a:lnTo>
                  <a:lnTo>
                    <a:pt x="246" y="2381"/>
                  </a:lnTo>
                  <a:lnTo>
                    <a:pt x="264" y="2368"/>
                  </a:lnTo>
                  <a:lnTo>
                    <a:pt x="303" y="2342"/>
                  </a:lnTo>
                  <a:lnTo>
                    <a:pt x="346" y="2317"/>
                  </a:lnTo>
                  <a:lnTo>
                    <a:pt x="389" y="2294"/>
                  </a:lnTo>
                  <a:lnTo>
                    <a:pt x="436" y="2272"/>
                  </a:lnTo>
                  <a:lnTo>
                    <a:pt x="482" y="2252"/>
                  </a:lnTo>
                  <a:lnTo>
                    <a:pt x="532" y="2233"/>
                  </a:lnTo>
                  <a:lnTo>
                    <a:pt x="583" y="2215"/>
                  </a:lnTo>
                  <a:lnTo>
                    <a:pt x="636" y="2200"/>
                  </a:lnTo>
                  <a:lnTo>
                    <a:pt x="690" y="2186"/>
                  </a:lnTo>
                  <a:lnTo>
                    <a:pt x="747" y="2173"/>
                  </a:lnTo>
                  <a:lnTo>
                    <a:pt x="804" y="2161"/>
                  </a:lnTo>
                  <a:lnTo>
                    <a:pt x="864" y="2151"/>
                  </a:lnTo>
                  <a:lnTo>
                    <a:pt x="926" y="2143"/>
                  </a:lnTo>
                  <a:lnTo>
                    <a:pt x="990" y="2136"/>
                  </a:lnTo>
                  <a:lnTo>
                    <a:pt x="1055" y="2131"/>
                  </a:lnTo>
                  <a:lnTo>
                    <a:pt x="1121" y="2127"/>
                  </a:lnTo>
                  <a:lnTo>
                    <a:pt x="1189" y="2125"/>
                  </a:lnTo>
                  <a:lnTo>
                    <a:pt x="1260" y="2124"/>
                  </a:lnTo>
                  <a:lnTo>
                    <a:pt x="1356" y="2124"/>
                  </a:lnTo>
                  <a:lnTo>
                    <a:pt x="1351" y="2081"/>
                  </a:lnTo>
                  <a:lnTo>
                    <a:pt x="1343" y="2038"/>
                  </a:lnTo>
                  <a:lnTo>
                    <a:pt x="1336" y="1994"/>
                  </a:lnTo>
                  <a:lnTo>
                    <a:pt x="1326" y="1951"/>
                  </a:lnTo>
                  <a:lnTo>
                    <a:pt x="1316" y="1909"/>
                  </a:lnTo>
                  <a:lnTo>
                    <a:pt x="1305" y="1865"/>
                  </a:lnTo>
                  <a:lnTo>
                    <a:pt x="1293" y="1823"/>
                  </a:lnTo>
                  <a:lnTo>
                    <a:pt x="1280" y="1781"/>
                  </a:lnTo>
                  <a:lnTo>
                    <a:pt x="1266" y="1739"/>
                  </a:lnTo>
                  <a:lnTo>
                    <a:pt x="1252" y="1697"/>
                  </a:lnTo>
                  <a:lnTo>
                    <a:pt x="1236" y="1655"/>
                  </a:lnTo>
                  <a:lnTo>
                    <a:pt x="1220" y="1614"/>
                  </a:lnTo>
                  <a:lnTo>
                    <a:pt x="1202" y="1573"/>
                  </a:lnTo>
                  <a:lnTo>
                    <a:pt x="1184" y="1532"/>
                  </a:lnTo>
                  <a:lnTo>
                    <a:pt x="1164" y="1490"/>
                  </a:lnTo>
                  <a:lnTo>
                    <a:pt x="1144" y="1449"/>
                  </a:lnTo>
                  <a:lnTo>
                    <a:pt x="1082" y="1341"/>
                  </a:lnTo>
                  <a:lnTo>
                    <a:pt x="1057" y="1293"/>
                  </a:lnTo>
                  <a:lnTo>
                    <a:pt x="1034" y="1248"/>
                  </a:lnTo>
                  <a:lnTo>
                    <a:pt x="1014" y="1203"/>
                  </a:lnTo>
                  <a:lnTo>
                    <a:pt x="994" y="1160"/>
                  </a:lnTo>
                  <a:lnTo>
                    <a:pt x="976" y="1119"/>
                  </a:lnTo>
                  <a:lnTo>
                    <a:pt x="959" y="1078"/>
                  </a:lnTo>
                  <a:lnTo>
                    <a:pt x="944" y="1039"/>
                  </a:lnTo>
                  <a:lnTo>
                    <a:pt x="930" y="1001"/>
                  </a:lnTo>
                  <a:lnTo>
                    <a:pt x="919" y="965"/>
                  </a:lnTo>
                  <a:lnTo>
                    <a:pt x="908" y="929"/>
                  </a:lnTo>
                  <a:lnTo>
                    <a:pt x="900" y="896"/>
                  </a:lnTo>
                  <a:lnTo>
                    <a:pt x="893" y="863"/>
                  </a:lnTo>
                  <a:lnTo>
                    <a:pt x="887" y="833"/>
                  </a:lnTo>
                  <a:lnTo>
                    <a:pt x="883" y="804"/>
                  </a:lnTo>
                  <a:lnTo>
                    <a:pt x="881" y="775"/>
                  </a:lnTo>
                  <a:lnTo>
                    <a:pt x="880" y="748"/>
                  </a:lnTo>
                  <a:lnTo>
                    <a:pt x="880" y="713"/>
                  </a:lnTo>
                  <a:lnTo>
                    <a:pt x="882" y="678"/>
                  </a:lnTo>
                  <a:lnTo>
                    <a:pt x="886" y="644"/>
                  </a:lnTo>
                  <a:lnTo>
                    <a:pt x="890" y="611"/>
                  </a:lnTo>
                  <a:lnTo>
                    <a:pt x="895" y="578"/>
                  </a:lnTo>
                  <a:lnTo>
                    <a:pt x="902" y="547"/>
                  </a:lnTo>
                  <a:lnTo>
                    <a:pt x="909" y="516"/>
                  </a:lnTo>
                  <a:lnTo>
                    <a:pt x="918" y="486"/>
                  </a:lnTo>
                  <a:lnTo>
                    <a:pt x="928" y="458"/>
                  </a:lnTo>
                  <a:lnTo>
                    <a:pt x="940" y="430"/>
                  </a:lnTo>
                  <a:lnTo>
                    <a:pt x="952" y="403"/>
                  </a:lnTo>
                  <a:lnTo>
                    <a:pt x="966" y="376"/>
                  </a:lnTo>
                  <a:lnTo>
                    <a:pt x="980" y="351"/>
                  </a:lnTo>
                  <a:lnTo>
                    <a:pt x="996" y="326"/>
                  </a:lnTo>
                  <a:lnTo>
                    <a:pt x="1014" y="302"/>
                  </a:lnTo>
                  <a:lnTo>
                    <a:pt x="1032" y="279"/>
                  </a:lnTo>
                  <a:lnTo>
                    <a:pt x="1052" y="258"/>
                  </a:lnTo>
                  <a:lnTo>
                    <a:pt x="1072" y="236"/>
                  </a:lnTo>
                  <a:lnTo>
                    <a:pt x="1095" y="215"/>
                  </a:lnTo>
                  <a:lnTo>
                    <a:pt x="1118" y="196"/>
                  </a:lnTo>
                  <a:lnTo>
                    <a:pt x="1143" y="177"/>
                  </a:lnTo>
                  <a:lnTo>
                    <a:pt x="1168" y="159"/>
                  </a:lnTo>
                  <a:lnTo>
                    <a:pt x="1195" y="143"/>
                  </a:lnTo>
                  <a:lnTo>
                    <a:pt x="1223" y="126"/>
                  </a:lnTo>
                  <a:lnTo>
                    <a:pt x="1252" y="111"/>
                  </a:lnTo>
                  <a:lnTo>
                    <a:pt x="1283" y="96"/>
                  </a:lnTo>
                  <a:lnTo>
                    <a:pt x="1314" y="83"/>
                  </a:lnTo>
                  <a:lnTo>
                    <a:pt x="1346" y="70"/>
                  </a:lnTo>
                  <a:lnTo>
                    <a:pt x="1380" y="58"/>
                  </a:lnTo>
                  <a:lnTo>
                    <a:pt x="1416" y="47"/>
                  </a:lnTo>
                  <a:lnTo>
                    <a:pt x="1452" y="37"/>
                  </a:lnTo>
                  <a:lnTo>
                    <a:pt x="1490" y="28"/>
                  </a:lnTo>
                  <a:lnTo>
                    <a:pt x="1601" y="0"/>
                  </a:lnTo>
                  <a:lnTo>
                    <a:pt x="1797" y="861"/>
                  </a:lnTo>
                  <a:lnTo>
                    <a:pt x="2514" y="1624"/>
                  </a:lnTo>
                  <a:lnTo>
                    <a:pt x="2534" y="1648"/>
                  </a:lnTo>
                  <a:lnTo>
                    <a:pt x="2558" y="1677"/>
                  </a:lnTo>
                  <a:lnTo>
                    <a:pt x="2584" y="1710"/>
                  </a:lnTo>
                  <a:lnTo>
                    <a:pt x="2614" y="1749"/>
                  </a:lnTo>
                  <a:lnTo>
                    <a:pt x="2648" y="1793"/>
                  </a:lnTo>
                  <a:lnTo>
                    <a:pt x="2685" y="1841"/>
                  </a:lnTo>
                  <a:lnTo>
                    <a:pt x="2726" y="1895"/>
                  </a:lnTo>
                  <a:lnTo>
                    <a:pt x="2769" y="1953"/>
                  </a:lnTo>
                  <a:lnTo>
                    <a:pt x="2879" y="2096"/>
                  </a:lnTo>
                  <a:lnTo>
                    <a:pt x="2920" y="2152"/>
                  </a:lnTo>
                  <a:lnTo>
                    <a:pt x="2959" y="2203"/>
                  </a:lnTo>
                  <a:lnTo>
                    <a:pt x="2995" y="2248"/>
                  </a:lnTo>
                  <a:lnTo>
                    <a:pt x="3027" y="2287"/>
                  </a:lnTo>
                  <a:lnTo>
                    <a:pt x="3057" y="2320"/>
                  </a:lnTo>
                  <a:lnTo>
                    <a:pt x="3083" y="2347"/>
                  </a:lnTo>
                  <a:lnTo>
                    <a:pt x="3093" y="2358"/>
                  </a:lnTo>
                  <a:lnTo>
                    <a:pt x="3105" y="2369"/>
                  </a:lnTo>
                  <a:lnTo>
                    <a:pt x="3115" y="2378"/>
                  </a:lnTo>
                  <a:lnTo>
                    <a:pt x="3125" y="2384"/>
                  </a:lnTo>
                  <a:lnTo>
                    <a:pt x="3134" y="2391"/>
                  </a:lnTo>
                  <a:lnTo>
                    <a:pt x="3143" y="2397"/>
                  </a:lnTo>
                  <a:lnTo>
                    <a:pt x="3154" y="2403"/>
                  </a:lnTo>
                  <a:lnTo>
                    <a:pt x="3166" y="2408"/>
                  </a:lnTo>
                  <a:lnTo>
                    <a:pt x="3178" y="2412"/>
                  </a:lnTo>
                  <a:lnTo>
                    <a:pt x="3190" y="2417"/>
                  </a:lnTo>
                  <a:lnTo>
                    <a:pt x="3204" y="2421"/>
                  </a:lnTo>
                  <a:lnTo>
                    <a:pt x="3218" y="2424"/>
                  </a:lnTo>
                  <a:lnTo>
                    <a:pt x="3247" y="2430"/>
                  </a:lnTo>
                  <a:lnTo>
                    <a:pt x="3281" y="2434"/>
                  </a:lnTo>
                  <a:lnTo>
                    <a:pt x="3317" y="2436"/>
                  </a:lnTo>
                  <a:lnTo>
                    <a:pt x="3355" y="2437"/>
                  </a:lnTo>
                  <a:lnTo>
                    <a:pt x="3809" y="2437"/>
                  </a:lnTo>
                  <a:lnTo>
                    <a:pt x="3834" y="2494"/>
                  </a:lnTo>
                  <a:lnTo>
                    <a:pt x="3858" y="2549"/>
                  </a:lnTo>
                  <a:lnTo>
                    <a:pt x="3880" y="2605"/>
                  </a:lnTo>
                  <a:lnTo>
                    <a:pt x="3900" y="2662"/>
                  </a:lnTo>
                  <a:lnTo>
                    <a:pt x="3919" y="2718"/>
                  </a:lnTo>
                  <a:lnTo>
                    <a:pt x="3936" y="2774"/>
                  </a:lnTo>
                  <a:lnTo>
                    <a:pt x="3952" y="2832"/>
                  </a:lnTo>
                  <a:lnTo>
                    <a:pt x="3965" y="2889"/>
                  </a:lnTo>
                  <a:lnTo>
                    <a:pt x="3978" y="2945"/>
                  </a:lnTo>
                  <a:lnTo>
                    <a:pt x="3989" y="3003"/>
                  </a:lnTo>
                  <a:lnTo>
                    <a:pt x="3998" y="3061"/>
                  </a:lnTo>
                  <a:lnTo>
                    <a:pt x="4005" y="3119"/>
                  </a:lnTo>
                  <a:lnTo>
                    <a:pt x="4011" y="3177"/>
                  </a:lnTo>
                  <a:lnTo>
                    <a:pt x="4015" y="3235"/>
                  </a:lnTo>
                  <a:lnTo>
                    <a:pt x="4017" y="3293"/>
                  </a:lnTo>
                  <a:lnTo>
                    <a:pt x="4018" y="3352"/>
                  </a:lnTo>
                  <a:lnTo>
                    <a:pt x="4017" y="3409"/>
                  </a:lnTo>
                  <a:lnTo>
                    <a:pt x="4015" y="3465"/>
                  </a:lnTo>
                  <a:lnTo>
                    <a:pt x="4012" y="3523"/>
                  </a:lnTo>
                  <a:lnTo>
                    <a:pt x="4006" y="3580"/>
                  </a:lnTo>
                  <a:lnTo>
                    <a:pt x="4000" y="3638"/>
                  </a:lnTo>
                  <a:lnTo>
                    <a:pt x="3991" y="3695"/>
                  </a:lnTo>
                  <a:lnTo>
                    <a:pt x="3982" y="3753"/>
                  </a:lnTo>
                  <a:lnTo>
                    <a:pt x="3971" y="3810"/>
                  </a:lnTo>
                  <a:lnTo>
                    <a:pt x="3958" y="3867"/>
                  </a:lnTo>
                  <a:lnTo>
                    <a:pt x="3944" y="3925"/>
                  </a:lnTo>
                  <a:lnTo>
                    <a:pt x="3928" y="3982"/>
                  </a:lnTo>
                  <a:lnTo>
                    <a:pt x="3911" y="4040"/>
                  </a:lnTo>
                  <a:lnTo>
                    <a:pt x="3893" y="4097"/>
                  </a:lnTo>
                  <a:lnTo>
                    <a:pt x="3873" y="4155"/>
                  </a:lnTo>
                  <a:lnTo>
                    <a:pt x="3851" y="4212"/>
                  </a:lnTo>
                  <a:lnTo>
                    <a:pt x="3829" y="4269"/>
                  </a:lnTo>
                </a:path>
              </a:pathLst>
            </a:custGeom>
            <a:noFill/>
            <a:ln w="7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0" name="Freeform 24">
              <a:extLst>
                <a:ext uri="{FF2B5EF4-FFF2-40B4-BE49-F238E27FC236}">
                  <a16:creationId xmlns:a16="http://schemas.microsoft.com/office/drawing/2014/main" id="{1D870CBD-B1D1-49C9-B1AE-43FE02C90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" y="1535"/>
              <a:ext cx="363" cy="455"/>
            </a:xfrm>
            <a:custGeom>
              <a:avLst/>
              <a:gdLst>
                <a:gd name="T0" fmla="*/ 0 w 3628"/>
                <a:gd name="T1" fmla="*/ 0 h 4547"/>
                <a:gd name="T2" fmla="*/ 0 w 3628"/>
                <a:gd name="T3" fmla="*/ 0 h 4547"/>
                <a:gd name="T4" fmla="*/ 0 w 3628"/>
                <a:gd name="T5" fmla="*/ 0 h 4547"/>
                <a:gd name="T6" fmla="*/ 0 w 3628"/>
                <a:gd name="T7" fmla="*/ 0 h 4547"/>
                <a:gd name="T8" fmla="*/ 0 w 3628"/>
                <a:gd name="T9" fmla="*/ 0 h 4547"/>
                <a:gd name="T10" fmla="*/ 0 w 3628"/>
                <a:gd name="T11" fmla="*/ 0 h 4547"/>
                <a:gd name="T12" fmla="*/ 0 w 3628"/>
                <a:gd name="T13" fmla="*/ 0 h 4547"/>
                <a:gd name="T14" fmla="*/ 0 w 3628"/>
                <a:gd name="T15" fmla="*/ 0 h 4547"/>
                <a:gd name="T16" fmla="*/ 0 w 3628"/>
                <a:gd name="T17" fmla="*/ 0 h 4547"/>
                <a:gd name="T18" fmla="*/ 0 w 3628"/>
                <a:gd name="T19" fmla="*/ 0 h 4547"/>
                <a:gd name="T20" fmla="*/ 0 w 3628"/>
                <a:gd name="T21" fmla="*/ 0 h 4547"/>
                <a:gd name="T22" fmla="*/ 0 w 3628"/>
                <a:gd name="T23" fmla="*/ 0 h 4547"/>
                <a:gd name="T24" fmla="*/ 0 w 3628"/>
                <a:gd name="T25" fmla="*/ 0 h 4547"/>
                <a:gd name="T26" fmla="*/ 0 w 3628"/>
                <a:gd name="T27" fmla="*/ 0 h 4547"/>
                <a:gd name="T28" fmla="*/ 0 w 3628"/>
                <a:gd name="T29" fmla="*/ 0 h 4547"/>
                <a:gd name="T30" fmla="*/ 0 w 3628"/>
                <a:gd name="T31" fmla="*/ 0 h 4547"/>
                <a:gd name="T32" fmla="*/ 0 w 3628"/>
                <a:gd name="T33" fmla="*/ 0 h 4547"/>
                <a:gd name="T34" fmla="*/ 0 w 3628"/>
                <a:gd name="T35" fmla="*/ 0 h 4547"/>
                <a:gd name="T36" fmla="*/ 0 w 3628"/>
                <a:gd name="T37" fmla="*/ 0 h 4547"/>
                <a:gd name="T38" fmla="*/ 0 w 3628"/>
                <a:gd name="T39" fmla="*/ 0 h 4547"/>
                <a:gd name="T40" fmla="*/ 0 w 3628"/>
                <a:gd name="T41" fmla="*/ 0 h 4547"/>
                <a:gd name="T42" fmla="*/ 0 w 3628"/>
                <a:gd name="T43" fmla="*/ 0 h 4547"/>
                <a:gd name="T44" fmla="*/ 0 w 3628"/>
                <a:gd name="T45" fmla="*/ 0 h 4547"/>
                <a:gd name="T46" fmla="*/ 0 w 3628"/>
                <a:gd name="T47" fmla="*/ 0 h 4547"/>
                <a:gd name="T48" fmla="*/ 0 w 3628"/>
                <a:gd name="T49" fmla="*/ 0 h 4547"/>
                <a:gd name="T50" fmla="*/ 0 w 3628"/>
                <a:gd name="T51" fmla="*/ 0 h 4547"/>
                <a:gd name="T52" fmla="*/ 0 w 3628"/>
                <a:gd name="T53" fmla="*/ 0 h 4547"/>
                <a:gd name="T54" fmla="*/ 0 w 3628"/>
                <a:gd name="T55" fmla="*/ 0 h 4547"/>
                <a:gd name="T56" fmla="*/ 0 w 3628"/>
                <a:gd name="T57" fmla="*/ 0 h 4547"/>
                <a:gd name="T58" fmla="*/ 0 w 3628"/>
                <a:gd name="T59" fmla="*/ 0 h 4547"/>
                <a:gd name="T60" fmla="*/ 0 w 3628"/>
                <a:gd name="T61" fmla="*/ 0 h 4547"/>
                <a:gd name="T62" fmla="*/ 0 w 3628"/>
                <a:gd name="T63" fmla="*/ 0 h 4547"/>
                <a:gd name="T64" fmla="*/ 0 w 3628"/>
                <a:gd name="T65" fmla="*/ 0 h 4547"/>
                <a:gd name="T66" fmla="*/ 0 w 3628"/>
                <a:gd name="T67" fmla="*/ 0 h 4547"/>
                <a:gd name="T68" fmla="*/ 0 w 3628"/>
                <a:gd name="T69" fmla="*/ 0 h 4547"/>
                <a:gd name="T70" fmla="*/ 0 w 3628"/>
                <a:gd name="T71" fmla="*/ 0 h 4547"/>
                <a:gd name="T72" fmla="*/ 0 w 3628"/>
                <a:gd name="T73" fmla="*/ 0 h 4547"/>
                <a:gd name="T74" fmla="*/ 0 w 3628"/>
                <a:gd name="T75" fmla="*/ 0 h 4547"/>
                <a:gd name="T76" fmla="*/ 0 w 3628"/>
                <a:gd name="T77" fmla="*/ 0 h 4547"/>
                <a:gd name="T78" fmla="*/ 0 w 3628"/>
                <a:gd name="T79" fmla="*/ 0 h 4547"/>
                <a:gd name="T80" fmla="*/ 0 w 3628"/>
                <a:gd name="T81" fmla="*/ 0 h 4547"/>
                <a:gd name="T82" fmla="*/ 0 w 3628"/>
                <a:gd name="T83" fmla="*/ 0 h 4547"/>
                <a:gd name="T84" fmla="*/ 0 w 3628"/>
                <a:gd name="T85" fmla="*/ 0 h 4547"/>
                <a:gd name="T86" fmla="*/ 0 w 3628"/>
                <a:gd name="T87" fmla="*/ 0 h 4547"/>
                <a:gd name="T88" fmla="*/ 0 w 3628"/>
                <a:gd name="T89" fmla="*/ 0 h 4547"/>
                <a:gd name="T90" fmla="*/ 0 w 3628"/>
                <a:gd name="T91" fmla="*/ 0 h 4547"/>
                <a:gd name="T92" fmla="*/ 0 w 3628"/>
                <a:gd name="T93" fmla="*/ 0 h 4547"/>
                <a:gd name="T94" fmla="*/ 0 w 3628"/>
                <a:gd name="T95" fmla="*/ 0 h 4547"/>
                <a:gd name="T96" fmla="*/ 0 w 3628"/>
                <a:gd name="T97" fmla="*/ 0 h 4547"/>
                <a:gd name="T98" fmla="*/ 0 w 3628"/>
                <a:gd name="T99" fmla="*/ 0 h 4547"/>
                <a:gd name="T100" fmla="*/ 0 w 3628"/>
                <a:gd name="T101" fmla="*/ 0 h 4547"/>
                <a:gd name="T102" fmla="*/ 0 w 3628"/>
                <a:gd name="T103" fmla="*/ 0 h 4547"/>
                <a:gd name="T104" fmla="*/ 0 w 3628"/>
                <a:gd name="T105" fmla="*/ 0 h 4547"/>
                <a:gd name="T106" fmla="*/ 0 w 3628"/>
                <a:gd name="T107" fmla="*/ 0 h 4547"/>
                <a:gd name="T108" fmla="*/ 0 w 3628"/>
                <a:gd name="T109" fmla="*/ 0 h 4547"/>
                <a:gd name="T110" fmla="*/ 0 w 3628"/>
                <a:gd name="T111" fmla="*/ 0 h 4547"/>
                <a:gd name="T112" fmla="*/ 0 w 3628"/>
                <a:gd name="T113" fmla="*/ 0 h 4547"/>
                <a:gd name="T114" fmla="*/ 0 w 3628"/>
                <a:gd name="T115" fmla="*/ 0 h 4547"/>
                <a:gd name="T116" fmla="*/ 0 w 3628"/>
                <a:gd name="T117" fmla="*/ 0 h 4547"/>
                <a:gd name="T118" fmla="*/ 0 w 3628"/>
                <a:gd name="T119" fmla="*/ 0 h 4547"/>
                <a:gd name="T120" fmla="*/ 0 w 3628"/>
                <a:gd name="T121" fmla="*/ 0 h 4547"/>
                <a:gd name="T122" fmla="*/ 0 w 3628"/>
                <a:gd name="T123" fmla="*/ 0 h 4547"/>
                <a:gd name="T124" fmla="*/ 0 w 3628"/>
                <a:gd name="T125" fmla="*/ 0 h 45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28"/>
                <a:gd name="T190" fmla="*/ 0 h 4547"/>
                <a:gd name="T191" fmla="*/ 3628 w 3628"/>
                <a:gd name="T192" fmla="*/ 4547 h 454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28" h="4547">
                  <a:moveTo>
                    <a:pt x="3508" y="3818"/>
                  </a:moveTo>
                  <a:lnTo>
                    <a:pt x="3522" y="3774"/>
                  </a:lnTo>
                  <a:lnTo>
                    <a:pt x="3536" y="3730"/>
                  </a:lnTo>
                  <a:lnTo>
                    <a:pt x="3549" y="3687"/>
                  </a:lnTo>
                  <a:lnTo>
                    <a:pt x="3561" y="3644"/>
                  </a:lnTo>
                  <a:lnTo>
                    <a:pt x="3571" y="3600"/>
                  </a:lnTo>
                  <a:lnTo>
                    <a:pt x="3581" y="3557"/>
                  </a:lnTo>
                  <a:lnTo>
                    <a:pt x="3590" y="3515"/>
                  </a:lnTo>
                  <a:lnTo>
                    <a:pt x="3598" y="3472"/>
                  </a:lnTo>
                  <a:lnTo>
                    <a:pt x="3605" y="3430"/>
                  </a:lnTo>
                  <a:lnTo>
                    <a:pt x="3611" y="3389"/>
                  </a:lnTo>
                  <a:lnTo>
                    <a:pt x="3616" y="3347"/>
                  </a:lnTo>
                  <a:lnTo>
                    <a:pt x="3620" y="3306"/>
                  </a:lnTo>
                  <a:lnTo>
                    <a:pt x="3624" y="3264"/>
                  </a:lnTo>
                  <a:lnTo>
                    <a:pt x="3626" y="3224"/>
                  </a:lnTo>
                  <a:lnTo>
                    <a:pt x="3628" y="3183"/>
                  </a:lnTo>
                  <a:lnTo>
                    <a:pt x="3628" y="3143"/>
                  </a:lnTo>
                  <a:lnTo>
                    <a:pt x="3627" y="3095"/>
                  </a:lnTo>
                  <a:lnTo>
                    <a:pt x="3626" y="3049"/>
                  </a:lnTo>
                  <a:lnTo>
                    <a:pt x="3624" y="3001"/>
                  </a:lnTo>
                  <a:lnTo>
                    <a:pt x="3619" y="2954"/>
                  </a:lnTo>
                  <a:lnTo>
                    <a:pt x="3615" y="2908"/>
                  </a:lnTo>
                  <a:lnTo>
                    <a:pt x="3610" y="2860"/>
                  </a:lnTo>
                  <a:lnTo>
                    <a:pt x="3603" y="2814"/>
                  </a:lnTo>
                  <a:lnTo>
                    <a:pt x="3596" y="2767"/>
                  </a:lnTo>
                  <a:lnTo>
                    <a:pt x="3586" y="2720"/>
                  </a:lnTo>
                  <a:lnTo>
                    <a:pt x="3576" y="2674"/>
                  </a:lnTo>
                  <a:lnTo>
                    <a:pt x="3565" y="2627"/>
                  </a:lnTo>
                  <a:lnTo>
                    <a:pt x="3553" y="2581"/>
                  </a:lnTo>
                  <a:lnTo>
                    <a:pt x="3540" y="2534"/>
                  </a:lnTo>
                  <a:lnTo>
                    <a:pt x="3526" y="2488"/>
                  </a:lnTo>
                  <a:lnTo>
                    <a:pt x="3512" y="2442"/>
                  </a:lnTo>
                  <a:lnTo>
                    <a:pt x="3496" y="2395"/>
                  </a:lnTo>
                  <a:lnTo>
                    <a:pt x="3379" y="2394"/>
                  </a:lnTo>
                  <a:lnTo>
                    <a:pt x="3275" y="2392"/>
                  </a:lnTo>
                  <a:lnTo>
                    <a:pt x="3226" y="2390"/>
                  </a:lnTo>
                  <a:lnTo>
                    <a:pt x="3180" y="2388"/>
                  </a:lnTo>
                  <a:lnTo>
                    <a:pt x="3138" y="2385"/>
                  </a:lnTo>
                  <a:lnTo>
                    <a:pt x="3098" y="2381"/>
                  </a:lnTo>
                  <a:lnTo>
                    <a:pt x="3061" y="2377"/>
                  </a:lnTo>
                  <a:lnTo>
                    <a:pt x="3027" y="2373"/>
                  </a:lnTo>
                  <a:lnTo>
                    <a:pt x="2996" y="2368"/>
                  </a:lnTo>
                  <a:lnTo>
                    <a:pt x="2968" y="2363"/>
                  </a:lnTo>
                  <a:lnTo>
                    <a:pt x="2943" y="2358"/>
                  </a:lnTo>
                  <a:lnTo>
                    <a:pt x="2920" y="2351"/>
                  </a:lnTo>
                  <a:lnTo>
                    <a:pt x="2900" y="2345"/>
                  </a:lnTo>
                  <a:lnTo>
                    <a:pt x="2884" y="2337"/>
                  </a:lnTo>
                  <a:lnTo>
                    <a:pt x="2868" y="2329"/>
                  </a:lnTo>
                  <a:lnTo>
                    <a:pt x="2851" y="2319"/>
                  </a:lnTo>
                  <a:lnTo>
                    <a:pt x="2832" y="2306"/>
                  </a:lnTo>
                  <a:lnTo>
                    <a:pt x="2814" y="2290"/>
                  </a:lnTo>
                  <a:lnTo>
                    <a:pt x="2793" y="2273"/>
                  </a:lnTo>
                  <a:lnTo>
                    <a:pt x="2772" y="2254"/>
                  </a:lnTo>
                  <a:lnTo>
                    <a:pt x="2751" y="2231"/>
                  </a:lnTo>
                  <a:lnTo>
                    <a:pt x="2728" y="2207"/>
                  </a:lnTo>
                  <a:lnTo>
                    <a:pt x="2704" y="2180"/>
                  </a:lnTo>
                  <a:lnTo>
                    <a:pt x="2679" y="2152"/>
                  </a:lnTo>
                  <a:lnTo>
                    <a:pt x="2653" y="2120"/>
                  </a:lnTo>
                  <a:lnTo>
                    <a:pt x="2627" y="2087"/>
                  </a:lnTo>
                  <a:lnTo>
                    <a:pt x="2599" y="2051"/>
                  </a:lnTo>
                  <a:lnTo>
                    <a:pt x="2571" y="2013"/>
                  </a:lnTo>
                  <a:lnTo>
                    <a:pt x="2541" y="1973"/>
                  </a:lnTo>
                  <a:lnTo>
                    <a:pt x="2510" y="1930"/>
                  </a:lnTo>
                  <a:lnTo>
                    <a:pt x="2484" y="1895"/>
                  </a:lnTo>
                  <a:lnTo>
                    <a:pt x="2455" y="1856"/>
                  </a:lnTo>
                  <a:lnTo>
                    <a:pt x="2421" y="1813"/>
                  </a:lnTo>
                  <a:lnTo>
                    <a:pt x="2385" y="1767"/>
                  </a:lnTo>
                  <a:lnTo>
                    <a:pt x="2347" y="1717"/>
                  </a:lnTo>
                  <a:lnTo>
                    <a:pt x="2305" y="1664"/>
                  </a:lnTo>
                  <a:lnTo>
                    <a:pt x="2261" y="1608"/>
                  </a:lnTo>
                  <a:lnTo>
                    <a:pt x="2213" y="1547"/>
                  </a:lnTo>
                  <a:lnTo>
                    <a:pt x="1432" y="718"/>
                  </a:lnTo>
                  <a:lnTo>
                    <a:pt x="1278" y="0"/>
                  </a:lnTo>
                  <a:lnTo>
                    <a:pt x="1254" y="9"/>
                  </a:lnTo>
                  <a:lnTo>
                    <a:pt x="1230" y="17"/>
                  </a:lnTo>
                  <a:lnTo>
                    <a:pt x="1208" y="27"/>
                  </a:lnTo>
                  <a:lnTo>
                    <a:pt x="1186" y="37"/>
                  </a:lnTo>
                  <a:lnTo>
                    <a:pt x="1165" y="47"/>
                  </a:lnTo>
                  <a:lnTo>
                    <a:pt x="1146" y="57"/>
                  </a:lnTo>
                  <a:lnTo>
                    <a:pt x="1126" y="69"/>
                  </a:lnTo>
                  <a:lnTo>
                    <a:pt x="1107" y="81"/>
                  </a:lnTo>
                  <a:lnTo>
                    <a:pt x="1090" y="93"/>
                  </a:lnTo>
                  <a:lnTo>
                    <a:pt x="1072" y="105"/>
                  </a:lnTo>
                  <a:lnTo>
                    <a:pt x="1056" y="118"/>
                  </a:lnTo>
                  <a:lnTo>
                    <a:pt x="1041" y="132"/>
                  </a:lnTo>
                  <a:lnTo>
                    <a:pt x="1026" y="146"/>
                  </a:lnTo>
                  <a:lnTo>
                    <a:pt x="1011" y="160"/>
                  </a:lnTo>
                  <a:lnTo>
                    <a:pt x="998" y="176"/>
                  </a:lnTo>
                  <a:lnTo>
                    <a:pt x="985" y="191"/>
                  </a:lnTo>
                  <a:lnTo>
                    <a:pt x="973" y="206"/>
                  </a:lnTo>
                  <a:lnTo>
                    <a:pt x="963" y="222"/>
                  </a:lnTo>
                  <a:lnTo>
                    <a:pt x="953" y="239"/>
                  </a:lnTo>
                  <a:lnTo>
                    <a:pt x="943" y="257"/>
                  </a:lnTo>
                  <a:lnTo>
                    <a:pt x="934" y="274"/>
                  </a:lnTo>
                  <a:lnTo>
                    <a:pt x="927" y="291"/>
                  </a:lnTo>
                  <a:lnTo>
                    <a:pt x="919" y="311"/>
                  </a:lnTo>
                  <a:lnTo>
                    <a:pt x="913" y="329"/>
                  </a:lnTo>
                  <a:lnTo>
                    <a:pt x="907" y="349"/>
                  </a:lnTo>
                  <a:lnTo>
                    <a:pt x="902" y="368"/>
                  </a:lnTo>
                  <a:lnTo>
                    <a:pt x="898" y="389"/>
                  </a:lnTo>
                  <a:lnTo>
                    <a:pt x="894" y="410"/>
                  </a:lnTo>
                  <a:lnTo>
                    <a:pt x="892" y="431"/>
                  </a:lnTo>
                  <a:lnTo>
                    <a:pt x="890" y="453"/>
                  </a:lnTo>
                  <a:lnTo>
                    <a:pt x="889" y="475"/>
                  </a:lnTo>
                  <a:lnTo>
                    <a:pt x="889" y="497"/>
                  </a:lnTo>
                  <a:lnTo>
                    <a:pt x="889" y="521"/>
                  </a:lnTo>
                  <a:lnTo>
                    <a:pt x="890" y="545"/>
                  </a:lnTo>
                  <a:lnTo>
                    <a:pt x="893" y="569"/>
                  </a:lnTo>
                  <a:lnTo>
                    <a:pt x="896" y="594"/>
                  </a:lnTo>
                  <a:lnTo>
                    <a:pt x="901" y="619"/>
                  </a:lnTo>
                  <a:lnTo>
                    <a:pt x="907" y="644"/>
                  </a:lnTo>
                  <a:lnTo>
                    <a:pt x="914" y="668"/>
                  </a:lnTo>
                  <a:lnTo>
                    <a:pt x="921" y="694"/>
                  </a:lnTo>
                  <a:lnTo>
                    <a:pt x="930" y="720"/>
                  </a:lnTo>
                  <a:lnTo>
                    <a:pt x="940" y="746"/>
                  </a:lnTo>
                  <a:lnTo>
                    <a:pt x="951" y="772"/>
                  </a:lnTo>
                  <a:lnTo>
                    <a:pt x="963" y="798"/>
                  </a:lnTo>
                  <a:lnTo>
                    <a:pt x="976" y="826"/>
                  </a:lnTo>
                  <a:lnTo>
                    <a:pt x="990" y="853"/>
                  </a:lnTo>
                  <a:lnTo>
                    <a:pt x="1005" y="880"/>
                  </a:lnTo>
                  <a:lnTo>
                    <a:pt x="1021" y="907"/>
                  </a:lnTo>
                  <a:lnTo>
                    <a:pt x="1071" y="994"/>
                  </a:lnTo>
                  <a:lnTo>
                    <a:pt x="1108" y="1056"/>
                  </a:lnTo>
                  <a:lnTo>
                    <a:pt x="1143" y="1119"/>
                  </a:lnTo>
                  <a:lnTo>
                    <a:pt x="1174" y="1181"/>
                  </a:lnTo>
                  <a:lnTo>
                    <a:pt x="1204" y="1243"/>
                  </a:lnTo>
                  <a:lnTo>
                    <a:pt x="1232" y="1304"/>
                  </a:lnTo>
                  <a:lnTo>
                    <a:pt x="1257" y="1365"/>
                  </a:lnTo>
                  <a:lnTo>
                    <a:pt x="1278" y="1426"/>
                  </a:lnTo>
                  <a:lnTo>
                    <a:pt x="1299" y="1485"/>
                  </a:lnTo>
                  <a:lnTo>
                    <a:pt x="1316" y="1546"/>
                  </a:lnTo>
                  <a:lnTo>
                    <a:pt x="1331" y="1606"/>
                  </a:lnTo>
                  <a:lnTo>
                    <a:pt x="1344" y="1664"/>
                  </a:lnTo>
                  <a:lnTo>
                    <a:pt x="1355" y="1724"/>
                  </a:lnTo>
                  <a:lnTo>
                    <a:pt x="1360" y="1753"/>
                  </a:lnTo>
                  <a:lnTo>
                    <a:pt x="1364" y="1782"/>
                  </a:lnTo>
                  <a:lnTo>
                    <a:pt x="1367" y="1810"/>
                  </a:lnTo>
                  <a:lnTo>
                    <a:pt x="1369" y="1840"/>
                  </a:lnTo>
                  <a:lnTo>
                    <a:pt x="1371" y="1869"/>
                  </a:lnTo>
                  <a:lnTo>
                    <a:pt x="1374" y="1898"/>
                  </a:lnTo>
                  <a:lnTo>
                    <a:pt x="1374" y="1926"/>
                  </a:lnTo>
                  <a:lnTo>
                    <a:pt x="1375" y="1956"/>
                  </a:lnTo>
                  <a:lnTo>
                    <a:pt x="1378" y="2064"/>
                  </a:lnTo>
                  <a:lnTo>
                    <a:pt x="1238" y="2064"/>
                  </a:lnTo>
                  <a:lnTo>
                    <a:pt x="1162" y="2064"/>
                  </a:lnTo>
                  <a:lnTo>
                    <a:pt x="1088" y="2065"/>
                  </a:lnTo>
                  <a:lnTo>
                    <a:pt x="1018" y="2068"/>
                  </a:lnTo>
                  <a:lnTo>
                    <a:pt x="949" y="2072"/>
                  </a:lnTo>
                  <a:lnTo>
                    <a:pt x="882" y="2076"/>
                  </a:lnTo>
                  <a:lnTo>
                    <a:pt x="818" y="2081"/>
                  </a:lnTo>
                  <a:lnTo>
                    <a:pt x="758" y="2087"/>
                  </a:lnTo>
                  <a:lnTo>
                    <a:pt x="698" y="2094"/>
                  </a:lnTo>
                  <a:lnTo>
                    <a:pt x="642" y="2102"/>
                  </a:lnTo>
                  <a:lnTo>
                    <a:pt x="587" y="2112"/>
                  </a:lnTo>
                  <a:lnTo>
                    <a:pt x="535" y="2121"/>
                  </a:lnTo>
                  <a:lnTo>
                    <a:pt x="486" y="2132"/>
                  </a:lnTo>
                  <a:lnTo>
                    <a:pt x="438" y="2144"/>
                  </a:lnTo>
                  <a:lnTo>
                    <a:pt x="393" y="2157"/>
                  </a:lnTo>
                  <a:lnTo>
                    <a:pt x="351" y="2170"/>
                  </a:lnTo>
                  <a:lnTo>
                    <a:pt x="311" y="2185"/>
                  </a:lnTo>
                  <a:lnTo>
                    <a:pt x="273" y="2202"/>
                  </a:lnTo>
                  <a:lnTo>
                    <a:pt x="238" y="2218"/>
                  </a:lnTo>
                  <a:lnTo>
                    <a:pt x="205" y="2236"/>
                  </a:lnTo>
                  <a:lnTo>
                    <a:pt x="174" y="2255"/>
                  </a:lnTo>
                  <a:lnTo>
                    <a:pt x="147" y="2274"/>
                  </a:lnTo>
                  <a:lnTo>
                    <a:pt x="121" y="2295"/>
                  </a:lnTo>
                  <a:lnTo>
                    <a:pt x="109" y="2306"/>
                  </a:lnTo>
                  <a:lnTo>
                    <a:pt x="98" y="2316"/>
                  </a:lnTo>
                  <a:lnTo>
                    <a:pt x="88" y="2328"/>
                  </a:lnTo>
                  <a:lnTo>
                    <a:pt x="78" y="2339"/>
                  </a:lnTo>
                  <a:lnTo>
                    <a:pt x="68" y="2351"/>
                  </a:lnTo>
                  <a:lnTo>
                    <a:pt x="59" y="2363"/>
                  </a:lnTo>
                  <a:lnTo>
                    <a:pt x="51" y="2375"/>
                  </a:lnTo>
                  <a:lnTo>
                    <a:pt x="43" y="2388"/>
                  </a:lnTo>
                  <a:lnTo>
                    <a:pt x="37" y="2400"/>
                  </a:lnTo>
                  <a:lnTo>
                    <a:pt x="30" y="2413"/>
                  </a:lnTo>
                  <a:lnTo>
                    <a:pt x="25" y="2427"/>
                  </a:lnTo>
                  <a:lnTo>
                    <a:pt x="19" y="2440"/>
                  </a:lnTo>
                  <a:lnTo>
                    <a:pt x="15" y="2453"/>
                  </a:lnTo>
                  <a:lnTo>
                    <a:pt x="11" y="2467"/>
                  </a:lnTo>
                  <a:lnTo>
                    <a:pt x="7" y="2481"/>
                  </a:lnTo>
                  <a:lnTo>
                    <a:pt x="5" y="2496"/>
                  </a:lnTo>
                  <a:lnTo>
                    <a:pt x="3" y="2510"/>
                  </a:lnTo>
                  <a:lnTo>
                    <a:pt x="1" y="2525"/>
                  </a:lnTo>
                  <a:lnTo>
                    <a:pt x="1" y="2541"/>
                  </a:lnTo>
                  <a:lnTo>
                    <a:pt x="0" y="2556"/>
                  </a:lnTo>
                  <a:lnTo>
                    <a:pt x="1" y="2584"/>
                  </a:lnTo>
                  <a:lnTo>
                    <a:pt x="3" y="2611"/>
                  </a:lnTo>
                  <a:lnTo>
                    <a:pt x="5" y="2637"/>
                  </a:lnTo>
                  <a:lnTo>
                    <a:pt x="11" y="2664"/>
                  </a:lnTo>
                  <a:lnTo>
                    <a:pt x="16" y="2689"/>
                  </a:lnTo>
                  <a:lnTo>
                    <a:pt x="22" y="2714"/>
                  </a:lnTo>
                  <a:lnTo>
                    <a:pt x="31" y="2739"/>
                  </a:lnTo>
                  <a:lnTo>
                    <a:pt x="41" y="2763"/>
                  </a:lnTo>
                  <a:lnTo>
                    <a:pt x="52" y="2787"/>
                  </a:lnTo>
                  <a:lnTo>
                    <a:pt x="64" y="2809"/>
                  </a:lnTo>
                  <a:lnTo>
                    <a:pt x="77" y="2832"/>
                  </a:lnTo>
                  <a:lnTo>
                    <a:pt x="91" y="2854"/>
                  </a:lnTo>
                  <a:lnTo>
                    <a:pt x="107" y="2875"/>
                  </a:lnTo>
                  <a:lnTo>
                    <a:pt x="123" y="2896"/>
                  </a:lnTo>
                  <a:lnTo>
                    <a:pt x="142" y="2915"/>
                  </a:lnTo>
                  <a:lnTo>
                    <a:pt x="161" y="2935"/>
                  </a:lnTo>
                  <a:lnTo>
                    <a:pt x="182" y="2954"/>
                  </a:lnTo>
                  <a:lnTo>
                    <a:pt x="202" y="2972"/>
                  </a:lnTo>
                  <a:lnTo>
                    <a:pt x="224" y="2988"/>
                  </a:lnTo>
                  <a:lnTo>
                    <a:pt x="247" y="3003"/>
                  </a:lnTo>
                  <a:lnTo>
                    <a:pt x="269" y="3017"/>
                  </a:lnTo>
                  <a:lnTo>
                    <a:pt x="292" y="3029"/>
                  </a:lnTo>
                  <a:lnTo>
                    <a:pt x="316" y="3041"/>
                  </a:lnTo>
                  <a:lnTo>
                    <a:pt x="340" y="3052"/>
                  </a:lnTo>
                  <a:lnTo>
                    <a:pt x="365" y="3061"/>
                  </a:lnTo>
                  <a:lnTo>
                    <a:pt x="390" y="3068"/>
                  </a:lnTo>
                  <a:lnTo>
                    <a:pt x="416" y="3075"/>
                  </a:lnTo>
                  <a:lnTo>
                    <a:pt x="443" y="3080"/>
                  </a:lnTo>
                  <a:lnTo>
                    <a:pt x="470" y="3084"/>
                  </a:lnTo>
                  <a:lnTo>
                    <a:pt x="497" y="3088"/>
                  </a:lnTo>
                  <a:lnTo>
                    <a:pt x="526" y="3090"/>
                  </a:lnTo>
                  <a:lnTo>
                    <a:pt x="555" y="3090"/>
                  </a:lnTo>
                  <a:lnTo>
                    <a:pt x="791" y="3093"/>
                  </a:lnTo>
                  <a:lnTo>
                    <a:pt x="1495" y="2777"/>
                  </a:lnTo>
                  <a:lnTo>
                    <a:pt x="1474" y="2748"/>
                  </a:lnTo>
                  <a:lnTo>
                    <a:pt x="1454" y="2720"/>
                  </a:lnTo>
                  <a:lnTo>
                    <a:pt x="1431" y="2696"/>
                  </a:lnTo>
                  <a:lnTo>
                    <a:pt x="1408" y="2672"/>
                  </a:lnTo>
                  <a:lnTo>
                    <a:pt x="1384" y="2650"/>
                  </a:lnTo>
                  <a:lnTo>
                    <a:pt x="1361" y="2631"/>
                  </a:lnTo>
                  <a:lnTo>
                    <a:pt x="1335" y="2612"/>
                  </a:lnTo>
                  <a:lnTo>
                    <a:pt x="1309" y="2596"/>
                  </a:lnTo>
                  <a:lnTo>
                    <a:pt x="1281" y="2582"/>
                  </a:lnTo>
                  <a:lnTo>
                    <a:pt x="1253" y="2570"/>
                  </a:lnTo>
                  <a:lnTo>
                    <a:pt x="1224" y="2559"/>
                  </a:lnTo>
                  <a:lnTo>
                    <a:pt x="1195" y="2551"/>
                  </a:lnTo>
                  <a:lnTo>
                    <a:pt x="1164" y="2544"/>
                  </a:lnTo>
                  <a:lnTo>
                    <a:pt x="1133" y="2540"/>
                  </a:lnTo>
                  <a:lnTo>
                    <a:pt x="1100" y="2536"/>
                  </a:lnTo>
                  <a:lnTo>
                    <a:pt x="1067" y="2536"/>
                  </a:lnTo>
                  <a:lnTo>
                    <a:pt x="1049" y="2536"/>
                  </a:lnTo>
                  <a:lnTo>
                    <a:pt x="1030" y="2537"/>
                  </a:lnTo>
                  <a:lnTo>
                    <a:pt x="1009" y="2541"/>
                  </a:lnTo>
                  <a:lnTo>
                    <a:pt x="988" y="2544"/>
                  </a:lnTo>
                  <a:lnTo>
                    <a:pt x="965" y="2548"/>
                  </a:lnTo>
                  <a:lnTo>
                    <a:pt x="941" y="2554"/>
                  </a:lnTo>
                  <a:lnTo>
                    <a:pt x="916" y="2559"/>
                  </a:lnTo>
                  <a:lnTo>
                    <a:pt x="890" y="2567"/>
                  </a:lnTo>
                  <a:lnTo>
                    <a:pt x="862" y="2575"/>
                  </a:lnTo>
                  <a:lnTo>
                    <a:pt x="833" y="2584"/>
                  </a:lnTo>
                  <a:lnTo>
                    <a:pt x="802" y="2595"/>
                  </a:lnTo>
                  <a:lnTo>
                    <a:pt x="772" y="2606"/>
                  </a:lnTo>
                  <a:lnTo>
                    <a:pt x="738" y="2618"/>
                  </a:lnTo>
                  <a:lnTo>
                    <a:pt x="705" y="2632"/>
                  </a:lnTo>
                  <a:lnTo>
                    <a:pt x="670" y="2646"/>
                  </a:lnTo>
                  <a:lnTo>
                    <a:pt x="633" y="2660"/>
                  </a:lnTo>
                  <a:lnTo>
                    <a:pt x="450" y="2668"/>
                  </a:lnTo>
                  <a:lnTo>
                    <a:pt x="268" y="2473"/>
                  </a:lnTo>
                  <a:lnTo>
                    <a:pt x="583" y="2469"/>
                  </a:lnTo>
                  <a:lnTo>
                    <a:pt x="617" y="2456"/>
                  </a:lnTo>
                  <a:lnTo>
                    <a:pt x="649" y="2443"/>
                  </a:lnTo>
                  <a:lnTo>
                    <a:pt x="682" y="2431"/>
                  </a:lnTo>
                  <a:lnTo>
                    <a:pt x="713" y="2419"/>
                  </a:lnTo>
                  <a:lnTo>
                    <a:pt x="744" y="2410"/>
                  </a:lnTo>
                  <a:lnTo>
                    <a:pt x="774" y="2400"/>
                  </a:lnTo>
                  <a:lnTo>
                    <a:pt x="803" y="2392"/>
                  </a:lnTo>
                  <a:lnTo>
                    <a:pt x="831" y="2385"/>
                  </a:lnTo>
                  <a:lnTo>
                    <a:pt x="859" y="2378"/>
                  </a:lnTo>
                  <a:lnTo>
                    <a:pt x="886" y="2373"/>
                  </a:lnTo>
                  <a:lnTo>
                    <a:pt x="913" y="2368"/>
                  </a:lnTo>
                  <a:lnTo>
                    <a:pt x="939" y="2364"/>
                  </a:lnTo>
                  <a:lnTo>
                    <a:pt x="964" y="2361"/>
                  </a:lnTo>
                  <a:lnTo>
                    <a:pt x="989" y="2359"/>
                  </a:lnTo>
                  <a:lnTo>
                    <a:pt x="1013" y="2358"/>
                  </a:lnTo>
                  <a:lnTo>
                    <a:pt x="1036" y="2358"/>
                  </a:lnTo>
                  <a:lnTo>
                    <a:pt x="1068" y="2358"/>
                  </a:lnTo>
                  <a:lnTo>
                    <a:pt x="1098" y="2360"/>
                  </a:lnTo>
                  <a:lnTo>
                    <a:pt x="1127" y="2362"/>
                  </a:lnTo>
                  <a:lnTo>
                    <a:pt x="1157" y="2365"/>
                  </a:lnTo>
                  <a:lnTo>
                    <a:pt x="1185" y="2369"/>
                  </a:lnTo>
                  <a:lnTo>
                    <a:pt x="1213" y="2375"/>
                  </a:lnTo>
                  <a:lnTo>
                    <a:pt x="1241" y="2381"/>
                  </a:lnTo>
                  <a:lnTo>
                    <a:pt x="1268" y="2389"/>
                  </a:lnTo>
                  <a:lnTo>
                    <a:pt x="1294" y="2398"/>
                  </a:lnTo>
                  <a:lnTo>
                    <a:pt x="1320" y="2406"/>
                  </a:lnTo>
                  <a:lnTo>
                    <a:pt x="1347" y="2417"/>
                  </a:lnTo>
                  <a:lnTo>
                    <a:pt x="1371" y="2428"/>
                  </a:lnTo>
                  <a:lnTo>
                    <a:pt x="1396" y="2441"/>
                  </a:lnTo>
                  <a:lnTo>
                    <a:pt x="1420" y="2454"/>
                  </a:lnTo>
                  <a:lnTo>
                    <a:pt x="1443" y="2468"/>
                  </a:lnTo>
                  <a:lnTo>
                    <a:pt x="1467" y="2483"/>
                  </a:lnTo>
                  <a:lnTo>
                    <a:pt x="1489" y="2499"/>
                  </a:lnTo>
                  <a:lnTo>
                    <a:pt x="1510" y="2517"/>
                  </a:lnTo>
                  <a:lnTo>
                    <a:pt x="1532" y="2535"/>
                  </a:lnTo>
                  <a:lnTo>
                    <a:pt x="1553" y="2555"/>
                  </a:lnTo>
                  <a:lnTo>
                    <a:pt x="1573" y="2574"/>
                  </a:lnTo>
                  <a:lnTo>
                    <a:pt x="1593" y="2596"/>
                  </a:lnTo>
                  <a:lnTo>
                    <a:pt x="1612" y="2618"/>
                  </a:lnTo>
                  <a:lnTo>
                    <a:pt x="1632" y="2641"/>
                  </a:lnTo>
                  <a:lnTo>
                    <a:pt x="1649" y="2665"/>
                  </a:lnTo>
                  <a:lnTo>
                    <a:pt x="1667" y="2690"/>
                  </a:lnTo>
                  <a:lnTo>
                    <a:pt x="1684" y="2716"/>
                  </a:lnTo>
                  <a:lnTo>
                    <a:pt x="1701" y="2743"/>
                  </a:lnTo>
                  <a:lnTo>
                    <a:pt x="1717" y="2771"/>
                  </a:lnTo>
                  <a:lnTo>
                    <a:pt x="1733" y="2801"/>
                  </a:lnTo>
                  <a:lnTo>
                    <a:pt x="1748" y="2830"/>
                  </a:lnTo>
                  <a:lnTo>
                    <a:pt x="1762" y="2861"/>
                  </a:lnTo>
                  <a:lnTo>
                    <a:pt x="1630" y="2923"/>
                  </a:lnTo>
                  <a:lnTo>
                    <a:pt x="1660" y="2939"/>
                  </a:lnTo>
                  <a:lnTo>
                    <a:pt x="1689" y="2957"/>
                  </a:lnTo>
                  <a:lnTo>
                    <a:pt x="1717" y="2975"/>
                  </a:lnTo>
                  <a:lnTo>
                    <a:pt x="1746" y="2995"/>
                  </a:lnTo>
                  <a:lnTo>
                    <a:pt x="1772" y="3015"/>
                  </a:lnTo>
                  <a:lnTo>
                    <a:pt x="1798" y="3038"/>
                  </a:lnTo>
                  <a:lnTo>
                    <a:pt x="1823" y="3063"/>
                  </a:lnTo>
                  <a:lnTo>
                    <a:pt x="1846" y="3088"/>
                  </a:lnTo>
                  <a:lnTo>
                    <a:pt x="1869" y="3115"/>
                  </a:lnTo>
                  <a:lnTo>
                    <a:pt x="1892" y="3143"/>
                  </a:lnTo>
                  <a:lnTo>
                    <a:pt x="1914" y="3172"/>
                  </a:lnTo>
                  <a:lnTo>
                    <a:pt x="1934" y="3204"/>
                  </a:lnTo>
                  <a:lnTo>
                    <a:pt x="1954" y="3236"/>
                  </a:lnTo>
                  <a:lnTo>
                    <a:pt x="1972" y="3270"/>
                  </a:lnTo>
                  <a:lnTo>
                    <a:pt x="1991" y="3306"/>
                  </a:lnTo>
                  <a:lnTo>
                    <a:pt x="2007" y="3341"/>
                  </a:lnTo>
                  <a:lnTo>
                    <a:pt x="1855" y="3406"/>
                  </a:lnTo>
                  <a:lnTo>
                    <a:pt x="1877" y="3421"/>
                  </a:lnTo>
                  <a:lnTo>
                    <a:pt x="1900" y="3437"/>
                  </a:lnTo>
                  <a:lnTo>
                    <a:pt x="1921" y="3454"/>
                  </a:lnTo>
                  <a:lnTo>
                    <a:pt x="1943" y="3472"/>
                  </a:lnTo>
                  <a:lnTo>
                    <a:pt x="1964" y="3493"/>
                  </a:lnTo>
                  <a:lnTo>
                    <a:pt x="1985" y="3514"/>
                  </a:lnTo>
                  <a:lnTo>
                    <a:pt x="2006" y="3535"/>
                  </a:lnTo>
                  <a:lnTo>
                    <a:pt x="2026" y="3559"/>
                  </a:lnTo>
                  <a:lnTo>
                    <a:pt x="2047" y="3584"/>
                  </a:lnTo>
                  <a:lnTo>
                    <a:pt x="2068" y="3610"/>
                  </a:lnTo>
                  <a:lnTo>
                    <a:pt x="2087" y="3637"/>
                  </a:lnTo>
                  <a:lnTo>
                    <a:pt x="2108" y="3665"/>
                  </a:lnTo>
                  <a:lnTo>
                    <a:pt x="2127" y="3694"/>
                  </a:lnTo>
                  <a:lnTo>
                    <a:pt x="2147" y="3725"/>
                  </a:lnTo>
                  <a:lnTo>
                    <a:pt x="2166" y="3757"/>
                  </a:lnTo>
                  <a:lnTo>
                    <a:pt x="2185" y="3790"/>
                  </a:lnTo>
                  <a:lnTo>
                    <a:pt x="1945" y="3902"/>
                  </a:lnTo>
                  <a:lnTo>
                    <a:pt x="1969" y="3921"/>
                  </a:lnTo>
                  <a:lnTo>
                    <a:pt x="1993" y="3940"/>
                  </a:lnTo>
                  <a:lnTo>
                    <a:pt x="2016" y="3961"/>
                  </a:lnTo>
                  <a:lnTo>
                    <a:pt x="2038" y="3983"/>
                  </a:lnTo>
                  <a:lnTo>
                    <a:pt x="2060" y="4004"/>
                  </a:lnTo>
                  <a:lnTo>
                    <a:pt x="2082" y="4027"/>
                  </a:lnTo>
                  <a:lnTo>
                    <a:pt x="2102" y="4052"/>
                  </a:lnTo>
                  <a:lnTo>
                    <a:pt x="2123" y="4077"/>
                  </a:lnTo>
                  <a:lnTo>
                    <a:pt x="2142" y="4102"/>
                  </a:lnTo>
                  <a:lnTo>
                    <a:pt x="2161" y="4129"/>
                  </a:lnTo>
                  <a:lnTo>
                    <a:pt x="2179" y="4157"/>
                  </a:lnTo>
                  <a:lnTo>
                    <a:pt x="2198" y="4185"/>
                  </a:lnTo>
                  <a:lnTo>
                    <a:pt x="2215" y="4216"/>
                  </a:lnTo>
                  <a:lnTo>
                    <a:pt x="2231" y="4246"/>
                  </a:lnTo>
                  <a:lnTo>
                    <a:pt x="2248" y="4277"/>
                  </a:lnTo>
                  <a:lnTo>
                    <a:pt x="2263" y="4310"/>
                  </a:lnTo>
                  <a:lnTo>
                    <a:pt x="1786" y="4523"/>
                  </a:lnTo>
                  <a:lnTo>
                    <a:pt x="1815" y="4529"/>
                  </a:lnTo>
                  <a:lnTo>
                    <a:pt x="1842" y="4533"/>
                  </a:lnTo>
                  <a:lnTo>
                    <a:pt x="1868" y="4537"/>
                  </a:lnTo>
                  <a:lnTo>
                    <a:pt x="1893" y="4541"/>
                  </a:lnTo>
                  <a:lnTo>
                    <a:pt x="1917" y="4544"/>
                  </a:lnTo>
                  <a:lnTo>
                    <a:pt x="1941" y="4545"/>
                  </a:lnTo>
                  <a:lnTo>
                    <a:pt x="1962" y="4546"/>
                  </a:lnTo>
                  <a:lnTo>
                    <a:pt x="1983" y="4547"/>
                  </a:lnTo>
                  <a:lnTo>
                    <a:pt x="2135" y="4543"/>
                  </a:lnTo>
                  <a:lnTo>
                    <a:pt x="2198" y="4505"/>
                  </a:lnTo>
                  <a:lnTo>
                    <a:pt x="2261" y="4466"/>
                  </a:lnTo>
                  <a:lnTo>
                    <a:pt x="2321" y="4427"/>
                  </a:lnTo>
                  <a:lnTo>
                    <a:pt x="2380" y="4386"/>
                  </a:lnTo>
                  <a:lnTo>
                    <a:pt x="2438" y="4344"/>
                  </a:lnTo>
                  <a:lnTo>
                    <a:pt x="2494" y="4301"/>
                  </a:lnTo>
                  <a:lnTo>
                    <a:pt x="2549" y="4258"/>
                  </a:lnTo>
                  <a:lnTo>
                    <a:pt x="2602" y="4212"/>
                  </a:lnTo>
                  <a:lnTo>
                    <a:pt x="2653" y="4167"/>
                  </a:lnTo>
                  <a:lnTo>
                    <a:pt x="2704" y="4120"/>
                  </a:lnTo>
                  <a:lnTo>
                    <a:pt x="2752" y="4071"/>
                  </a:lnTo>
                  <a:lnTo>
                    <a:pt x="2800" y="4023"/>
                  </a:lnTo>
                  <a:lnTo>
                    <a:pt x="2845" y="3973"/>
                  </a:lnTo>
                  <a:lnTo>
                    <a:pt x="2888" y="3922"/>
                  </a:lnTo>
                  <a:lnTo>
                    <a:pt x="2932" y="3871"/>
                  </a:lnTo>
                  <a:lnTo>
                    <a:pt x="2972" y="3818"/>
                  </a:lnTo>
                  <a:lnTo>
                    <a:pt x="3508" y="3818"/>
                  </a:lnTo>
                  <a:close/>
                </a:path>
              </a:pathLst>
            </a:custGeom>
            <a:noFill/>
            <a:ln w="7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1" name="Freeform 25">
              <a:extLst>
                <a:ext uri="{FF2B5EF4-FFF2-40B4-BE49-F238E27FC236}">
                  <a16:creationId xmlns:a16="http://schemas.microsoft.com/office/drawing/2014/main" id="{3D019D9D-565C-4A81-9C81-6CA6CCE47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" y="1838"/>
              <a:ext cx="160" cy="55"/>
            </a:xfrm>
            <a:custGeom>
              <a:avLst/>
              <a:gdLst>
                <a:gd name="T0" fmla="*/ 0 w 1602"/>
                <a:gd name="T1" fmla="*/ 0 h 549"/>
                <a:gd name="T2" fmla="*/ 0 w 1602"/>
                <a:gd name="T3" fmla="*/ 0 h 549"/>
                <a:gd name="T4" fmla="*/ 0 w 1602"/>
                <a:gd name="T5" fmla="*/ 0 h 549"/>
                <a:gd name="T6" fmla="*/ 0 w 1602"/>
                <a:gd name="T7" fmla="*/ 0 h 549"/>
                <a:gd name="T8" fmla="*/ 0 w 1602"/>
                <a:gd name="T9" fmla="*/ 0 h 549"/>
                <a:gd name="T10" fmla="*/ 0 w 1602"/>
                <a:gd name="T11" fmla="*/ 0 h 549"/>
                <a:gd name="T12" fmla="*/ 0 w 1602"/>
                <a:gd name="T13" fmla="*/ 0 h 549"/>
                <a:gd name="T14" fmla="*/ 0 w 1602"/>
                <a:gd name="T15" fmla="*/ 0 h 549"/>
                <a:gd name="T16" fmla="*/ 0 w 1602"/>
                <a:gd name="T17" fmla="*/ 0 h 549"/>
                <a:gd name="T18" fmla="*/ 0 w 1602"/>
                <a:gd name="T19" fmla="*/ 0 h 549"/>
                <a:gd name="T20" fmla="*/ 0 w 1602"/>
                <a:gd name="T21" fmla="*/ 0 h 549"/>
                <a:gd name="T22" fmla="*/ 0 w 1602"/>
                <a:gd name="T23" fmla="*/ 0 h 549"/>
                <a:gd name="T24" fmla="*/ 0 w 1602"/>
                <a:gd name="T25" fmla="*/ 0 h 549"/>
                <a:gd name="T26" fmla="*/ 0 w 1602"/>
                <a:gd name="T27" fmla="*/ 0 h 549"/>
                <a:gd name="T28" fmla="*/ 0 w 1602"/>
                <a:gd name="T29" fmla="*/ 0 h 549"/>
                <a:gd name="T30" fmla="*/ 0 w 1602"/>
                <a:gd name="T31" fmla="*/ 0 h 549"/>
                <a:gd name="T32" fmla="*/ 0 w 1602"/>
                <a:gd name="T33" fmla="*/ 0 h 549"/>
                <a:gd name="T34" fmla="*/ 0 w 1602"/>
                <a:gd name="T35" fmla="*/ 0 h 549"/>
                <a:gd name="T36" fmla="*/ 0 w 1602"/>
                <a:gd name="T37" fmla="*/ 0 h 549"/>
                <a:gd name="T38" fmla="*/ 0 w 1602"/>
                <a:gd name="T39" fmla="*/ 0 h 549"/>
                <a:gd name="T40" fmla="*/ 0 w 1602"/>
                <a:gd name="T41" fmla="*/ 0 h 549"/>
                <a:gd name="T42" fmla="*/ 0 w 1602"/>
                <a:gd name="T43" fmla="*/ 0 h 549"/>
                <a:gd name="T44" fmla="*/ 0 w 1602"/>
                <a:gd name="T45" fmla="*/ 0 h 549"/>
                <a:gd name="T46" fmla="*/ 0 w 1602"/>
                <a:gd name="T47" fmla="*/ 0 h 549"/>
                <a:gd name="T48" fmla="*/ 0 w 1602"/>
                <a:gd name="T49" fmla="*/ 0 h 549"/>
                <a:gd name="T50" fmla="*/ 0 w 1602"/>
                <a:gd name="T51" fmla="*/ 0 h 549"/>
                <a:gd name="T52" fmla="*/ 0 w 1602"/>
                <a:gd name="T53" fmla="*/ 0 h 549"/>
                <a:gd name="T54" fmla="*/ 0 w 1602"/>
                <a:gd name="T55" fmla="*/ 0 h 549"/>
                <a:gd name="T56" fmla="*/ 0 w 1602"/>
                <a:gd name="T57" fmla="*/ 0 h 549"/>
                <a:gd name="T58" fmla="*/ 0 w 1602"/>
                <a:gd name="T59" fmla="*/ 0 h 549"/>
                <a:gd name="T60" fmla="*/ 0 w 1602"/>
                <a:gd name="T61" fmla="*/ 0 h 549"/>
                <a:gd name="T62" fmla="*/ 0 w 1602"/>
                <a:gd name="T63" fmla="*/ 0 h 549"/>
                <a:gd name="T64" fmla="*/ 0 w 1602"/>
                <a:gd name="T65" fmla="*/ 0 h 549"/>
                <a:gd name="T66" fmla="*/ 0 w 1602"/>
                <a:gd name="T67" fmla="*/ 0 h 549"/>
                <a:gd name="T68" fmla="*/ 0 w 1602"/>
                <a:gd name="T69" fmla="*/ 0 h 549"/>
                <a:gd name="T70" fmla="*/ 0 w 1602"/>
                <a:gd name="T71" fmla="*/ 0 h 549"/>
                <a:gd name="T72" fmla="*/ 0 w 1602"/>
                <a:gd name="T73" fmla="*/ 0 h 5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02"/>
                <a:gd name="T112" fmla="*/ 0 h 549"/>
                <a:gd name="T113" fmla="*/ 1602 w 1602"/>
                <a:gd name="T114" fmla="*/ 549 h 54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02" h="549">
                  <a:moveTo>
                    <a:pt x="1602" y="232"/>
                  </a:moveTo>
                  <a:lnTo>
                    <a:pt x="1586" y="210"/>
                  </a:lnTo>
                  <a:lnTo>
                    <a:pt x="1567" y="188"/>
                  </a:lnTo>
                  <a:lnTo>
                    <a:pt x="1550" y="169"/>
                  </a:lnTo>
                  <a:lnTo>
                    <a:pt x="1531" y="149"/>
                  </a:lnTo>
                  <a:lnTo>
                    <a:pt x="1513" y="131"/>
                  </a:lnTo>
                  <a:lnTo>
                    <a:pt x="1494" y="115"/>
                  </a:lnTo>
                  <a:lnTo>
                    <a:pt x="1474" y="98"/>
                  </a:lnTo>
                  <a:lnTo>
                    <a:pt x="1453" y="83"/>
                  </a:lnTo>
                  <a:lnTo>
                    <a:pt x="1433" y="69"/>
                  </a:lnTo>
                  <a:lnTo>
                    <a:pt x="1412" y="56"/>
                  </a:lnTo>
                  <a:lnTo>
                    <a:pt x="1391" y="44"/>
                  </a:lnTo>
                  <a:lnTo>
                    <a:pt x="1369" y="33"/>
                  </a:lnTo>
                  <a:lnTo>
                    <a:pt x="1346" y="24"/>
                  </a:lnTo>
                  <a:lnTo>
                    <a:pt x="1323" y="15"/>
                  </a:lnTo>
                  <a:lnTo>
                    <a:pt x="1301" y="6"/>
                  </a:lnTo>
                  <a:lnTo>
                    <a:pt x="1277" y="0"/>
                  </a:lnTo>
                  <a:lnTo>
                    <a:pt x="698" y="259"/>
                  </a:lnTo>
                  <a:lnTo>
                    <a:pt x="493" y="259"/>
                  </a:lnTo>
                  <a:lnTo>
                    <a:pt x="457" y="259"/>
                  </a:lnTo>
                  <a:lnTo>
                    <a:pt x="422" y="258"/>
                  </a:lnTo>
                  <a:lnTo>
                    <a:pt x="389" y="257"/>
                  </a:lnTo>
                  <a:lnTo>
                    <a:pt x="356" y="254"/>
                  </a:lnTo>
                  <a:lnTo>
                    <a:pt x="325" y="251"/>
                  </a:lnTo>
                  <a:lnTo>
                    <a:pt x="294" y="248"/>
                  </a:lnTo>
                  <a:lnTo>
                    <a:pt x="265" y="244"/>
                  </a:lnTo>
                  <a:lnTo>
                    <a:pt x="237" y="238"/>
                  </a:lnTo>
                  <a:lnTo>
                    <a:pt x="210" y="233"/>
                  </a:lnTo>
                  <a:lnTo>
                    <a:pt x="184" y="227"/>
                  </a:lnTo>
                  <a:lnTo>
                    <a:pt x="159" y="221"/>
                  </a:lnTo>
                  <a:lnTo>
                    <a:pt x="135" y="213"/>
                  </a:lnTo>
                  <a:lnTo>
                    <a:pt x="112" y="205"/>
                  </a:lnTo>
                  <a:lnTo>
                    <a:pt x="90" y="196"/>
                  </a:lnTo>
                  <a:lnTo>
                    <a:pt x="70" y="187"/>
                  </a:lnTo>
                  <a:lnTo>
                    <a:pt x="50" y="177"/>
                  </a:lnTo>
                  <a:lnTo>
                    <a:pt x="39" y="195"/>
                  </a:lnTo>
                  <a:lnTo>
                    <a:pt x="29" y="212"/>
                  </a:lnTo>
                  <a:lnTo>
                    <a:pt x="20" y="228"/>
                  </a:lnTo>
                  <a:lnTo>
                    <a:pt x="13" y="246"/>
                  </a:lnTo>
                  <a:lnTo>
                    <a:pt x="8" y="262"/>
                  </a:lnTo>
                  <a:lnTo>
                    <a:pt x="4" y="278"/>
                  </a:lnTo>
                  <a:lnTo>
                    <a:pt x="1" y="295"/>
                  </a:lnTo>
                  <a:lnTo>
                    <a:pt x="0" y="310"/>
                  </a:lnTo>
                  <a:lnTo>
                    <a:pt x="0" y="325"/>
                  </a:lnTo>
                  <a:lnTo>
                    <a:pt x="3" y="339"/>
                  </a:lnTo>
                  <a:lnTo>
                    <a:pt x="5" y="352"/>
                  </a:lnTo>
                  <a:lnTo>
                    <a:pt x="8" y="365"/>
                  </a:lnTo>
                  <a:lnTo>
                    <a:pt x="12" y="378"/>
                  </a:lnTo>
                  <a:lnTo>
                    <a:pt x="17" y="391"/>
                  </a:lnTo>
                  <a:lnTo>
                    <a:pt x="23" y="403"/>
                  </a:lnTo>
                  <a:lnTo>
                    <a:pt x="30" y="414"/>
                  </a:lnTo>
                  <a:lnTo>
                    <a:pt x="37" y="425"/>
                  </a:lnTo>
                  <a:lnTo>
                    <a:pt x="47" y="435"/>
                  </a:lnTo>
                  <a:lnTo>
                    <a:pt x="56" y="445"/>
                  </a:lnTo>
                  <a:lnTo>
                    <a:pt x="66" y="455"/>
                  </a:lnTo>
                  <a:lnTo>
                    <a:pt x="78" y="465"/>
                  </a:lnTo>
                  <a:lnTo>
                    <a:pt x="90" y="473"/>
                  </a:lnTo>
                  <a:lnTo>
                    <a:pt x="104" y="482"/>
                  </a:lnTo>
                  <a:lnTo>
                    <a:pt x="119" y="490"/>
                  </a:lnTo>
                  <a:lnTo>
                    <a:pt x="134" y="497"/>
                  </a:lnTo>
                  <a:lnTo>
                    <a:pt x="150" y="504"/>
                  </a:lnTo>
                  <a:lnTo>
                    <a:pt x="167" y="510"/>
                  </a:lnTo>
                  <a:lnTo>
                    <a:pt x="185" y="516"/>
                  </a:lnTo>
                  <a:lnTo>
                    <a:pt x="204" y="521"/>
                  </a:lnTo>
                  <a:lnTo>
                    <a:pt x="224" y="526"/>
                  </a:lnTo>
                  <a:lnTo>
                    <a:pt x="244" y="531"/>
                  </a:lnTo>
                  <a:lnTo>
                    <a:pt x="266" y="534"/>
                  </a:lnTo>
                  <a:lnTo>
                    <a:pt x="289" y="537"/>
                  </a:lnTo>
                  <a:lnTo>
                    <a:pt x="313" y="540"/>
                  </a:lnTo>
                  <a:lnTo>
                    <a:pt x="337" y="544"/>
                  </a:lnTo>
                  <a:lnTo>
                    <a:pt x="363" y="545"/>
                  </a:lnTo>
                  <a:lnTo>
                    <a:pt x="416" y="548"/>
                  </a:lnTo>
                  <a:lnTo>
                    <a:pt x="473" y="549"/>
                  </a:lnTo>
                  <a:lnTo>
                    <a:pt x="885" y="549"/>
                  </a:lnTo>
                  <a:lnTo>
                    <a:pt x="1602" y="232"/>
                  </a:lnTo>
                </a:path>
              </a:pathLst>
            </a:custGeom>
            <a:noFill/>
            <a:ln w="7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2" name="Freeform 26">
              <a:extLst>
                <a:ext uri="{FF2B5EF4-FFF2-40B4-BE49-F238E27FC236}">
                  <a16:creationId xmlns:a16="http://schemas.microsoft.com/office/drawing/2014/main" id="{120DD176-822E-4551-90DB-1FE05580B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" y="1885"/>
              <a:ext cx="148" cy="54"/>
            </a:xfrm>
            <a:custGeom>
              <a:avLst/>
              <a:gdLst>
                <a:gd name="T0" fmla="*/ 0 w 1486"/>
                <a:gd name="T1" fmla="*/ 0 h 538"/>
                <a:gd name="T2" fmla="*/ 0 w 1486"/>
                <a:gd name="T3" fmla="*/ 0 h 538"/>
                <a:gd name="T4" fmla="*/ 0 w 1486"/>
                <a:gd name="T5" fmla="*/ 0 h 538"/>
                <a:gd name="T6" fmla="*/ 0 w 1486"/>
                <a:gd name="T7" fmla="*/ 0 h 538"/>
                <a:gd name="T8" fmla="*/ 0 w 1486"/>
                <a:gd name="T9" fmla="*/ 0 h 538"/>
                <a:gd name="T10" fmla="*/ 0 w 1486"/>
                <a:gd name="T11" fmla="*/ 0 h 538"/>
                <a:gd name="T12" fmla="*/ 0 w 1486"/>
                <a:gd name="T13" fmla="*/ 0 h 538"/>
                <a:gd name="T14" fmla="*/ 0 w 1486"/>
                <a:gd name="T15" fmla="*/ 0 h 538"/>
                <a:gd name="T16" fmla="*/ 0 w 1486"/>
                <a:gd name="T17" fmla="*/ 0 h 538"/>
                <a:gd name="T18" fmla="*/ 0 w 1486"/>
                <a:gd name="T19" fmla="*/ 0 h 538"/>
                <a:gd name="T20" fmla="*/ 0 w 1486"/>
                <a:gd name="T21" fmla="*/ 0 h 538"/>
                <a:gd name="T22" fmla="*/ 0 w 1486"/>
                <a:gd name="T23" fmla="*/ 0 h 538"/>
                <a:gd name="T24" fmla="*/ 0 w 1486"/>
                <a:gd name="T25" fmla="*/ 0 h 538"/>
                <a:gd name="T26" fmla="*/ 0 w 1486"/>
                <a:gd name="T27" fmla="*/ 0 h 538"/>
                <a:gd name="T28" fmla="*/ 0 w 1486"/>
                <a:gd name="T29" fmla="*/ 0 h 538"/>
                <a:gd name="T30" fmla="*/ 0 w 1486"/>
                <a:gd name="T31" fmla="*/ 0 h 538"/>
                <a:gd name="T32" fmla="*/ 0 w 1486"/>
                <a:gd name="T33" fmla="*/ 0 h 538"/>
                <a:gd name="T34" fmla="*/ 0 w 1486"/>
                <a:gd name="T35" fmla="*/ 0 h 538"/>
                <a:gd name="T36" fmla="*/ 0 w 1486"/>
                <a:gd name="T37" fmla="*/ 0 h 538"/>
                <a:gd name="T38" fmla="*/ 0 w 1486"/>
                <a:gd name="T39" fmla="*/ 0 h 538"/>
                <a:gd name="T40" fmla="*/ 0 w 1486"/>
                <a:gd name="T41" fmla="*/ 0 h 538"/>
                <a:gd name="T42" fmla="*/ 0 w 1486"/>
                <a:gd name="T43" fmla="*/ 0 h 538"/>
                <a:gd name="T44" fmla="*/ 0 w 1486"/>
                <a:gd name="T45" fmla="*/ 0 h 538"/>
                <a:gd name="T46" fmla="*/ 0 w 1486"/>
                <a:gd name="T47" fmla="*/ 0 h 538"/>
                <a:gd name="T48" fmla="*/ 0 w 1486"/>
                <a:gd name="T49" fmla="*/ 0 h 538"/>
                <a:gd name="T50" fmla="*/ 0 w 1486"/>
                <a:gd name="T51" fmla="*/ 0 h 538"/>
                <a:gd name="T52" fmla="*/ 0 w 1486"/>
                <a:gd name="T53" fmla="*/ 0 h 538"/>
                <a:gd name="T54" fmla="*/ 0 w 1486"/>
                <a:gd name="T55" fmla="*/ 0 h 538"/>
                <a:gd name="T56" fmla="*/ 0 w 1486"/>
                <a:gd name="T57" fmla="*/ 0 h 538"/>
                <a:gd name="T58" fmla="*/ 0 w 1486"/>
                <a:gd name="T59" fmla="*/ 0 h 538"/>
                <a:gd name="T60" fmla="*/ 0 w 1486"/>
                <a:gd name="T61" fmla="*/ 0 h 538"/>
                <a:gd name="T62" fmla="*/ 0 w 1486"/>
                <a:gd name="T63" fmla="*/ 0 h 538"/>
                <a:gd name="T64" fmla="*/ 0 w 1486"/>
                <a:gd name="T65" fmla="*/ 0 h 538"/>
                <a:gd name="T66" fmla="*/ 0 w 1486"/>
                <a:gd name="T67" fmla="*/ 0 h 538"/>
                <a:gd name="T68" fmla="*/ 0 w 1486"/>
                <a:gd name="T69" fmla="*/ 0 h 538"/>
                <a:gd name="T70" fmla="*/ 0 w 1486"/>
                <a:gd name="T71" fmla="*/ 0 h 538"/>
                <a:gd name="T72" fmla="*/ 0 w 1486"/>
                <a:gd name="T73" fmla="*/ 0 h 538"/>
                <a:gd name="T74" fmla="*/ 0 w 1486"/>
                <a:gd name="T75" fmla="*/ 0 h 538"/>
                <a:gd name="T76" fmla="*/ 0 w 1486"/>
                <a:gd name="T77" fmla="*/ 0 h 538"/>
                <a:gd name="T78" fmla="*/ 0 w 1486"/>
                <a:gd name="T79" fmla="*/ 0 h 538"/>
                <a:gd name="T80" fmla="*/ 0 w 1486"/>
                <a:gd name="T81" fmla="*/ 0 h 538"/>
                <a:gd name="T82" fmla="*/ 0 w 1486"/>
                <a:gd name="T83" fmla="*/ 0 h 538"/>
                <a:gd name="T84" fmla="*/ 0 w 1486"/>
                <a:gd name="T85" fmla="*/ 0 h 538"/>
                <a:gd name="T86" fmla="*/ 0 w 1486"/>
                <a:gd name="T87" fmla="*/ 0 h 538"/>
                <a:gd name="T88" fmla="*/ 0 w 1486"/>
                <a:gd name="T89" fmla="*/ 0 h 538"/>
                <a:gd name="T90" fmla="*/ 0 w 1486"/>
                <a:gd name="T91" fmla="*/ 0 h 538"/>
                <a:gd name="T92" fmla="*/ 0 w 1486"/>
                <a:gd name="T93" fmla="*/ 0 h 538"/>
                <a:gd name="T94" fmla="*/ 0 w 1486"/>
                <a:gd name="T95" fmla="*/ 0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86"/>
                <a:gd name="T145" fmla="*/ 0 h 538"/>
                <a:gd name="T146" fmla="*/ 1486 w 1486"/>
                <a:gd name="T147" fmla="*/ 538 h 53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86" h="538">
                  <a:moveTo>
                    <a:pt x="1486" y="209"/>
                  </a:moveTo>
                  <a:lnTo>
                    <a:pt x="1477" y="197"/>
                  </a:lnTo>
                  <a:lnTo>
                    <a:pt x="1468" y="187"/>
                  </a:lnTo>
                  <a:lnTo>
                    <a:pt x="1462" y="177"/>
                  </a:lnTo>
                  <a:lnTo>
                    <a:pt x="1455" y="169"/>
                  </a:lnTo>
                  <a:lnTo>
                    <a:pt x="1431" y="143"/>
                  </a:lnTo>
                  <a:lnTo>
                    <a:pt x="1407" y="118"/>
                  </a:lnTo>
                  <a:lnTo>
                    <a:pt x="1379" y="95"/>
                  </a:lnTo>
                  <a:lnTo>
                    <a:pt x="1352" y="72"/>
                  </a:lnTo>
                  <a:lnTo>
                    <a:pt x="1324" y="53"/>
                  </a:lnTo>
                  <a:lnTo>
                    <a:pt x="1295" y="33"/>
                  </a:lnTo>
                  <a:lnTo>
                    <a:pt x="1264" y="16"/>
                  </a:lnTo>
                  <a:lnTo>
                    <a:pt x="1234" y="0"/>
                  </a:lnTo>
                  <a:lnTo>
                    <a:pt x="639" y="263"/>
                  </a:lnTo>
                  <a:lnTo>
                    <a:pt x="12" y="258"/>
                  </a:lnTo>
                  <a:lnTo>
                    <a:pt x="0" y="308"/>
                  </a:lnTo>
                  <a:lnTo>
                    <a:pt x="0" y="322"/>
                  </a:lnTo>
                  <a:lnTo>
                    <a:pt x="1" y="336"/>
                  </a:lnTo>
                  <a:lnTo>
                    <a:pt x="3" y="349"/>
                  </a:lnTo>
                  <a:lnTo>
                    <a:pt x="7" y="362"/>
                  </a:lnTo>
                  <a:lnTo>
                    <a:pt x="11" y="374"/>
                  </a:lnTo>
                  <a:lnTo>
                    <a:pt x="15" y="386"/>
                  </a:lnTo>
                  <a:lnTo>
                    <a:pt x="22" y="398"/>
                  </a:lnTo>
                  <a:lnTo>
                    <a:pt x="28" y="409"/>
                  </a:lnTo>
                  <a:lnTo>
                    <a:pt x="36" y="420"/>
                  </a:lnTo>
                  <a:lnTo>
                    <a:pt x="43" y="430"/>
                  </a:lnTo>
                  <a:lnTo>
                    <a:pt x="53" y="439"/>
                  </a:lnTo>
                  <a:lnTo>
                    <a:pt x="63" y="448"/>
                  </a:lnTo>
                  <a:lnTo>
                    <a:pt x="75" y="457"/>
                  </a:lnTo>
                  <a:lnTo>
                    <a:pt x="87" y="465"/>
                  </a:lnTo>
                  <a:lnTo>
                    <a:pt x="99" y="473"/>
                  </a:lnTo>
                  <a:lnTo>
                    <a:pt x="113" y="481"/>
                  </a:lnTo>
                  <a:lnTo>
                    <a:pt x="128" y="487"/>
                  </a:lnTo>
                  <a:lnTo>
                    <a:pt x="143" y="494"/>
                  </a:lnTo>
                  <a:lnTo>
                    <a:pt x="160" y="500"/>
                  </a:lnTo>
                  <a:lnTo>
                    <a:pt x="177" y="505"/>
                  </a:lnTo>
                  <a:lnTo>
                    <a:pt x="195" y="511"/>
                  </a:lnTo>
                  <a:lnTo>
                    <a:pt x="214" y="515"/>
                  </a:lnTo>
                  <a:lnTo>
                    <a:pt x="234" y="520"/>
                  </a:lnTo>
                  <a:lnTo>
                    <a:pt x="255" y="523"/>
                  </a:lnTo>
                  <a:lnTo>
                    <a:pt x="277" y="527"/>
                  </a:lnTo>
                  <a:lnTo>
                    <a:pt x="299" y="529"/>
                  </a:lnTo>
                  <a:lnTo>
                    <a:pt x="323" y="533"/>
                  </a:lnTo>
                  <a:lnTo>
                    <a:pt x="347" y="534"/>
                  </a:lnTo>
                  <a:lnTo>
                    <a:pt x="399" y="537"/>
                  </a:lnTo>
                  <a:lnTo>
                    <a:pt x="454" y="538"/>
                  </a:lnTo>
                  <a:lnTo>
                    <a:pt x="745" y="538"/>
                  </a:lnTo>
                  <a:lnTo>
                    <a:pt x="1486" y="209"/>
                  </a:lnTo>
                </a:path>
              </a:pathLst>
            </a:custGeom>
            <a:noFill/>
            <a:ln w="7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3" name="Freeform 27">
              <a:extLst>
                <a:ext uri="{FF2B5EF4-FFF2-40B4-BE49-F238E27FC236}">
                  <a16:creationId xmlns:a16="http://schemas.microsoft.com/office/drawing/2014/main" id="{61FE39C9-EF01-4B8B-BAE6-246BF31AF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1934"/>
              <a:ext cx="114" cy="53"/>
            </a:xfrm>
            <a:custGeom>
              <a:avLst/>
              <a:gdLst>
                <a:gd name="T0" fmla="*/ 0 w 1141"/>
                <a:gd name="T1" fmla="*/ 0 h 531"/>
                <a:gd name="T2" fmla="*/ 0 w 1141"/>
                <a:gd name="T3" fmla="*/ 0 h 531"/>
                <a:gd name="T4" fmla="*/ 0 w 1141"/>
                <a:gd name="T5" fmla="*/ 0 h 531"/>
                <a:gd name="T6" fmla="*/ 0 w 1141"/>
                <a:gd name="T7" fmla="*/ 0 h 531"/>
                <a:gd name="T8" fmla="*/ 0 w 1141"/>
                <a:gd name="T9" fmla="*/ 0 h 531"/>
                <a:gd name="T10" fmla="*/ 0 w 1141"/>
                <a:gd name="T11" fmla="*/ 0 h 531"/>
                <a:gd name="T12" fmla="*/ 0 w 1141"/>
                <a:gd name="T13" fmla="*/ 0 h 531"/>
                <a:gd name="T14" fmla="*/ 0 w 1141"/>
                <a:gd name="T15" fmla="*/ 0 h 531"/>
                <a:gd name="T16" fmla="*/ 0 w 1141"/>
                <a:gd name="T17" fmla="*/ 0 h 531"/>
                <a:gd name="T18" fmla="*/ 0 w 1141"/>
                <a:gd name="T19" fmla="*/ 0 h 531"/>
                <a:gd name="T20" fmla="*/ 0 w 1141"/>
                <a:gd name="T21" fmla="*/ 0 h 531"/>
                <a:gd name="T22" fmla="*/ 0 w 1141"/>
                <a:gd name="T23" fmla="*/ 0 h 531"/>
                <a:gd name="T24" fmla="*/ 0 w 1141"/>
                <a:gd name="T25" fmla="*/ 0 h 531"/>
                <a:gd name="T26" fmla="*/ 0 w 1141"/>
                <a:gd name="T27" fmla="*/ 0 h 531"/>
                <a:gd name="T28" fmla="*/ 0 w 1141"/>
                <a:gd name="T29" fmla="*/ 0 h 531"/>
                <a:gd name="T30" fmla="*/ 0 w 1141"/>
                <a:gd name="T31" fmla="*/ 0 h 531"/>
                <a:gd name="T32" fmla="*/ 0 w 1141"/>
                <a:gd name="T33" fmla="*/ 0 h 531"/>
                <a:gd name="T34" fmla="*/ 0 w 1141"/>
                <a:gd name="T35" fmla="*/ 0 h 531"/>
                <a:gd name="T36" fmla="*/ 0 w 1141"/>
                <a:gd name="T37" fmla="*/ 0 h 531"/>
                <a:gd name="T38" fmla="*/ 0 w 1141"/>
                <a:gd name="T39" fmla="*/ 0 h 531"/>
                <a:gd name="T40" fmla="*/ 0 w 1141"/>
                <a:gd name="T41" fmla="*/ 0 h 531"/>
                <a:gd name="T42" fmla="*/ 0 w 1141"/>
                <a:gd name="T43" fmla="*/ 0 h 531"/>
                <a:gd name="T44" fmla="*/ 0 w 1141"/>
                <a:gd name="T45" fmla="*/ 0 h 531"/>
                <a:gd name="T46" fmla="*/ 0 w 1141"/>
                <a:gd name="T47" fmla="*/ 0 h 531"/>
                <a:gd name="T48" fmla="*/ 0 w 1141"/>
                <a:gd name="T49" fmla="*/ 0 h 531"/>
                <a:gd name="T50" fmla="*/ 0 w 1141"/>
                <a:gd name="T51" fmla="*/ 0 h 531"/>
                <a:gd name="T52" fmla="*/ 0 w 1141"/>
                <a:gd name="T53" fmla="*/ 0 h 531"/>
                <a:gd name="T54" fmla="*/ 0 w 1141"/>
                <a:gd name="T55" fmla="*/ 0 h 531"/>
                <a:gd name="T56" fmla="*/ 0 w 1141"/>
                <a:gd name="T57" fmla="*/ 0 h 531"/>
                <a:gd name="T58" fmla="*/ 0 w 1141"/>
                <a:gd name="T59" fmla="*/ 0 h 531"/>
                <a:gd name="T60" fmla="*/ 0 w 1141"/>
                <a:gd name="T61" fmla="*/ 0 h 531"/>
                <a:gd name="T62" fmla="*/ 0 w 1141"/>
                <a:gd name="T63" fmla="*/ 0 h 531"/>
                <a:gd name="T64" fmla="*/ 0 w 1141"/>
                <a:gd name="T65" fmla="*/ 0 h 531"/>
                <a:gd name="T66" fmla="*/ 0 w 1141"/>
                <a:gd name="T67" fmla="*/ 0 h 531"/>
                <a:gd name="T68" fmla="*/ 0 w 1141"/>
                <a:gd name="T69" fmla="*/ 0 h 531"/>
                <a:gd name="T70" fmla="*/ 0 w 1141"/>
                <a:gd name="T71" fmla="*/ 0 h 531"/>
                <a:gd name="T72" fmla="*/ 0 w 1141"/>
                <a:gd name="T73" fmla="*/ 0 h 531"/>
                <a:gd name="T74" fmla="*/ 0 w 1141"/>
                <a:gd name="T75" fmla="*/ 0 h 531"/>
                <a:gd name="T76" fmla="*/ 0 w 1141"/>
                <a:gd name="T77" fmla="*/ 0 h 531"/>
                <a:gd name="T78" fmla="*/ 0 w 1141"/>
                <a:gd name="T79" fmla="*/ 0 h 531"/>
                <a:gd name="T80" fmla="*/ 0 w 1141"/>
                <a:gd name="T81" fmla="*/ 0 h 531"/>
                <a:gd name="T82" fmla="*/ 0 w 1141"/>
                <a:gd name="T83" fmla="*/ 0 h 531"/>
                <a:gd name="T84" fmla="*/ 0 w 1141"/>
                <a:gd name="T85" fmla="*/ 0 h 531"/>
                <a:gd name="T86" fmla="*/ 0 w 1141"/>
                <a:gd name="T87" fmla="*/ 0 h 531"/>
                <a:gd name="T88" fmla="*/ 0 w 1141"/>
                <a:gd name="T89" fmla="*/ 0 h 531"/>
                <a:gd name="T90" fmla="*/ 0 w 1141"/>
                <a:gd name="T91" fmla="*/ 0 h 531"/>
                <a:gd name="T92" fmla="*/ 0 w 1141"/>
                <a:gd name="T93" fmla="*/ 0 h 531"/>
                <a:gd name="T94" fmla="*/ 0 w 1141"/>
                <a:gd name="T95" fmla="*/ 0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41"/>
                <a:gd name="T145" fmla="*/ 0 h 531"/>
                <a:gd name="T146" fmla="*/ 1141 w 1141"/>
                <a:gd name="T147" fmla="*/ 531 h 531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41" h="531">
                  <a:moveTo>
                    <a:pt x="1141" y="244"/>
                  </a:moveTo>
                  <a:lnTo>
                    <a:pt x="1128" y="228"/>
                  </a:lnTo>
                  <a:lnTo>
                    <a:pt x="1117" y="213"/>
                  </a:lnTo>
                  <a:lnTo>
                    <a:pt x="1107" y="200"/>
                  </a:lnTo>
                  <a:lnTo>
                    <a:pt x="1099" y="190"/>
                  </a:lnTo>
                  <a:lnTo>
                    <a:pt x="1080" y="164"/>
                  </a:lnTo>
                  <a:lnTo>
                    <a:pt x="1060" y="139"/>
                  </a:lnTo>
                  <a:lnTo>
                    <a:pt x="1038" y="114"/>
                  </a:lnTo>
                  <a:lnTo>
                    <a:pt x="1015" y="90"/>
                  </a:lnTo>
                  <a:lnTo>
                    <a:pt x="991" y="67"/>
                  </a:lnTo>
                  <a:lnTo>
                    <a:pt x="966" y="44"/>
                  </a:lnTo>
                  <a:lnTo>
                    <a:pt x="940" y="22"/>
                  </a:lnTo>
                  <a:lnTo>
                    <a:pt x="912" y="0"/>
                  </a:lnTo>
                  <a:lnTo>
                    <a:pt x="357" y="248"/>
                  </a:lnTo>
                  <a:lnTo>
                    <a:pt x="0" y="248"/>
                  </a:lnTo>
                  <a:lnTo>
                    <a:pt x="0" y="272"/>
                  </a:lnTo>
                  <a:lnTo>
                    <a:pt x="0" y="287"/>
                  </a:lnTo>
                  <a:lnTo>
                    <a:pt x="1" y="303"/>
                  </a:lnTo>
                  <a:lnTo>
                    <a:pt x="4" y="319"/>
                  </a:lnTo>
                  <a:lnTo>
                    <a:pt x="6" y="333"/>
                  </a:lnTo>
                  <a:lnTo>
                    <a:pt x="9" y="347"/>
                  </a:lnTo>
                  <a:lnTo>
                    <a:pt x="13" y="360"/>
                  </a:lnTo>
                  <a:lnTo>
                    <a:pt x="18" y="373"/>
                  </a:lnTo>
                  <a:lnTo>
                    <a:pt x="24" y="386"/>
                  </a:lnTo>
                  <a:lnTo>
                    <a:pt x="30" y="398"/>
                  </a:lnTo>
                  <a:lnTo>
                    <a:pt x="37" y="408"/>
                  </a:lnTo>
                  <a:lnTo>
                    <a:pt x="45" y="419"/>
                  </a:lnTo>
                  <a:lnTo>
                    <a:pt x="53" y="430"/>
                  </a:lnTo>
                  <a:lnTo>
                    <a:pt x="62" y="440"/>
                  </a:lnTo>
                  <a:lnTo>
                    <a:pt x="72" y="449"/>
                  </a:lnTo>
                  <a:lnTo>
                    <a:pt x="83" y="458"/>
                  </a:lnTo>
                  <a:lnTo>
                    <a:pt x="95" y="466"/>
                  </a:lnTo>
                  <a:lnTo>
                    <a:pt x="107" y="475"/>
                  </a:lnTo>
                  <a:lnTo>
                    <a:pt x="120" y="481"/>
                  </a:lnTo>
                  <a:lnTo>
                    <a:pt x="133" y="489"/>
                  </a:lnTo>
                  <a:lnTo>
                    <a:pt x="148" y="494"/>
                  </a:lnTo>
                  <a:lnTo>
                    <a:pt x="163" y="501"/>
                  </a:lnTo>
                  <a:lnTo>
                    <a:pt x="178" y="506"/>
                  </a:lnTo>
                  <a:lnTo>
                    <a:pt x="195" y="510"/>
                  </a:lnTo>
                  <a:lnTo>
                    <a:pt x="213" y="515"/>
                  </a:lnTo>
                  <a:lnTo>
                    <a:pt x="230" y="519"/>
                  </a:lnTo>
                  <a:lnTo>
                    <a:pt x="250" y="522"/>
                  </a:lnTo>
                  <a:lnTo>
                    <a:pt x="269" y="524"/>
                  </a:lnTo>
                  <a:lnTo>
                    <a:pt x="289" y="527"/>
                  </a:lnTo>
                  <a:lnTo>
                    <a:pt x="332" y="530"/>
                  </a:lnTo>
                  <a:lnTo>
                    <a:pt x="378" y="531"/>
                  </a:lnTo>
                  <a:lnTo>
                    <a:pt x="505" y="531"/>
                  </a:lnTo>
                  <a:lnTo>
                    <a:pt x="1141" y="244"/>
                  </a:lnTo>
                </a:path>
              </a:pathLst>
            </a:custGeom>
            <a:noFill/>
            <a:ln w="7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4" name="Freeform 28">
              <a:extLst>
                <a:ext uri="{FF2B5EF4-FFF2-40B4-BE49-F238E27FC236}">
                  <a16:creationId xmlns:a16="http://schemas.microsoft.com/office/drawing/2014/main" id="{67F5CAEB-5EE2-43B1-9A52-D017017F98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" y="1430"/>
              <a:ext cx="578" cy="721"/>
            </a:xfrm>
            <a:custGeom>
              <a:avLst/>
              <a:gdLst>
                <a:gd name="T0" fmla="*/ 0 w 5779"/>
                <a:gd name="T1" fmla="*/ 0 h 7212"/>
                <a:gd name="T2" fmla="*/ 0 w 5779"/>
                <a:gd name="T3" fmla="*/ 0 h 7212"/>
                <a:gd name="T4" fmla="*/ 0 w 5779"/>
                <a:gd name="T5" fmla="*/ 0 h 7212"/>
                <a:gd name="T6" fmla="*/ 0 w 5779"/>
                <a:gd name="T7" fmla="*/ 0 h 7212"/>
                <a:gd name="T8" fmla="*/ 0 w 5779"/>
                <a:gd name="T9" fmla="*/ 0 h 7212"/>
                <a:gd name="T10" fmla="*/ 0 w 5779"/>
                <a:gd name="T11" fmla="*/ 0 h 7212"/>
                <a:gd name="T12" fmla="*/ 0 w 5779"/>
                <a:gd name="T13" fmla="*/ 0 h 7212"/>
                <a:gd name="T14" fmla="*/ 0 w 5779"/>
                <a:gd name="T15" fmla="*/ 0 h 7212"/>
                <a:gd name="T16" fmla="*/ 0 w 5779"/>
                <a:gd name="T17" fmla="*/ 0 h 7212"/>
                <a:gd name="T18" fmla="*/ 0 w 5779"/>
                <a:gd name="T19" fmla="*/ 0 h 7212"/>
                <a:gd name="T20" fmla="*/ 0 w 5779"/>
                <a:gd name="T21" fmla="*/ 0 h 7212"/>
                <a:gd name="T22" fmla="*/ 0 w 5779"/>
                <a:gd name="T23" fmla="*/ 0 h 7212"/>
                <a:gd name="T24" fmla="*/ 0 w 5779"/>
                <a:gd name="T25" fmla="*/ 0 h 7212"/>
                <a:gd name="T26" fmla="*/ 0 w 5779"/>
                <a:gd name="T27" fmla="*/ 0 h 7212"/>
                <a:gd name="T28" fmla="*/ 0 w 5779"/>
                <a:gd name="T29" fmla="*/ 0 h 7212"/>
                <a:gd name="T30" fmla="*/ 0 w 5779"/>
                <a:gd name="T31" fmla="*/ 0 h 7212"/>
                <a:gd name="T32" fmla="*/ 0 w 5779"/>
                <a:gd name="T33" fmla="*/ 0 h 7212"/>
                <a:gd name="T34" fmla="*/ 0 w 5779"/>
                <a:gd name="T35" fmla="*/ 0 h 7212"/>
                <a:gd name="T36" fmla="*/ 0 w 5779"/>
                <a:gd name="T37" fmla="*/ 0 h 7212"/>
                <a:gd name="T38" fmla="*/ 0 w 5779"/>
                <a:gd name="T39" fmla="*/ 0 h 7212"/>
                <a:gd name="T40" fmla="*/ 0 w 5779"/>
                <a:gd name="T41" fmla="*/ 0 h 7212"/>
                <a:gd name="T42" fmla="*/ 0 w 5779"/>
                <a:gd name="T43" fmla="*/ 0 h 7212"/>
                <a:gd name="T44" fmla="*/ 0 w 5779"/>
                <a:gd name="T45" fmla="*/ 0 h 7212"/>
                <a:gd name="T46" fmla="*/ 0 w 5779"/>
                <a:gd name="T47" fmla="*/ 0 h 7212"/>
                <a:gd name="T48" fmla="*/ 0 w 5779"/>
                <a:gd name="T49" fmla="*/ 0 h 7212"/>
                <a:gd name="T50" fmla="*/ 0 w 5779"/>
                <a:gd name="T51" fmla="*/ 0 h 7212"/>
                <a:gd name="T52" fmla="*/ 0 w 5779"/>
                <a:gd name="T53" fmla="*/ 0 h 7212"/>
                <a:gd name="T54" fmla="*/ 0 w 5779"/>
                <a:gd name="T55" fmla="*/ 0 h 7212"/>
                <a:gd name="T56" fmla="*/ 0 w 5779"/>
                <a:gd name="T57" fmla="*/ 0 h 7212"/>
                <a:gd name="T58" fmla="*/ 0 w 5779"/>
                <a:gd name="T59" fmla="*/ 0 h 7212"/>
                <a:gd name="T60" fmla="*/ 0 w 5779"/>
                <a:gd name="T61" fmla="*/ 0 h 7212"/>
                <a:gd name="T62" fmla="*/ 0 w 5779"/>
                <a:gd name="T63" fmla="*/ 0 h 7212"/>
                <a:gd name="T64" fmla="*/ 0 w 5779"/>
                <a:gd name="T65" fmla="*/ 0 h 7212"/>
                <a:gd name="T66" fmla="*/ 0 w 5779"/>
                <a:gd name="T67" fmla="*/ 0 h 7212"/>
                <a:gd name="T68" fmla="*/ 0 w 5779"/>
                <a:gd name="T69" fmla="*/ 0 h 7212"/>
                <a:gd name="T70" fmla="*/ 0 w 5779"/>
                <a:gd name="T71" fmla="*/ 0 h 7212"/>
                <a:gd name="T72" fmla="*/ 0 w 5779"/>
                <a:gd name="T73" fmla="*/ 0 h 7212"/>
                <a:gd name="T74" fmla="*/ 0 w 5779"/>
                <a:gd name="T75" fmla="*/ 0 h 7212"/>
                <a:gd name="T76" fmla="*/ 0 w 5779"/>
                <a:gd name="T77" fmla="*/ 0 h 7212"/>
                <a:gd name="T78" fmla="*/ 0 w 5779"/>
                <a:gd name="T79" fmla="*/ 0 h 7212"/>
                <a:gd name="T80" fmla="*/ 0 w 5779"/>
                <a:gd name="T81" fmla="*/ 0 h 7212"/>
                <a:gd name="T82" fmla="*/ 0 w 5779"/>
                <a:gd name="T83" fmla="*/ 0 h 7212"/>
                <a:gd name="T84" fmla="*/ 0 w 5779"/>
                <a:gd name="T85" fmla="*/ 0 h 7212"/>
                <a:gd name="T86" fmla="*/ 0 w 5779"/>
                <a:gd name="T87" fmla="*/ 0 h 7212"/>
                <a:gd name="T88" fmla="*/ 0 w 5779"/>
                <a:gd name="T89" fmla="*/ 0 h 7212"/>
                <a:gd name="T90" fmla="*/ 0 w 5779"/>
                <a:gd name="T91" fmla="*/ 0 h 7212"/>
                <a:gd name="T92" fmla="*/ 0 w 5779"/>
                <a:gd name="T93" fmla="*/ 0 h 7212"/>
                <a:gd name="T94" fmla="*/ 0 w 5779"/>
                <a:gd name="T95" fmla="*/ 0 h 7212"/>
                <a:gd name="T96" fmla="*/ 0 w 5779"/>
                <a:gd name="T97" fmla="*/ 0 h 7212"/>
                <a:gd name="T98" fmla="*/ 0 w 5779"/>
                <a:gd name="T99" fmla="*/ 0 h 7212"/>
                <a:gd name="T100" fmla="*/ 0 w 5779"/>
                <a:gd name="T101" fmla="*/ 0 h 7212"/>
                <a:gd name="T102" fmla="*/ 0 w 5779"/>
                <a:gd name="T103" fmla="*/ 0 h 7212"/>
                <a:gd name="T104" fmla="*/ 0 w 5779"/>
                <a:gd name="T105" fmla="*/ 0 h 7212"/>
                <a:gd name="T106" fmla="*/ 0 w 5779"/>
                <a:gd name="T107" fmla="*/ 0 h 7212"/>
                <a:gd name="T108" fmla="*/ 0 w 5779"/>
                <a:gd name="T109" fmla="*/ 0 h 7212"/>
                <a:gd name="T110" fmla="*/ 0 w 5779"/>
                <a:gd name="T111" fmla="*/ 0 h 7212"/>
                <a:gd name="T112" fmla="*/ 0 w 5779"/>
                <a:gd name="T113" fmla="*/ 0 h 7212"/>
                <a:gd name="T114" fmla="*/ 0 w 5779"/>
                <a:gd name="T115" fmla="*/ 0 h 7212"/>
                <a:gd name="T116" fmla="*/ 0 w 5779"/>
                <a:gd name="T117" fmla="*/ 0 h 7212"/>
                <a:gd name="T118" fmla="*/ 0 w 5779"/>
                <a:gd name="T119" fmla="*/ 0 h 7212"/>
                <a:gd name="T120" fmla="*/ 0 w 5779"/>
                <a:gd name="T121" fmla="*/ 0 h 7212"/>
                <a:gd name="T122" fmla="*/ 0 w 5779"/>
                <a:gd name="T123" fmla="*/ 0 h 7212"/>
                <a:gd name="T124" fmla="*/ 0 w 5779"/>
                <a:gd name="T125" fmla="*/ 0 h 721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779"/>
                <a:gd name="T190" fmla="*/ 0 h 7212"/>
                <a:gd name="T191" fmla="*/ 5779 w 5779"/>
                <a:gd name="T192" fmla="*/ 7212 h 721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779" h="7212">
                  <a:moveTo>
                    <a:pt x="178" y="2481"/>
                  </a:moveTo>
                  <a:lnTo>
                    <a:pt x="51" y="2537"/>
                  </a:lnTo>
                  <a:lnTo>
                    <a:pt x="48" y="2529"/>
                  </a:lnTo>
                  <a:lnTo>
                    <a:pt x="44" y="2522"/>
                  </a:lnTo>
                  <a:lnTo>
                    <a:pt x="41" y="2514"/>
                  </a:lnTo>
                  <a:lnTo>
                    <a:pt x="39" y="2507"/>
                  </a:lnTo>
                  <a:lnTo>
                    <a:pt x="36" y="2499"/>
                  </a:lnTo>
                  <a:lnTo>
                    <a:pt x="34" y="2491"/>
                  </a:lnTo>
                  <a:lnTo>
                    <a:pt x="30" y="2484"/>
                  </a:lnTo>
                  <a:lnTo>
                    <a:pt x="28" y="2476"/>
                  </a:lnTo>
                  <a:lnTo>
                    <a:pt x="26" y="2469"/>
                  </a:lnTo>
                  <a:lnTo>
                    <a:pt x="24" y="2460"/>
                  </a:lnTo>
                  <a:lnTo>
                    <a:pt x="22" y="2452"/>
                  </a:lnTo>
                  <a:lnTo>
                    <a:pt x="19" y="2444"/>
                  </a:lnTo>
                  <a:lnTo>
                    <a:pt x="17" y="2436"/>
                  </a:lnTo>
                  <a:lnTo>
                    <a:pt x="16" y="2427"/>
                  </a:lnTo>
                  <a:lnTo>
                    <a:pt x="14" y="2419"/>
                  </a:lnTo>
                  <a:lnTo>
                    <a:pt x="13" y="2411"/>
                  </a:lnTo>
                  <a:lnTo>
                    <a:pt x="11" y="2404"/>
                  </a:lnTo>
                  <a:lnTo>
                    <a:pt x="10" y="2395"/>
                  </a:lnTo>
                  <a:lnTo>
                    <a:pt x="9" y="2386"/>
                  </a:lnTo>
                  <a:lnTo>
                    <a:pt x="7" y="2378"/>
                  </a:lnTo>
                  <a:lnTo>
                    <a:pt x="6" y="2369"/>
                  </a:lnTo>
                  <a:lnTo>
                    <a:pt x="5" y="2360"/>
                  </a:lnTo>
                  <a:lnTo>
                    <a:pt x="4" y="2353"/>
                  </a:lnTo>
                  <a:lnTo>
                    <a:pt x="3" y="2344"/>
                  </a:lnTo>
                  <a:lnTo>
                    <a:pt x="2" y="2335"/>
                  </a:lnTo>
                  <a:lnTo>
                    <a:pt x="2" y="2326"/>
                  </a:lnTo>
                  <a:lnTo>
                    <a:pt x="1" y="2317"/>
                  </a:lnTo>
                  <a:lnTo>
                    <a:pt x="1" y="2308"/>
                  </a:lnTo>
                  <a:lnTo>
                    <a:pt x="0" y="2300"/>
                  </a:lnTo>
                  <a:lnTo>
                    <a:pt x="0" y="2291"/>
                  </a:lnTo>
                  <a:lnTo>
                    <a:pt x="0" y="2281"/>
                  </a:lnTo>
                  <a:lnTo>
                    <a:pt x="0" y="2274"/>
                  </a:lnTo>
                  <a:lnTo>
                    <a:pt x="0" y="2264"/>
                  </a:lnTo>
                  <a:lnTo>
                    <a:pt x="0" y="2255"/>
                  </a:lnTo>
                  <a:lnTo>
                    <a:pt x="0" y="2245"/>
                  </a:lnTo>
                  <a:lnTo>
                    <a:pt x="0" y="2237"/>
                  </a:lnTo>
                  <a:lnTo>
                    <a:pt x="1" y="2218"/>
                  </a:lnTo>
                  <a:lnTo>
                    <a:pt x="1" y="2200"/>
                  </a:lnTo>
                  <a:lnTo>
                    <a:pt x="2" y="2182"/>
                  </a:lnTo>
                  <a:lnTo>
                    <a:pt x="4" y="2163"/>
                  </a:lnTo>
                  <a:lnTo>
                    <a:pt x="5" y="2153"/>
                  </a:lnTo>
                  <a:lnTo>
                    <a:pt x="6" y="2144"/>
                  </a:lnTo>
                  <a:lnTo>
                    <a:pt x="7" y="2134"/>
                  </a:lnTo>
                  <a:lnTo>
                    <a:pt x="9" y="2124"/>
                  </a:lnTo>
                  <a:lnTo>
                    <a:pt x="11" y="2105"/>
                  </a:lnTo>
                  <a:lnTo>
                    <a:pt x="13" y="2086"/>
                  </a:lnTo>
                  <a:lnTo>
                    <a:pt x="16" y="2067"/>
                  </a:lnTo>
                  <a:lnTo>
                    <a:pt x="19" y="2046"/>
                  </a:lnTo>
                  <a:lnTo>
                    <a:pt x="24" y="2027"/>
                  </a:lnTo>
                  <a:lnTo>
                    <a:pt x="27" y="2007"/>
                  </a:lnTo>
                  <a:lnTo>
                    <a:pt x="31" y="1987"/>
                  </a:lnTo>
                  <a:lnTo>
                    <a:pt x="36" y="1967"/>
                  </a:lnTo>
                  <a:lnTo>
                    <a:pt x="41" y="1946"/>
                  </a:lnTo>
                  <a:lnTo>
                    <a:pt x="45" y="1927"/>
                  </a:lnTo>
                  <a:lnTo>
                    <a:pt x="51" y="1906"/>
                  </a:lnTo>
                  <a:lnTo>
                    <a:pt x="56" y="1886"/>
                  </a:lnTo>
                  <a:lnTo>
                    <a:pt x="62" y="1865"/>
                  </a:lnTo>
                  <a:lnTo>
                    <a:pt x="68" y="1845"/>
                  </a:lnTo>
                  <a:lnTo>
                    <a:pt x="75" y="1824"/>
                  </a:lnTo>
                  <a:lnTo>
                    <a:pt x="81" y="1803"/>
                  </a:lnTo>
                  <a:lnTo>
                    <a:pt x="88" y="1782"/>
                  </a:lnTo>
                  <a:lnTo>
                    <a:pt x="95" y="1761"/>
                  </a:lnTo>
                  <a:lnTo>
                    <a:pt x="102" y="1741"/>
                  </a:lnTo>
                  <a:lnTo>
                    <a:pt x="109" y="1719"/>
                  </a:lnTo>
                  <a:lnTo>
                    <a:pt x="117" y="1698"/>
                  </a:lnTo>
                  <a:lnTo>
                    <a:pt x="125" y="1677"/>
                  </a:lnTo>
                  <a:lnTo>
                    <a:pt x="133" y="1656"/>
                  </a:lnTo>
                  <a:lnTo>
                    <a:pt x="142" y="1634"/>
                  </a:lnTo>
                  <a:lnTo>
                    <a:pt x="151" y="1614"/>
                  </a:lnTo>
                  <a:lnTo>
                    <a:pt x="159" y="1592"/>
                  </a:lnTo>
                  <a:lnTo>
                    <a:pt x="168" y="1570"/>
                  </a:lnTo>
                  <a:lnTo>
                    <a:pt x="178" y="1550"/>
                  </a:lnTo>
                  <a:lnTo>
                    <a:pt x="186" y="1528"/>
                  </a:lnTo>
                  <a:lnTo>
                    <a:pt x="196" y="1507"/>
                  </a:lnTo>
                  <a:lnTo>
                    <a:pt x="206" y="1486"/>
                  </a:lnTo>
                  <a:lnTo>
                    <a:pt x="216" y="1464"/>
                  </a:lnTo>
                  <a:lnTo>
                    <a:pt x="227" y="1444"/>
                  </a:lnTo>
                  <a:lnTo>
                    <a:pt x="237" y="1422"/>
                  </a:lnTo>
                  <a:lnTo>
                    <a:pt x="247" y="1400"/>
                  </a:lnTo>
                  <a:lnTo>
                    <a:pt x="258" y="1380"/>
                  </a:lnTo>
                  <a:lnTo>
                    <a:pt x="269" y="1358"/>
                  </a:lnTo>
                  <a:lnTo>
                    <a:pt x="281" y="1338"/>
                  </a:lnTo>
                  <a:lnTo>
                    <a:pt x="292" y="1316"/>
                  </a:lnTo>
                  <a:lnTo>
                    <a:pt x="304" y="1295"/>
                  </a:lnTo>
                  <a:lnTo>
                    <a:pt x="314" y="1275"/>
                  </a:lnTo>
                  <a:lnTo>
                    <a:pt x="326" y="1253"/>
                  </a:lnTo>
                  <a:lnTo>
                    <a:pt x="338" y="1232"/>
                  </a:lnTo>
                  <a:lnTo>
                    <a:pt x="351" y="1212"/>
                  </a:lnTo>
                  <a:lnTo>
                    <a:pt x="363" y="1191"/>
                  </a:lnTo>
                  <a:lnTo>
                    <a:pt x="376" y="1170"/>
                  </a:lnTo>
                  <a:lnTo>
                    <a:pt x="388" y="1150"/>
                  </a:lnTo>
                  <a:lnTo>
                    <a:pt x="401" y="1128"/>
                  </a:lnTo>
                  <a:lnTo>
                    <a:pt x="414" y="1109"/>
                  </a:lnTo>
                  <a:lnTo>
                    <a:pt x="427" y="1088"/>
                  </a:lnTo>
                  <a:lnTo>
                    <a:pt x="440" y="1068"/>
                  </a:lnTo>
                  <a:lnTo>
                    <a:pt x="454" y="1048"/>
                  </a:lnTo>
                  <a:lnTo>
                    <a:pt x="467" y="1028"/>
                  </a:lnTo>
                  <a:lnTo>
                    <a:pt x="481" y="1008"/>
                  </a:lnTo>
                  <a:lnTo>
                    <a:pt x="494" y="989"/>
                  </a:lnTo>
                  <a:lnTo>
                    <a:pt x="508" y="969"/>
                  </a:lnTo>
                  <a:lnTo>
                    <a:pt x="523" y="950"/>
                  </a:lnTo>
                  <a:lnTo>
                    <a:pt x="537" y="930"/>
                  </a:lnTo>
                  <a:lnTo>
                    <a:pt x="551" y="911"/>
                  </a:lnTo>
                  <a:lnTo>
                    <a:pt x="566" y="892"/>
                  </a:lnTo>
                  <a:lnTo>
                    <a:pt x="580" y="873"/>
                  </a:lnTo>
                  <a:lnTo>
                    <a:pt x="594" y="854"/>
                  </a:lnTo>
                  <a:lnTo>
                    <a:pt x="609" y="836"/>
                  </a:lnTo>
                  <a:lnTo>
                    <a:pt x="624" y="816"/>
                  </a:lnTo>
                  <a:lnTo>
                    <a:pt x="639" y="799"/>
                  </a:lnTo>
                  <a:lnTo>
                    <a:pt x="654" y="781"/>
                  </a:lnTo>
                  <a:lnTo>
                    <a:pt x="669" y="762"/>
                  </a:lnTo>
                  <a:lnTo>
                    <a:pt x="684" y="745"/>
                  </a:lnTo>
                  <a:lnTo>
                    <a:pt x="700" y="728"/>
                  </a:lnTo>
                  <a:lnTo>
                    <a:pt x="716" y="710"/>
                  </a:lnTo>
                  <a:lnTo>
                    <a:pt x="731" y="693"/>
                  </a:lnTo>
                  <a:lnTo>
                    <a:pt x="746" y="677"/>
                  </a:lnTo>
                  <a:lnTo>
                    <a:pt x="762" y="659"/>
                  </a:lnTo>
                  <a:lnTo>
                    <a:pt x="778" y="643"/>
                  </a:lnTo>
                  <a:lnTo>
                    <a:pt x="794" y="627"/>
                  </a:lnTo>
                  <a:lnTo>
                    <a:pt x="810" y="611"/>
                  </a:lnTo>
                  <a:lnTo>
                    <a:pt x="826" y="595"/>
                  </a:lnTo>
                  <a:lnTo>
                    <a:pt x="842" y="579"/>
                  </a:lnTo>
                  <a:lnTo>
                    <a:pt x="858" y="564"/>
                  </a:lnTo>
                  <a:lnTo>
                    <a:pt x="874" y="550"/>
                  </a:lnTo>
                  <a:lnTo>
                    <a:pt x="890" y="535"/>
                  </a:lnTo>
                  <a:lnTo>
                    <a:pt x="908" y="521"/>
                  </a:lnTo>
                  <a:lnTo>
                    <a:pt x="924" y="505"/>
                  </a:lnTo>
                  <a:lnTo>
                    <a:pt x="940" y="491"/>
                  </a:lnTo>
                  <a:lnTo>
                    <a:pt x="956" y="478"/>
                  </a:lnTo>
                  <a:lnTo>
                    <a:pt x="973" y="464"/>
                  </a:lnTo>
                  <a:lnTo>
                    <a:pt x="990" y="451"/>
                  </a:lnTo>
                  <a:lnTo>
                    <a:pt x="1006" y="438"/>
                  </a:lnTo>
                  <a:lnTo>
                    <a:pt x="1024" y="426"/>
                  </a:lnTo>
                  <a:lnTo>
                    <a:pt x="1040" y="414"/>
                  </a:lnTo>
                  <a:lnTo>
                    <a:pt x="1057" y="403"/>
                  </a:lnTo>
                  <a:lnTo>
                    <a:pt x="1073" y="391"/>
                  </a:lnTo>
                  <a:lnTo>
                    <a:pt x="1091" y="380"/>
                  </a:lnTo>
                  <a:lnTo>
                    <a:pt x="1108" y="369"/>
                  </a:lnTo>
                  <a:lnTo>
                    <a:pt x="1124" y="358"/>
                  </a:lnTo>
                  <a:lnTo>
                    <a:pt x="1142" y="347"/>
                  </a:lnTo>
                  <a:lnTo>
                    <a:pt x="1159" y="338"/>
                  </a:lnTo>
                  <a:lnTo>
                    <a:pt x="1175" y="328"/>
                  </a:lnTo>
                  <a:lnTo>
                    <a:pt x="1184" y="323"/>
                  </a:lnTo>
                  <a:lnTo>
                    <a:pt x="1193" y="319"/>
                  </a:lnTo>
                  <a:lnTo>
                    <a:pt x="1201" y="315"/>
                  </a:lnTo>
                  <a:lnTo>
                    <a:pt x="1211" y="310"/>
                  </a:lnTo>
                  <a:lnTo>
                    <a:pt x="1227" y="302"/>
                  </a:lnTo>
                  <a:lnTo>
                    <a:pt x="1245" y="294"/>
                  </a:lnTo>
                  <a:lnTo>
                    <a:pt x="1253" y="290"/>
                  </a:lnTo>
                  <a:lnTo>
                    <a:pt x="1262" y="287"/>
                  </a:lnTo>
                  <a:lnTo>
                    <a:pt x="1271" y="282"/>
                  </a:lnTo>
                  <a:lnTo>
                    <a:pt x="1279" y="279"/>
                  </a:lnTo>
                  <a:lnTo>
                    <a:pt x="1331" y="407"/>
                  </a:lnTo>
                  <a:lnTo>
                    <a:pt x="1325" y="410"/>
                  </a:lnTo>
                  <a:lnTo>
                    <a:pt x="1317" y="412"/>
                  </a:lnTo>
                  <a:lnTo>
                    <a:pt x="1310" y="417"/>
                  </a:lnTo>
                  <a:lnTo>
                    <a:pt x="1302" y="420"/>
                  </a:lnTo>
                  <a:lnTo>
                    <a:pt x="1287" y="426"/>
                  </a:lnTo>
                  <a:lnTo>
                    <a:pt x="1272" y="434"/>
                  </a:lnTo>
                  <a:lnTo>
                    <a:pt x="1264" y="437"/>
                  </a:lnTo>
                  <a:lnTo>
                    <a:pt x="1258" y="442"/>
                  </a:lnTo>
                  <a:lnTo>
                    <a:pt x="1250" y="446"/>
                  </a:lnTo>
                  <a:lnTo>
                    <a:pt x="1243" y="450"/>
                  </a:lnTo>
                  <a:lnTo>
                    <a:pt x="1227" y="458"/>
                  </a:lnTo>
                  <a:lnTo>
                    <a:pt x="1212" y="466"/>
                  </a:lnTo>
                  <a:lnTo>
                    <a:pt x="1197" y="476"/>
                  </a:lnTo>
                  <a:lnTo>
                    <a:pt x="1182" y="486"/>
                  </a:lnTo>
                  <a:lnTo>
                    <a:pt x="1167" y="496"/>
                  </a:lnTo>
                  <a:lnTo>
                    <a:pt x="1151" y="505"/>
                  </a:lnTo>
                  <a:lnTo>
                    <a:pt x="1136" y="516"/>
                  </a:lnTo>
                  <a:lnTo>
                    <a:pt x="1121" y="527"/>
                  </a:lnTo>
                  <a:lnTo>
                    <a:pt x="1105" y="538"/>
                  </a:lnTo>
                  <a:lnTo>
                    <a:pt x="1090" y="549"/>
                  </a:lnTo>
                  <a:lnTo>
                    <a:pt x="1075" y="561"/>
                  </a:lnTo>
                  <a:lnTo>
                    <a:pt x="1059" y="573"/>
                  </a:lnTo>
                  <a:lnTo>
                    <a:pt x="1044" y="586"/>
                  </a:lnTo>
                  <a:lnTo>
                    <a:pt x="1029" y="598"/>
                  </a:lnTo>
                  <a:lnTo>
                    <a:pt x="1014" y="611"/>
                  </a:lnTo>
                  <a:lnTo>
                    <a:pt x="999" y="625"/>
                  </a:lnTo>
                  <a:lnTo>
                    <a:pt x="982" y="638"/>
                  </a:lnTo>
                  <a:lnTo>
                    <a:pt x="967" y="652"/>
                  </a:lnTo>
                  <a:lnTo>
                    <a:pt x="952" y="666"/>
                  </a:lnTo>
                  <a:lnTo>
                    <a:pt x="938" y="680"/>
                  </a:lnTo>
                  <a:lnTo>
                    <a:pt x="923" y="694"/>
                  </a:lnTo>
                  <a:lnTo>
                    <a:pt x="908" y="709"/>
                  </a:lnTo>
                  <a:lnTo>
                    <a:pt x="892" y="724"/>
                  </a:lnTo>
                  <a:lnTo>
                    <a:pt x="877" y="739"/>
                  </a:lnTo>
                  <a:lnTo>
                    <a:pt x="863" y="755"/>
                  </a:lnTo>
                  <a:lnTo>
                    <a:pt x="848" y="771"/>
                  </a:lnTo>
                  <a:lnTo>
                    <a:pt x="833" y="786"/>
                  </a:lnTo>
                  <a:lnTo>
                    <a:pt x="819" y="802"/>
                  </a:lnTo>
                  <a:lnTo>
                    <a:pt x="803" y="820"/>
                  </a:lnTo>
                  <a:lnTo>
                    <a:pt x="789" y="836"/>
                  </a:lnTo>
                  <a:lnTo>
                    <a:pt x="774" y="852"/>
                  </a:lnTo>
                  <a:lnTo>
                    <a:pt x="760" y="870"/>
                  </a:lnTo>
                  <a:lnTo>
                    <a:pt x="746" y="887"/>
                  </a:lnTo>
                  <a:lnTo>
                    <a:pt x="732" y="904"/>
                  </a:lnTo>
                  <a:lnTo>
                    <a:pt x="718" y="922"/>
                  </a:lnTo>
                  <a:lnTo>
                    <a:pt x="704" y="940"/>
                  </a:lnTo>
                  <a:lnTo>
                    <a:pt x="690" y="957"/>
                  </a:lnTo>
                  <a:lnTo>
                    <a:pt x="675" y="976"/>
                  </a:lnTo>
                  <a:lnTo>
                    <a:pt x="661" y="994"/>
                  </a:lnTo>
                  <a:lnTo>
                    <a:pt x="648" y="1011"/>
                  </a:lnTo>
                  <a:lnTo>
                    <a:pt x="634" y="1031"/>
                  </a:lnTo>
                  <a:lnTo>
                    <a:pt x="621" y="1049"/>
                  </a:lnTo>
                  <a:lnTo>
                    <a:pt x="608" y="1068"/>
                  </a:lnTo>
                  <a:lnTo>
                    <a:pt x="595" y="1086"/>
                  </a:lnTo>
                  <a:lnTo>
                    <a:pt x="582" y="1106"/>
                  </a:lnTo>
                  <a:lnTo>
                    <a:pt x="569" y="1125"/>
                  </a:lnTo>
                  <a:lnTo>
                    <a:pt x="556" y="1144"/>
                  </a:lnTo>
                  <a:lnTo>
                    <a:pt x="543" y="1163"/>
                  </a:lnTo>
                  <a:lnTo>
                    <a:pt x="530" y="1183"/>
                  </a:lnTo>
                  <a:lnTo>
                    <a:pt x="518" y="1202"/>
                  </a:lnTo>
                  <a:lnTo>
                    <a:pt x="506" y="1223"/>
                  </a:lnTo>
                  <a:lnTo>
                    <a:pt x="494" y="1242"/>
                  </a:lnTo>
                  <a:lnTo>
                    <a:pt x="482" y="1262"/>
                  </a:lnTo>
                  <a:lnTo>
                    <a:pt x="471" y="1281"/>
                  </a:lnTo>
                  <a:lnTo>
                    <a:pt x="459" y="1302"/>
                  </a:lnTo>
                  <a:lnTo>
                    <a:pt x="447" y="1321"/>
                  </a:lnTo>
                  <a:lnTo>
                    <a:pt x="436" y="1342"/>
                  </a:lnTo>
                  <a:lnTo>
                    <a:pt x="425" y="1361"/>
                  </a:lnTo>
                  <a:lnTo>
                    <a:pt x="413" y="1382"/>
                  </a:lnTo>
                  <a:lnTo>
                    <a:pt x="402" y="1403"/>
                  </a:lnTo>
                  <a:lnTo>
                    <a:pt x="392" y="1422"/>
                  </a:lnTo>
                  <a:lnTo>
                    <a:pt x="382" y="1443"/>
                  </a:lnTo>
                  <a:lnTo>
                    <a:pt x="371" y="1463"/>
                  </a:lnTo>
                  <a:lnTo>
                    <a:pt x="361" y="1484"/>
                  </a:lnTo>
                  <a:lnTo>
                    <a:pt x="351" y="1503"/>
                  </a:lnTo>
                  <a:lnTo>
                    <a:pt x="341" y="1524"/>
                  </a:lnTo>
                  <a:lnTo>
                    <a:pt x="332" y="1544"/>
                  </a:lnTo>
                  <a:lnTo>
                    <a:pt x="322" y="1564"/>
                  </a:lnTo>
                  <a:lnTo>
                    <a:pt x="313" y="1585"/>
                  </a:lnTo>
                  <a:lnTo>
                    <a:pt x="305" y="1605"/>
                  </a:lnTo>
                  <a:lnTo>
                    <a:pt x="295" y="1625"/>
                  </a:lnTo>
                  <a:lnTo>
                    <a:pt x="287" y="1645"/>
                  </a:lnTo>
                  <a:lnTo>
                    <a:pt x="279" y="1666"/>
                  </a:lnTo>
                  <a:lnTo>
                    <a:pt x="270" y="1685"/>
                  </a:lnTo>
                  <a:lnTo>
                    <a:pt x="262" y="1706"/>
                  </a:lnTo>
                  <a:lnTo>
                    <a:pt x="255" y="1725"/>
                  </a:lnTo>
                  <a:lnTo>
                    <a:pt x="247" y="1746"/>
                  </a:lnTo>
                  <a:lnTo>
                    <a:pt x="240" y="1765"/>
                  </a:lnTo>
                  <a:lnTo>
                    <a:pt x="233" y="1786"/>
                  </a:lnTo>
                  <a:lnTo>
                    <a:pt x="227" y="1806"/>
                  </a:lnTo>
                  <a:lnTo>
                    <a:pt x="220" y="1825"/>
                  </a:lnTo>
                  <a:lnTo>
                    <a:pt x="214" y="1845"/>
                  </a:lnTo>
                  <a:lnTo>
                    <a:pt x="207" y="1864"/>
                  </a:lnTo>
                  <a:lnTo>
                    <a:pt x="202" y="1884"/>
                  </a:lnTo>
                  <a:lnTo>
                    <a:pt x="195" y="1903"/>
                  </a:lnTo>
                  <a:lnTo>
                    <a:pt x="190" y="1921"/>
                  </a:lnTo>
                  <a:lnTo>
                    <a:pt x="185" y="1941"/>
                  </a:lnTo>
                  <a:lnTo>
                    <a:pt x="180" y="1959"/>
                  </a:lnTo>
                  <a:lnTo>
                    <a:pt x="176" y="1979"/>
                  </a:lnTo>
                  <a:lnTo>
                    <a:pt x="171" y="1997"/>
                  </a:lnTo>
                  <a:lnTo>
                    <a:pt x="167" y="2016"/>
                  </a:lnTo>
                  <a:lnTo>
                    <a:pt x="164" y="2034"/>
                  </a:lnTo>
                  <a:lnTo>
                    <a:pt x="159" y="2053"/>
                  </a:lnTo>
                  <a:lnTo>
                    <a:pt x="156" y="2070"/>
                  </a:lnTo>
                  <a:lnTo>
                    <a:pt x="153" y="2088"/>
                  </a:lnTo>
                  <a:lnTo>
                    <a:pt x="151" y="2106"/>
                  </a:lnTo>
                  <a:lnTo>
                    <a:pt x="148" y="2123"/>
                  </a:lnTo>
                  <a:lnTo>
                    <a:pt x="146" y="2141"/>
                  </a:lnTo>
                  <a:lnTo>
                    <a:pt x="145" y="2149"/>
                  </a:lnTo>
                  <a:lnTo>
                    <a:pt x="144" y="2158"/>
                  </a:lnTo>
                  <a:lnTo>
                    <a:pt x="143" y="2166"/>
                  </a:lnTo>
                  <a:lnTo>
                    <a:pt x="142" y="2174"/>
                  </a:lnTo>
                  <a:lnTo>
                    <a:pt x="141" y="2191"/>
                  </a:lnTo>
                  <a:lnTo>
                    <a:pt x="140" y="2208"/>
                  </a:lnTo>
                  <a:lnTo>
                    <a:pt x="139" y="2224"/>
                  </a:lnTo>
                  <a:lnTo>
                    <a:pt x="139" y="2240"/>
                  </a:lnTo>
                  <a:lnTo>
                    <a:pt x="138" y="2248"/>
                  </a:lnTo>
                  <a:lnTo>
                    <a:pt x="138" y="2256"/>
                  </a:lnTo>
                  <a:lnTo>
                    <a:pt x="138" y="2264"/>
                  </a:lnTo>
                  <a:lnTo>
                    <a:pt x="138" y="2271"/>
                  </a:lnTo>
                  <a:lnTo>
                    <a:pt x="138" y="2279"/>
                  </a:lnTo>
                  <a:lnTo>
                    <a:pt x="139" y="2287"/>
                  </a:lnTo>
                  <a:lnTo>
                    <a:pt x="139" y="2294"/>
                  </a:lnTo>
                  <a:lnTo>
                    <a:pt x="139" y="2302"/>
                  </a:lnTo>
                  <a:lnTo>
                    <a:pt x="140" y="2309"/>
                  </a:lnTo>
                  <a:lnTo>
                    <a:pt x="140" y="2317"/>
                  </a:lnTo>
                  <a:lnTo>
                    <a:pt x="141" y="2323"/>
                  </a:lnTo>
                  <a:lnTo>
                    <a:pt x="141" y="2331"/>
                  </a:lnTo>
                  <a:lnTo>
                    <a:pt x="142" y="2339"/>
                  </a:lnTo>
                  <a:lnTo>
                    <a:pt x="143" y="2345"/>
                  </a:lnTo>
                  <a:lnTo>
                    <a:pt x="143" y="2352"/>
                  </a:lnTo>
                  <a:lnTo>
                    <a:pt x="144" y="2359"/>
                  </a:lnTo>
                  <a:lnTo>
                    <a:pt x="145" y="2366"/>
                  </a:lnTo>
                  <a:lnTo>
                    <a:pt x="146" y="2372"/>
                  </a:lnTo>
                  <a:lnTo>
                    <a:pt x="147" y="2379"/>
                  </a:lnTo>
                  <a:lnTo>
                    <a:pt x="148" y="2386"/>
                  </a:lnTo>
                  <a:lnTo>
                    <a:pt x="151" y="2393"/>
                  </a:lnTo>
                  <a:lnTo>
                    <a:pt x="152" y="2399"/>
                  </a:lnTo>
                  <a:lnTo>
                    <a:pt x="153" y="2406"/>
                  </a:lnTo>
                  <a:lnTo>
                    <a:pt x="154" y="2411"/>
                  </a:lnTo>
                  <a:lnTo>
                    <a:pt x="156" y="2418"/>
                  </a:lnTo>
                  <a:lnTo>
                    <a:pt x="157" y="2424"/>
                  </a:lnTo>
                  <a:lnTo>
                    <a:pt x="159" y="2430"/>
                  </a:lnTo>
                  <a:lnTo>
                    <a:pt x="161" y="2436"/>
                  </a:lnTo>
                  <a:lnTo>
                    <a:pt x="163" y="2442"/>
                  </a:lnTo>
                  <a:lnTo>
                    <a:pt x="165" y="2448"/>
                  </a:lnTo>
                  <a:lnTo>
                    <a:pt x="167" y="2453"/>
                  </a:lnTo>
                  <a:lnTo>
                    <a:pt x="169" y="2459"/>
                  </a:lnTo>
                  <a:lnTo>
                    <a:pt x="170" y="2464"/>
                  </a:lnTo>
                  <a:lnTo>
                    <a:pt x="172" y="2470"/>
                  </a:lnTo>
                  <a:lnTo>
                    <a:pt x="174" y="2475"/>
                  </a:lnTo>
                  <a:lnTo>
                    <a:pt x="178" y="2481"/>
                  </a:lnTo>
                  <a:close/>
                  <a:moveTo>
                    <a:pt x="1336" y="4391"/>
                  </a:moveTo>
                  <a:lnTo>
                    <a:pt x="1198" y="4399"/>
                  </a:lnTo>
                  <a:lnTo>
                    <a:pt x="1196" y="4385"/>
                  </a:lnTo>
                  <a:lnTo>
                    <a:pt x="1195" y="4371"/>
                  </a:lnTo>
                  <a:lnTo>
                    <a:pt x="1194" y="4357"/>
                  </a:lnTo>
                  <a:lnTo>
                    <a:pt x="1192" y="4343"/>
                  </a:lnTo>
                  <a:lnTo>
                    <a:pt x="1191" y="4329"/>
                  </a:lnTo>
                  <a:lnTo>
                    <a:pt x="1188" y="4315"/>
                  </a:lnTo>
                  <a:lnTo>
                    <a:pt x="1186" y="4302"/>
                  </a:lnTo>
                  <a:lnTo>
                    <a:pt x="1183" y="4288"/>
                  </a:lnTo>
                  <a:lnTo>
                    <a:pt x="1181" y="4275"/>
                  </a:lnTo>
                  <a:lnTo>
                    <a:pt x="1178" y="4262"/>
                  </a:lnTo>
                  <a:lnTo>
                    <a:pt x="1174" y="4248"/>
                  </a:lnTo>
                  <a:lnTo>
                    <a:pt x="1171" y="4235"/>
                  </a:lnTo>
                  <a:lnTo>
                    <a:pt x="1168" y="4222"/>
                  </a:lnTo>
                  <a:lnTo>
                    <a:pt x="1163" y="4209"/>
                  </a:lnTo>
                  <a:lnTo>
                    <a:pt x="1160" y="4196"/>
                  </a:lnTo>
                  <a:lnTo>
                    <a:pt x="1156" y="4183"/>
                  </a:lnTo>
                  <a:lnTo>
                    <a:pt x="1151" y="4171"/>
                  </a:lnTo>
                  <a:lnTo>
                    <a:pt x="1147" y="4158"/>
                  </a:lnTo>
                  <a:lnTo>
                    <a:pt x="1143" y="4146"/>
                  </a:lnTo>
                  <a:lnTo>
                    <a:pt x="1137" y="4133"/>
                  </a:lnTo>
                  <a:lnTo>
                    <a:pt x="1133" y="4121"/>
                  </a:lnTo>
                  <a:lnTo>
                    <a:pt x="1128" y="4108"/>
                  </a:lnTo>
                  <a:lnTo>
                    <a:pt x="1122" y="4095"/>
                  </a:lnTo>
                  <a:lnTo>
                    <a:pt x="1117" y="4083"/>
                  </a:lnTo>
                  <a:lnTo>
                    <a:pt x="1110" y="4071"/>
                  </a:lnTo>
                  <a:lnTo>
                    <a:pt x="1105" y="4059"/>
                  </a:lnTo>
                  <a:lnTo>
                    <a:pt x="1098" y="4046"/>
                  </a:lnTo>
                  <a:lnTo>
                    <a:pt x="1093" y="4034"/>
                  </a:lnTo>
                  <a:lnTo>
                    <a:pt x="1086" y="4022"/>
                  </a:lnTo>
                  <a:lnTo>
                    <a:pt x="1080" y="4010"/>
                  </a:lnTo>
                  <a:lnTo>
                    <a:pt x="1073" y="3998"/>
                  </a:lnTo>
                  <a:lnTo>
                    <a:pt x="1066" y="3986"/>
                  </a:lnTo>
                  <a:lnTo>
                    <a:pt x="1059" y="3975"/>
                  </a:lnTo>
                  <a:lnTo>
                    <a:pt x="1052" y="3963"/>
                  </a:lnTo>
                  <a:lnTo>
                    <a:pt x="1045" y="3951"/>
                  </a:lnTo>
                  <a:lnTo>
                    <a:pt x="1038" y="3939"/>
                  </a:lnTo>
                  <a:lnTo>
                    <a:pt x="1029" y="3927"/>
                  </a:lnTo>
                  <a:lnTo>
                    <a:pt x="1021" y="3915"/>
                  </a:lnTo>
                  <a:lnTo>
                    <a:pt x="1014" y="3902"/>
                  </a:lnTo>
                  <a:lnTo>
                    <a:pt x="1006" y="3891"/>
                  </a:lnTo>
                  <a:lnTo>
                    <a:pt x="998" y="3879"/>
                  </a:lnTo>
                  <a:lnTo>
                    <a:pt x="989" y="3867"/>
                  </a:lnTo>
                  <a:lnTo>
                    <a:pt x="981" y="3854"/>
                  </a:lnTo>
                  <a:lnTo>
                    <a:pt x="973" y="3843"/>
                  </a:lnTo>
                  <a:lnTo>
                    <a:pt x="954" y="3819"/>
                  </a:lnTo>
                  <a:lnTo>
                    <a:pt x="937" y="3795"/>
                  </a:lnTo>
                  <a:lnTo>
                    <a:pt x="918" y="3771"/>
                  </a:lnTo>
                  <a:lnTo>
                    <a:pt x="899" y="3747"/>
                  </a:lnTo>
                  <a:lnTo>
                    <a:pt x="879" y="3722"/>
                  </a:lnTo>
                  <a:lnTo>
                    <a:pt x="860" y="3698"/>
                  </a:lnTo>
                  <a:lnTo>
                    <a:pt x="839" y="3673"/>
                  </a:lnTo>
                  <a:lnTo>
                    <a:pt x="819" y="3648"/>
                  </a:lnTo>
                  <a:lnTo>
                    <a:pt x="797" y="3624"/>
                  </a:lnTo>
                  <a:lnTo>
                    <a:pt x="776" y="3599"/>
                  </a:lnTo>
                  <a:lnTo>
                    <a:pt x="732" y="3548"/>
                  </a:lnTo>
                  <a:lnTo>
                    <a:pt x="687" y="3496"/>
                  </a:lnTo>
                  <a:lnTo>
                    <a:pt x="665" y="3469"/>
                  </a:lnTo>
                  <a:lnTo>
                    <a:pt x="642" y="3442"/>
                  </a:lnTo>
                  <a:lnTo>
                    <a:pt x="618" y="3414"/>
                  </a:lnTo>
                  <a:lnTo>
                    <a:pt x="595" y="3386"/>
                  </a:lnTo>
                  <a:lnTo>
                    <a:pt x="583" y="3372"/>
                  </a:lnTo>
                  <a:lnTo>
                    <a:pt x="571" y="3358"/>
                  </a:lnTo>
                  <a:lnTo>
                    <a:pt x="559" y="3344"/>
                  </a:lnTo>
                  <a:lnTo>
                    <a:pt x="549" y="3329"/>
                  </a:lnTo>
                  <a:lnTo>
                    <a:pt x="537" y="3315"/>
                  </a:lnTo>
                  <a:lnTo>
                    <a:pt x="525" y="3300"/>
                  </a:lnTo>
                  <a:lnTo>
                    <a:pt x="513" y="3286"/>
                  </a:lnTo>
                  <a:lnTo>
                    <a:pt x="501" y="3270"/>
                  </a:lnTo>
                  <a:lnTo>
                    <a:pt x="489" y="3255"/>
                  </a:lnTo>
                  <a:lnTo>
                    <a:pt x="477" y="3240"/>
                  </a:lnTo>
                  <a:lnTo>
                    <a:pt x="465" y="3225"/>
                  </a:lnTo>
                  <a:lnTo>
                    <a:pt x="453" y="3210"/>
                  </a:lnTo>
                  <a:lnTo>
                    <a:pt x="441" y="3193"/>
                  </a:lnTo>
                  <a:lnTo>
                    <a:pt x="430" y="3178"/>
                  </a:lnTo>
                  <a:lnTo>
                    <a:pt x="418" y="3162"/>
                  </a:lnTo>
                  <a:lnTo>
                    <a:pt x="407" y="3146"/>
                  </a:lnTo>
                  <a:lnTo>
                    <a:pt x="395" y="3130"/>
                  </a:lnTo>
                  <a:lnTo>
                    <a:pt x="383" y="3113"/>
                  </a:lnTo>
                  <a:lnTo>
                    <a:pt x="371" y="3097"/>
                  </a:lnTo>
                  <a:lnTo>
                    <a:pt x="359" y="3081"/>
                  </a:lnTo>
                  <a:lnTo>
                    <a:pt x="347" y="3063"/>
                  </a:lnTo>
                  <a:lnTo>
                    <a:pt x="335" y="3046"/>
                  </a:lnTo>
                  <a:lnTo>
                    <a:pt x="324" y="3030"/>
                  </a:lnTo>
                  <a:lnTo>
                    <a:pt x="312" y="3011"/>
                  </a:lnTo>
                  <a:lnTo>
                    <a:pt x="300" y="2994"/>
                  </a:lnTo>
                  <a:lnTo>
                    <a:pt x="289" y="2977"/>
                  </a:lnTo>
                  <a:lnTo>
                    <a:pt x="277" y="2958"/>
                  </a:lnTo>
                  <a:lnTo>
                    <a:pt x="266" y="2941"/>
                  </a:lnTo>
                  <a:lnTo>
                    <a:pt x="255" y="2923"/>
                  </a:lnTo>
                  <a:lnTo>
                    <a:pt x="243" y="2904"/>
                  </a:lnTo>
                  <a:lnTo>
                    <a:pt x="232" y="2886"/>
                  </a:lnTo>
                  <a:lnTo>
                    <a:pt x="220" y="2866"/>
                  </a:lnTo>
                  <a:lnTo>
                    <a:pt x="209" y="2848"/>
                  </a:lnTo>
                  <a:lnTo>
                    <a:pt x="198" y="2828"/>
                  </a:lnTo>
                  <a:lnTo>
                    <a:pt x="187" y="2809"/>
                  </a:lnTo>
                  <a:lnTo>
                    <a:pt x="177" y="2789"/>
                  </a:lnTo>
                  <a:lnTo>
                    <a:pt x="166" y="2770"/>
                  </a:lnTo>
                  <a:lnTo>
                    <a:pt x="155" y="2749"/>
                  </a:lnTo>
                  <a:lnTo>
                    <a:pt x="144" y="2730"/>
                  </a:lnTo>
                  <a:lnTo>
                    <a:pt x="133" y="2708"/>
                  </a:lnTo>
                  <a:lnTo>
                    <a:pt x="122" y="2687"/>
                  </a:lnTo>
                  <a:lnTo>
                    <a:pt x="112" y="2667"/>
                  </a:lnTo>
                  <a:lnTo>
                    <a:pt x="101" y="2646"/>
                  </a:lnTo>
                  <a:lnTo>
                    <a:pt x="91" y="2625"/>
                  </a:lnTo>
                  <a:lnTo>
                    <a:pt x="81" y="2603"/>
                  </a:lnTo>
                  <a:lnTo>
                    <a:pt x="70" y="2581"/>
                  </a:lnTo>
                  <a:lnTo>
                    <a:pt x="66" y="2570"/>
                  </a:lnTo>
                  <a:lnTo>
                    <a:pt x="61" y="2559"/>
                  </a:lnTo>
                  <a:lnTo>
                    <a:pt x="55" y="2548"/>
                  </a:lnTo>
                  <a:lnTo>
                    <a:pt x="51" y="2537"/>
                  </a:lnTo>
                  <a:lnTo>
                    <a:pt x="178" y="2481"/>
                  </a:lnTo>
                  <a:lnTo>
                    <a:pt x="182" y="2492"/>
                  </a:lnTo>
                  <a:lnTo>
                    <a:pt x="186" y="2502"/>
                  </a:lnTo>
                  <a:lnTo>
                    <a:pt x="192" y="2513"/>
                  </a:lnTo>
                  <a:lnTo>
                    <a:pt x="196" y="2523"/>
                  </a:lnTo>
                  <a:lnTo>
                    <a:pt x="206" y="2544"/>
                  </a:lnTo>
                  <a:lnTo>
                    <a:pt x="216" y="2565"/>
                  </a:lnTo>
                  <a:lnTo>
                    <a:pt x="225" y="2586"/>
                  </a:lnTo>
                  <a:lnTo>
                    <a:pt x="236" y="2605"/>
                  </a:lnTo>
                  <a:lnTo>
                    <a:pt x="246" y="2626"/>
                  </a:lnTo>
                  <a:lnTo>
                    <a:pt x="256" y="2645"/>
                  </a:lnTo>
                  <a:lnTo>
                    <a:pt x="267" y="2665"/>
                  </a:lnTo>
                  <a:lnTo>
                    <a:pt x="276" y="2684"/>
                  </a:lnTo>
                  <a:lnTo>
                    <a:pt x="287" y="2704"/>
                  </a:lnTo>
                  <a:lnTo>
                    <a:pt x="297" y="2722"/>
                  </a:lnTo>
                  <a:lnTo>
                    <a:pt x="308" y="2742"/>
                  </a:lnTo>
                  <a:lnTo>
                    <a:pt x="319" y="2760"/>
                  </a:lnTo>
                  <a:lnTo>
                    <a:pt x="330" y="2777"/>
                  </a:lnTo>
                  <a:lnTo>
                    <a:pt x="339" y="2796"/>
                  </a:lnTo>
                  <a:lnTo>
                    <a:pt x="350" y="2814"/>
                  </a:lnTo>
                  <a:lnTo>
                    <a:pt x="361" y="2832"/>
                  </a:lnTo>
                  <a:lnTo>
                    <a:pt x="372" y="2850"/>
                  </a:lnTo>
                  <a:lnTo>
                    <a:pt x="383" y="2867"/>
                  </a:lnTo>
                  <a:lnTo>
                    <a:pt x="394" y="2885"/>
                  </a:lnTo>
                  <a:lnTo>
                    <a:pt x="405" y="2902"/>
                  </a:lnTo>
                  <a:lnTo>
                    <a:pt x="416" y="2918"/>
                  </a:lnTo>
                  <a:lnTo>
                    <a:pt x="427" y="2936"/>
                  </a:lnTo>
                  <a:lnTo>
                    <a:pt x="439" y="2952"/>
                  </a:lnTo>
                  <a:lnTo>
                    <a:pt x="450" y="2968"/>
                  </a:lnTo>
                  <a:lnTo>
                    <a:pt x="461" y="2984"/>
                  </a:lnTo>
                  <a:lnTo>
                    <a:pt x="473" y="3001"/>
                  </a:lnTo>
                  <a:lnTo>
                    <a:pt x="484" y="3017"/>
                  </a:lnTo>
                  <a:lnTo>
                    <a:pt x="494" y="3033"/>
                  </a:lnTo>
                  <a:lnTo>
                    <a:pt x="506" y="3048"/>
                  </a:lnTo>
                  <a:lnTo>
                    <a:pt x="518" y="3064"/>
                  </a:lnTo>
                  <a:lnTo>
                    <a:pt x="529" y="3080"/>
                  </a:lnTo>
                  <a:lnTo>
                    <a:pt x="541" y="3095"/>
                  </a:lnTo>
                  <a:lnTo>
                    <a:pt x="552" y="3110"/>
                  </a:lnTo>
                  <a:lnTo>
                    <a:pt x="564" y="3125"/>
                  </a:lnTo>
                  <a:lnTo>
                    <a:pt x="575" y="3140"/>
                  </a:lnTo>
                  <a:lnTo>
                    <a:pt x="587" y="3156"/>
                  </a:lnTo>
                  <a:lnTo>
                    <a:pt x="598" y="3170"/>
                  </a:lnTo>
                  <a:lnTo>
                    <a:pt x="609" y="3185"/>
                  </a:lnTo>
                  <a:lnTo>
                    <a:pt x="621" y="3199"/>
                  </a:lnTo>
                  <a:lnTo>
                    <a:pt x="632" y="3213"/>
                  </a:lnTo>
                  <a:lnTo>
                    <a:pt x="644" y="3228"/>
                  </a:lnTo>
                  <a:lnTo>
                    <a:pt x="656" y="3242"/>
                  </a:lnTo>
                  <a:lnTo>
                    <a:pt x="667" y="3256"/>
                  </a:lnTo>
                  <a:lnTo>
                    <a:pt x="679" y="3270"/>
                  </a:lnTo>
                  <a:lnTo>
                    <a:pt x="690" y="3283"/>
                  </a:lnTo>
                  <a:lnTo>
                    <a:pt x="701" y="3297"/>
                  </a:lnTo>
                  <a:lnTo>
                    <a:pt x="724" y="3326"/>
                  </a:lnTo>
                  <a:lnTo>
                    <a:pt x="747" y="3352"/>
                  </a:lnTo>
                  <a:lnTo>
                    <a:pt x="770" y="3379"/>
                  </a:lnTo>
                  <a:lnTo>
                    <a:pt x="793" y="3406"/>
                  </a:lnTo>
                  <a:lnTo>
                    <a:pt x="837" y="3458"/>
                  </a:lnTo>
                  <a:lnTo>
                    <a:pt x="881" y="3509"/>
                  </a:lnTo>
                  <a:lnTo>
                    <a:pt x="903" y="3535"/>
                  </a:lnTo>
                  <a:lnTo>
                    <a:pt x="925" y="3560"/>
                  </a:lnTo>
                  <a:lnTo>
                    <a:pt x="945" y="3586"/>
                  </a:lnTo>
                  <a:lnTo>
                    <a:pt x="966" y="3611"/>
                  </a:lnTo>
                  <a:lnTo>
                    <a:pt x="987" y="3635"/>
                  </a:lnTo>
                  <a:lnTo>
                    <a:pt x="1007" y="3660"/>
                  </a:lnTo>
                  <a:lnTo>
                    <a:pt x="1027" y="3686"/>
                  </a:lnTo>
                  <a:lnTo>
                    <a:pt x="1046" y="3711"/>
                  </a:lnTo>
                  <a:lnTo>
                    <a:pt x="1066" y="3736"/>
                  </a:lnTo>
                  <a:lnTo>
                    <a:pt x="1084" y="3762"/>
                  </a:lnTo>
                  <a:lnTo>
                    <a:pt x="1094" y="3774"/>
                  </a:lnTo>
                  <a:lnTo>
                    <a:pt x="1103" y="3787"/>
                  </a:lnTo>
                  <a:lnTo>
                    <a:pt x="1111" y="3800"/>
                  </a:lnTo>
                  <a:lnTo>
                    <a:pt x="1120" y="3813"/>
                  </a:lnTo>
                  <a:lnTo>
                    <a:pt x="1129" y="3826"/>
                  </a:lnTo>
                  <a:lnTo>
                    <a:pt x="1137" y="3839"/>
                  </a:lnTo>
                  <a:lnTo>
                    <a:pt x="1146" y="3852"/>
                  </a:lnTo>
                  <a:lnTo>
                    <a:pt x="1155" y="3865"/>
                  </a:lnTo>
                  <a:lnTo>
                    <a:pt x="1162" y="3878"/>
                  </a:lnTo>
                  <a:lnTo>
                    <a:pt x="1170" y="3891"/>
                  </a:lnTo>
                  <a:lnTo>
                    <a:pt x="1179" y="3904"/>
                  </a:lnTo>
                  <a:lnTo>
                    <a:pt x="1186" y="3917"/>
                  </a:lnTo>
                  <a:lnTo>
                    <a:pt x="1194" y="3930"/>
                  </a:lnTo>
                  <a:lnTo>
                    <a:pt x="1201" y="3944"/>
                  </a:lnTo>
                  <a:lnTo>
                    <a:pt x="1208" y="3957"/>
                  </a:lnTo>
                  <a:lnTo>
                    <a:pt x="1215" y="3971"/>
                  </a:lnTo>
                  <a:lnTo>
                    <a:pt x="1222" y="3984"/>
                  </a:lnTo>
                  <a:lnTo>
                    <a:pt x="1230" y="3998"/>
                  </a:lnTo>
                  <a:lnTo>
                    <a:pt x="1236" y="4011"/>
                  </a:lnTo>
                  <a:lnTo>
                    <a:pt x="1243" y="4025"/>
                  </a:lnTo>
                  <a:lnTo>
                    <a:pt x="1249" y="4040"/>
                  </a:lnTo>
                  <a:lnTo>
                    <a:pt x="1255" y="4054"/>
                  </a:lnTo>
                  <a:lnTo>
                    <a:pt x="1261" y="4068"/>
                  </a:lnTo>
                  <a:lnTo>
                    <a:pt x="1266" y="4082"/>
                  </a:lnTo>
                  <a:lnTo>
                    <a:pt x="1272" y="4097"/>
                  </a:lnTo>
                  <a:lnTo>
                    <a:pt x="1277" y="4111"/>
                  </a:lnTo>
                  <a:lnTo>
                    <a:pt x="1283" y="4125"/>
                  </a:lnTo>
                  <a:lnTo>
                    <a:pt x="1287" y="4140"/>
                  </a:lnTo>
                  <a:lnTo>
                    <a:pt x="1292" y="4155"/>
                  </a:lnTo>
                  <a:lnTo>
                    <a:pt x="1297" y="4170"/>
                  </a:lnTo>
                  <a:lnTo>
                    <a:pt x="1301" y="4185"/>
                  </a:lnTo>
                  <a:lnTo>
                    <a:pt x="1304" y="4200"/>
                  </a:lnTo>
                  <a:lnTo>
                    <a:pt x="1309" y="4215"/>
                  </a:lnTo>
                  <a:lnTo>
                    <a:pt x="1312" y="4230"/>
                  </a:lnTo>
                  <a:lnTo>
                    <a:pt x="1316" y="4246"/>
                  </a:lnTo>
                  <a:lnTo>
                    <a:pt x="1320" y="4262"/>
                  </a:lnTo>
                  <a:lnTo>
                    <a:pt x="1322" y="4277"/>
                  </a:lnTo>
                  <a:lnTo>
                    <a:pt x="1325" y="4293"/>
                  </a:lnTo>
                  <a:lnTo>
                    <a:pt x="1327" y="4309"/>
                  </a:lnTo>
                  <a:lnTo>
                    <a:pt x="1329" y="4326"/>
                  </a:lnTo>
                  <a:lnTo>
                    <a:pt x="1331" y="4342"/>
                  </a:lnTo>
                  <a:lnTo>
                    <a:pt x="1333" y="4358"/>
                  </a:lnTo>
                  <a:lnTo>
                    <a:pt x="1335" y="4374"/>
                  </a:lnTo>
                  <a:lnTo>
                    <a:pt x="1336" y="4391"/>
                  </a:lnTo>
                  <a:close/>
                  <a:moveTo>
                    <a:pt x="373" y="5900"/>
                  </a:moveTo>
                  <a:lnTo>
                    <a:pt x="234" y="5903"/>
                  </a:lnTo>
                  <a:lnTo>
                    <a:pt x="234" y="5898"/>
                  </a:lnTo>
                  <a:lnTo>
                    <a:pt x="234" y="5891"/>
                  </a:lnTo>
                  <a:lnTo>
                    <a:pt x="234" y="5885"/>
                  </a:lnTo>
                  <a:lnTo>
                    <a:pt x="234" y="5878"/>
                  </a:lnTo>
                  <a:lnTo>
                    <a:pt x="235" y="5872"/>
                  </a:lnTo>
                  <a:lnTo>
                    <a:pt x="235" y="5865"/>
                  </a:lnTo>
                  <a:lnTo>
                    <a:pt x="236" y="5859"/>
                  </a:lnTo>
                  <a:lnTo>
                    <a:pt x="236" y="5852"/>
                  </a:lnTo>
                  <a:lnTo>
                    <a:pt x="237" y="5847"/>
                  </a:lnTo>
                  <a:lnTo>
                    <a:pt x="238" y="5840"/>
                  </a:lnTo>
                  <a:lnTo>
                    <a:pt x="240" y="5834"/>
                  </a:lnTo>
                  <a:lnTo>
                    <a:pt x="240" y="5828"/>
                  </a:lnTo>
                  <a:lnTo>
                    <a:pt x="241" y="5822"/>
                  </a:lnTo>
                  <a:lnTo>
                    <a:pt x="243" y="5815"/>
                  </a:lnTo>
                  <a:lnTo>
                    <a:pt x="244" y="5809"/>
                  </a:lnTo>
                  <a:lnTo>
                    <a:pt x="245" y="5802"/>
                  </a:lnTo>
                  <a:lnTo>
                    <a:pt x="247" y="5797"/>
                  </a:lnTo>
                  <a:lnTo>
                    <a:pt x="248" y="5790"/>
                  </a:lnTo>
                  <a:lnTo>
                    <a:pt x="250" y="5784"/>
                  </a:lnTo>
                  <a:lnTo>
                    <a:pt x="253" y="5777"/>
                  </a:lnTo>
                  <a:lnTo>
                    <a:pt x="256" y="5765"/>
                  </a:lnTo>
                  <a:lnTo>
                    <a:pt x="260" y="5754"/>
                  </a:lnTo>
                  <a:lnTo>
                    <a:pt x="264" y="5742"/>
                  </a:lnTo>
                  <a:lnTo>
                    <a:pt x="269" y="5729"/>
                  </a:lnTo>
                  <a:lnTo>
                    <a:pt x="274" y="5717"/>
                  </a:lnTo>
                  <a:lnTo>
                    <a:pt x="280" y="5705"/>
                  </a:lnTo>
                  <a:lnTo>
                    <a:pt x="285" y="5693"/>
                  </a:lnTo>
                  <a:lnTo>
                    <a:pt x="292" y="5681"/>
                  </a:lnTo>
                  <a:lnTo>
                    <a:pt x="298" y="5668"/>
                  </a:lnTo>
                  <a:lnTo>
                    <a:pt x="305" y="5657"/>
                  </a:lnTo>
                  <a:lnTo>
                    <a:pt x="311" y="5644"/>
                  </a:lnTo>
                  <a:lnTo>
                    <a:pt x="318" y="5632"/>
                  </a:lnTo>
                  <a:lnTo>
                    <a:pt x="325" y="5620"/>
                  </a:lnTo>
                  <a:lnTo>
                    <a:pt x="333" y="5608"/>
                  </a:lnTo>
                  <a:lnTo>
                    <a:pt x="339" y="5596"/>
                  </a:lnTo>
                  <a:lnTo>
                    <a:pt x="348" y="5585"/>
                  </a:lnTo>
                  <a:lnTo>
                    <a:pt x="356" y="5573"/>
                  </a:lnTo>
                  <a:lnTo>
                    <a:pt x="364" y="5561"/>
                  </a:lnTo>
                  <a:lnTo>
                    <a:pt x="372" y="5549"/>
                  </a:lnTo>
                  <a:lnTo>
                    <a:pt x="381" y="5537"/>
                  </a:lnTo>
                  <a:lnTo>
                    <a:pt x="389" y="5525"/>
                  </a:lnTo>
                  <a:lnTo>
                    <a:pt x="399" y="5513"/>
                  </a:lnTo>
                  <a:lnTo>
                    <a:pt x="408" y="5501"/>
                  </a:lnTo>
                  <a:lnTo>
                    <a:pt x="417" y="5489"/>
                  </a:lnTo>
                  <a:lnTo>
                    <a:pt x="426" y="5477"/>
                  </a:lnTo>
                  <a:lnTo>
                    <a:pt x="436" y="5465"/>
                  </a:lnTo>
                  <a:lnTo>
                    <a:pt x="446" y="5453"/>
                  </a:lnTo>
                  <a:lnTo>
                    <a:pt x="455" y="5441"/>
                  </a:lnTo>
                  <a:lnTo>
                    <a:pt x="466" y="5430"/>
                  </a:lnTo>
                  <a:lnTo>
                    <a:pt x="476" y="5418"/>
                  </a:lnTo>
                  <a:lnTo>
                    <a:pt x="497" y="5394"/>
                  </a:lnTo>
                  <a:lnTo>
                    <a:pt x="517" y="5370"/>
                  </a:lnTo>
                  <a:lnTo>
                    <a:pt x="539" y="5346"/>
                  </a:lnTo>
                  <a:lnTo>
                    <a:pt x="561" y="5322"/>
                  </a:lnTo>
                  <a:lnTo>
                    <a:pt x="583" y="5298"/>
                  </a:lnTo>
                  <a:lnTo>
                    <a:pt x="605" y="5274"/>
                  </a:lnTo>
                  <a:lnTo>
                    <a:pt x="628" y="5250"/>
                  </a:lnTo>
                  <a:lnTo>
                    <a:pt x="652" y="5226"/>
                  </a:lnTo>
                  <a:lnTo>
                    <a:pt x="697" y="5177"/>
                  </a:lnTo>
                  <a:lnTo>
                    <a:pt x="743" y="5128"/>
                  </a:lnTo>
                  <a:lnTo>
                    <a:pt x="767" y="5105"/>
                  </a:lnTo>
                  <a:lnTo>
                    <a:pt x="789" y="5081"/>
                  </a:lnTo>
                  <a:lnTo>
                    <a:pt x="812" y="5057"/>
                  </a:lnTo>
                  <a:lnTo>
                    <a:pt x="835" y="5032"/>
                  </a:lnTo>
                  <a:lnTo>
                    <a:pt x="857" y="5008"/>
                  </a:lnTo>
                  <a:lnTo>
                    <a:pt x="878" y="4984"/>
                  </a:lnTo>
                  <a:lnTo>
                    <a:pt x="900" y="4959"/>
                  </a:lnTo>
                  <a:lnTo>
                    <a:pt x="922" y="4936"/>
                  </a:lnTo>
                  <a:lnTo>
                    <a:pt x="931" y="4924"/>
                  </a:lnTo>
                  <a:lnTo>
                    <a:pt x="942" y="4912"/>
                  </a:lnTo>
                  <a:lnTo>
                    <a:pt x="952" y="4900"/>
                  </a:lnTo>
                  <a:lnTo>
                    <a:pt x="963" y="4888"/>
                  </a:lnTo>
                  <a:lnTo>
                    <a:pt x="973" y="4876"/>
                  </a:lnTo>
                  <a:lnTo>
                    <a:pt x="982" y="4864"/>
                  </a:lnTo>
                  <a:lnTo>
                    <a:pt x="992" y="4851"/>
                  </a:lnTo>
                  <a:lnTo>
                    <a:pt x="1002" y="4840"/>
                  </a:lnTo>
                  <a:lnTo>
                    <a:pt x="1011" y="4828"/>
                  </a:lnTo>
                  <a:lnTo>
                    <a:pt x="1020" y="4816"/>
                  </a:lnTo>
                  <a:lnTo>
                    <a:pt x="1029" y="4804"/>
                  </a:lnTo>
                  <a:lnTo>
                    <a:pt x="1038" y="4793"/>
                  </a:lnTo>
                  <a:lnTo>
                    <a:pt x="1046" y="4781"/>
                  </a:lnTo>
                  <a:lnTo>
                    <a:pt x="1055" y="4769"/>
                  </a:lnTo>
                  <a:lnTo>
                    <a:pt x="1064" y="4757"/>
                  </a:lnTo>
                  <a:lnTo>
                    <a:pt x="1071" y="4745"/>
                  </a:lnTo>
                  <a:lnTo>
                    <a:pt x="1079" y="4734"/>
                  </a:lnTo>
                  <a:lnTo>
                    <a:pt x="1088" y="4722"/>
                  </a:lnTo>
                  <a:lnTo>
                    <a:pt x="1094" y="4710"/>
                  </a:lnTo>
                  <a:lnTo>
                    <a:pt x="1102" y="4698"/>
                  </a:lnTo>
                  <a:lnTo>
                    <a:pt x="1109" y="4687"/>
                  </a:lnTo>
                  <a:lnTo>
                    <a:pt x="1116" y="4676"/>
                  </a:lnTo>
                  <a:lnTo>
                    <a:pt x="1122" y="4665"/>
                  </a:lnTo>
                  <a:lnTo>
                    <a:pt x="1129" y="4653"/>
                  </a:lnTo>
                  <a:lnTo>
                    <a:pt x="1134" y="4642"/>
                  </a:lnTo>
                  <a:lnTo>
                    <a:pt x="1141" y="4630"/>
                  </a:lnTo>
                  <a:lnTo>
                    <a:pt x="1146" y="4619"/>
                  </a:lnTo>
                  <a:lnTo>
                    <a:pt x="1151" y="4608"/>
                  </a:lnTo>
                  <a:lnTo>
                    <a:pt x="1156" y="4596"/>
                  </a:lnTo>
                  <a:lnTo>
                    <a:pt x="1160" y="4586"/>
                  </a:lnTo>
                  <a:lnTo>
                    <a:pt x="1166" y="4575"/>
                  </a:lnTo>
                  <a:lnTo>
                    <a:pt x="1170" y="4564"/>
                  </a:lnTo>
                  <a:lnTo>
                    <a:pt x="1173" y="4553"/>
                  </a:lnTo>
                  <a:lnTo>
                    <a:pt x="1178" y="4542"/>
                  </a:lnTo>
                  <a:lnTo>
                    <a:pt x="1181" y="4531"/>
                  </a:lnTo>
                  <a:lnTo>
                    <a:pt x="1184" y="4521"/>
                  </a:lnTo>
                  <a:lnTo>
                    <a:pt x="1186" y="4511"/>
                  </a:lnTo>
                  <a:lnTo>
                    <a:pt x="1189" y="4500"/>
                  </a:lnTo>
                  <a:lnTo>
                    <a:pt x="1192" y="4489"/>
                  </a:lnTo>
                  <a:lnTo>
                    <a:pt x="1193" y="4479"/>
                  </a:lnTo>
                  <a:lnTo>
                    <a:pt x="1195" y="4470"/>
                  </a:lnTo>
                  <a:lnTo>
                    <a:pt x="1196" y="4459"/>
                  </a:lnTo>
                  <a:lnTo>
                    <a:pt x="1197" y="4455"/>
                  </a:lnTo>
                  <a:lnTo>
                    <a:pt x="1197" y="4449"/>
                  </a:lnTo>
                  <a:lnTo>
                    <a:pt x="1197" y="4444"/>
                  </a:lnTo>
                  <a:lnTo>
                    <a:pt x="1198" y="4439"/>
                  </a:lnTo>
                  <a:lnTo>
                    <a:pt x="1198" y="4434"/>
                  </a:lnTo>
                  <a:lnTo>
                    <a:pt x="1198" y="4430"/>
                  </a:lnTo>
                  <a:lnTo>
                    <a:pt x="1198" y="4424"/>
                  </a:lnTo>
                  <a:lnTo>
                    <a:pt x="1198" y="4419"/>
                  </a:lnTo>
                  <a:lnTo>
                    <a:pt x="1198" y="4414"/>
                  </a:lnTo>
                  <a:lnTo>
                    <a:pt x="1198" y="4409"/>
                  </a:lnTo>
                  <a:lnTo>
                    <a:pt x="1198" y="4405"/>
                  </a:lnTo>
                  <a:lnTo>
                    <a:pt x="1198" y="4399"/>
                  </a:lnTo>
                  <a:lnTo>
                    <a:pt x="1336" y="4391"/>
                  </a:lnTo>
                  <a:lnTo>
                    <a:pt x="1336" y="4398"/>
                  </a:lnTo>
                  <a:lnTo>
                    <a:pt x="1337" y="4405"/>
                  </a:lnTo>
                  <a:lnTo>
                    <a:pt x="1337" y="4412"/>
                  </a:lnTo>
                  <a:lnTo>
                    <a:pt x="1337" y="4419"/>
                  </a:lnTo>
                  <a:lnTo>
                    <a:pt x="1337" y="4426"/>
                  </a:lnTo>
                  <a:lnTo>
                    <a:pt x="1337" y="4433"/>
                  </a:lnTo>
                  <a:lnTo>
                    <a:pt x="1336" y="4439"/>
                  </a:lnTo>
                  <a:lnTo>
                    <a:pt x="1336" y="4447"/>
                  </a:lnTo>
                  <a:lnTo>
                    <a:pt x="1336" y="4455"/>
                  </a:lnTo>
                  <a:lnTo>
                    <a:pt x="1335" y="4461"/>
                  </a:lnTo>
                  <a:lnTo>
                    <a:pt x="1334" y="4468"/>
                  </a:lnTo>
                  <a:lnTo>
                    <a:pt x="1334" y="4475"/>
                  </a:lnTo>
                  <a:lnTo>
                    <a:pt x="1331" y="4489"/>
                  </a:lnTo>
                  <a:lnTo>
                    <a:pt x="1329" y="4503"/>
                  </a:lnTo>
                  <a:lnTo>
                    <a:pt x="1327" y="4517"/>
                  </a:lnTo>
                  <a:lnTo>
                    <a:pt x="1324" y="4530"/>
                  </a:lnTo>
                  <a:lnTo>
                    <a:pt x="1321" y="4544"/>
                  </a:lnTo>
                  <a:lnTo>
                    <a:pt x="1317" y="4557"/>
                  </a:lnTo>
                  <a:lnTo>
                    <a:pt x="1313" y="4572"/>
                  </a:lnTo>
                  <a:lnTo>
                    <a:pt x="1309" y="4586"/>
                  </a:lnTo>
                  <a:lnTo>
                    <a:pt x="1304" y="4599"/>
                  </a:lnTo>
                  <a:lnTo>
                    <a:pt x="1299" y="4613"/>
                  </a:lnTo>
                  <a:lnTo>
                    <a:pt x="1294" y="4626"/>
                  </a:lnTo>
                  <a:lnTo>
                    <a:pt x="1288" y="4640"/>
                  </a:lnTo>
                  <a:lnTo>
                    <a:pt x="1283" y="4653"/>
                  </a:lnTo>
                  <a:lnTo>
                    <a:pt x="1277" y="4666"/>
                  </a:lnTo>
                  <a:lnTo>
                    <a:pt x="1271" y="4679"/>
                  </a:lnTo>
                  <a:lnTo>
                    <a:pt x="1264" y="4693"/>
                  </a:lnTo>
                  <a:lnTo>
                    <a:pt x="1257" y="4706"/>
                  </a:lnTo>
                  <a:lnTo>
                    <a:pt x="1250" y="4719"/>
                  </a:lnTo>
                  <a:lnTo>
                    <a:pt x="1243" y="4732"/>
                  </a:lnTo>
                  <a:lnTo>
                    <a:pt x="1235" y="4745"/>
                  </a:lnTo>
                  <a:lnTo>
                    <a:pt x="1227" y="4758"/>
                  </a:lnTo>
                  <a:lnTo>
                    <a:pt x="1220" y="4771"/>
                  </a:lnTo>
                  <a:lnTo>
                    <a:pt x="1211" y="4784"/>
                  </a:lnTo>
                  <a:lnTo>
                    <a:pt x="1204" y="4797"/>
                  </a:lnTo>
                  <a:lnTo>
                    <a:pt x="1195" y="4810"/>
                  </a:lnTo>
                  <a:lnTo>
                    <a:pt x="1186" y="4823"/>
                  </a:lnTo>
                  <a:lnTo>
                    <a:pt x="1176" y="4836"/>
                  </a:lnTo>
                  <a:lnTo>
                    <a:pt x="1168" y="4849"/>
                  </a:lnTo>
                  <a:lnTo>
                    <a:pt x="1159" y="4862"/>
                  </a:lnTo>
                  <a:lnTo>
                    <a:pt x="1149" y="4875"/>
                  </a:lnTo>
                  <a:lnTo>
                    <a:pt x="1140" y="4888"/>
                  </a:lnTo>
                  <a:lnTo>
                    <a:pt x="1130" y="4900"/>
                  </a:lnTo>
                  <a:lnTo>
                    <a:pt x="1120" y="4913"/>
                  </a:lnTo>
                  <a:lnTo>
                    <a:pt x="1110" y="4926"/>
                  </a:lnTo>
                  <a:lnTo>
                    <a:pt x="1099" y="4939"/>
                  </a:lnTo>
                  <a:lnTo>
                    <a:pt x="1090" y="4951"/>
                  </a:lnTo>
                  <a:lnTo>
                    <a:pt x="1079" y="4964"/>
                  </a:lnTo>
                  <a:lnTo>
                    <a:pt x="1069" y="4976"/>
                  </a:lnTo>
                  <a:lnTo>
                    <a:pt x="1058" y="4989"/>
                  </a:lnTo>
                  <a:lnTo>
                    <a:pt x="1047" y="5002"/>
                  </a:lnTo>
                  <a:lnTo>
                    <a:pt x="1037" y="5014"/>
                  </a:lnTo>
                  <a:lnTo>
                    <a:pt x="1026" y="5027"/>
                  </a:lnTo>
                  <a:lnTo>
                    <a:pt x="1004" y="5051"/>
                  </a:lnTo>
                  <a:lnTo>
                    <a:pt x="981" y="5076"/>
                  </a:lnTo>
                  <a:lnTo>
                    <a:pt x="958" y="5101"/>
                  </a:lnTo>
                  <a:lnTo>
                    <a:pt x="936" y="5126"/>
                  </a:lnTo>
                  <a:lnTo>
                    <a:pt x="913" y="5151"/>
                  </a:lnTo>
                  <a:lnTo>
                    <a:pt x="890" y="5175"/>
                  </a:lnTo>
                  <a:lnTo>
                    <a:pt x="866" y="5200"/>
                  </a:lnTo>
                  <a:lnTo>
                    <a:pt x="844" y="5224"/>
                  </a:lnTo>
                  <a:lnTo>
                    <a:pt x="797" y="5272"/>
                  </a:lnTo>
                  <a:lnTo>
                    <a:pt x="751" y="5321"/>
                  </a:lnTo>
                  <a:lnTo>
                    <a:pt x="729" y="5345"/>
                  </a:lnTo>
                  <a:lnTo>
                    <a:pt x="707" y="5368"/>
                  </a:lnTo>
                  <a:lnTo>
                    <a:pt x="684" y="5392"/>
                  </a:lnTo>
                  <a:lnTo>
                    <a:pt x="662" y="5415"/>
                  </a:lnTo>
                  <a:lnTo>
                    <a:pt x="642" y="5438"/>
                  </a:lnTo>
                  <a:lnTo>
                    <a:pt x="621" y="5462"/>
                  </a:lnTo>
                  <a:lnTo>
                    <a:pt x="601" y="5485"/>
                  </a:lnTo>
                  <a:lnTo>
                    <a:pt x="581" y="5508"/>
                  </a:lnTo>
                  <a:lnTo>
                    <a:pt x="571" y="5518"/>
                  </a:lnTo>
                  <a:lnTo>
                    <a:pt x="562" y="5530"/>
                  </a:lnTo>
                  <a:lnTo>
                    <a:pt x="553" y="5541"/>
                  </a:lnTo>
                  <a:lnTo>
                    <a:pt x="544" y="5553"/>
                  </a:lnTo>
                  <a:lnTo>
                    <a:pt x="534" y="5564"/>
                  </a:lnTo>
                  <a:lnTo>
                    <a:pt x="526" y="5575"/>
                  </a:lnTo>
                  <a:lnTo>
                    <a:pt x="517" y="5586"/>
                  </a:lnTo>
                  <a:lnTo>
                    <a:pt x="510" y="5596"/>
                  </a:lnTo>
                  <a:lnTo>
                    <a:pt x="501" y="5607"/>
                  </a:lnTo>
                  <a:lnTo>
                    <a:pt x="492" y="5618"/>
                  </a:lnTo>
                  <a:lnTo>
                    <a:pt x="485" y="5629"/>
                  </a:lnTo>
                  <a:lnTo>
                    <a:pt x="478" y="5640"/>
                  </a:lnTo>
                  <a:lnTo>
                    <a:pt x="471" y="5651"/>
                  </a:lnTo>
                  <a:lnTo>
                    <a:pt x="463" y="5661"/>
                  </a:lnTo>
                  <a:lnTo>
                    <a:pt x="456" y="5671"/>
                  </a:lnTo>
                  <a:lnTo>
                    <a:pt x="450" y="5682"/>
                  </a:lnTo>
                  <a:lnTo>
                    <a:pt x="443" y="5693"/>
                  </a:lnTo>
                  <a:lnTo>
                    <a:pt x="437" y="5703"/>
                  </a:lnTo>
                  <a:lnTo>
                    <a:pt x="431" y="5712"/>
                  </a:lnTo>
                  <a:lnTo>
                    <a:pt x="426" y="5723"/>
                  </a:lnTo>
                  <a:lnTo>
                    <a:pt x="421" y="5733"/>
                  </a:lnTo>
                  <a:lnTo>
                    <a:pt x="415" y="5743"/>
                  </a:lnTo>
                  <a:lnTo>
                    <a:pt x="411" y="5752"/>
                  </a:lnTo>
                  <a:lnTo>
                    <a:pt x="405" y="5762"/>
                  </a:lnTo>
                  <a:lnTo>
                    <a:pt x="401" y="5772"/>
                  </a:lnTo>
                  <a:lnTo>
                    <a:pt x="398" y="5781"/>
                  </a:lnTo>
                  <a:lnTo>
                    <a:pt x="394" y="5790"/>
                  </a:lnTo>
                  <a:lnTo>
                    <a:pt x="390" y="5799"/>
                  </a:lnTo>
                  <a:lnTo>
                    <a:pt x="387" y="5809"/>
                  </a:lnTo>
                  <a:lnTo>
                    <a:pt x="385" y="5817"/>
                  </a:lnTo>
                  <a:lnTo>
                    <a:pt x="384" y="5822"/>
                  </a:lnTo>
                  <a:lnTo>
                    <a:pt x="383" y="5826"/>
                  </a:lnTo>
                  <a:lnTo>
                    <a:pt x="382" y="5830"/>
                  </a:lnTo>
                  <a:lnTo>
                    <a:pt x="379" y="5835"/>
                  </a:lnTo>
                  <a:lnTo>
                    <a:pt x="379" y="5839"/>
                  </a:lnTo>
                  <a:lnTo>
                    <a:pt x="378" y="5843"/>
                  </a:lnTo>
                  <a:lnTo>
                    <a:pt x="377" y="5848"/>
                  </a:lnTo>
                  <a:lnTo>
                    <a:pt x="376" y="5852"/>
                  </a:lnTo>
                  <a:lnTo>
                    <a:pt x="376" y="5856"/>
                  </a:lnTo>
                  <a:lnTo>
                    <a:pt x="375" y="5860"/>
                  </a:lnTo>
                  <a:lnTo>
                    <a:pt x="374" y="5864"/>
                  </a:lnTo>
                  <a:lnTo>
                    <a:pt x="374" y="5868"/>
                  </a:lnTo>
                  <a:lnTo>
                    <a:pt x="374" y="5873"/>
                  </a:lnTo>
                  <a:lnTo>
                    <a:pt x="373" y="5876"/>
                  </a:lnTo>
                  <a:lnTo>
                    <a:pt x="373" y="5880"/>
                  </a:lnTo>
                  <a:lnTo>
                    <a:pt x="373" y="5884"/>
                  </a:lnTo>
                  <a:lnTo>
                    <a:pt x="373" y="5888"/>
                  </a:lnTo>
                  <a:lnTo>
                    <a:pt x="373" y="5891"/>
                  </a:lnTo>
                  <a:lnTo>
                    <a:pt x="373" y="5895"/>
                  </a:lnTo>
                  <a:lnTo>
                    <a:pt x="373" y="5900"/>
                  </a:lnTo>
                  <a:close/>
                  <a:moveTo>
                    <a:pt x="5412" y="5876"/>
                  </a:moveTo>
                  <a:lnTo>
                    <a:pt x="5543" y="5833"/>
                  </a:lnTo>
                  <a:lnTo>
                    <a:pt x="5550" y="5851"/>
                  </a:lnTo>
                  <a:lnTo>
                    <a:pt x="5555" y="5871"/>
                  </a:lnTo>
                  <a:lnTo>
                    <a:pt x="5559" y="5889"/>
                  </a:lnTo>
                  <a:lnTo>
                    <a:pt x="5564" y="5907"/>
                  </a:lnTo>
                  <a:lnTo>
                    <a:pt x="5567" y="5927"/>
                  </a:lnTo>
                  <a:lnTo>
                    <a:pt x="5570" y="5945"/>
                  </a:lnTo>
                  <a:lnTo>
                    <a:pt x="5572" y="5964"/>
                  </a:lnTo>
                  <a:lnTo>
                    <a:pt x="5575" y="5982"/>
                  </a:lnTo>
                  <a:lnTo>
                    <a:pt x="5576" y="6001"/>
                  </a:lnTo>
                  <a:lnTo>
                    <a:pt x="5576" y="6019"/>
                  </a:lnTo>
                  <a:lnTo>
                    <a:pt x="5576" y="6037"/>
                  </a:lnTo>
                  <a:lnTo>
                    <a:pt x="5576" y="6055"/>
                  </a:lnTo>
                  <a:lnTo>
                    <a:pt x="5575" y="6073"/>
                  </a:lnTo>
                  <a:lnTo>
                    <a:pt x="5572" y="6092"/>
                  </a:lnTo>
                  <a:lnTo>
                    <a:pt x="5570" y="6109"/>
                  </a:lnTo>
                  <a:lnTo>
                    <a:pt x="5567" y="6127"/>
                  </a:lnTo>
                  <a:lnTo>
                    <a:pt x="5564" y="6145"/>
                  </a:lnTo>
                  <a:lnTo>
                    <a:pt x="5559" y="6162"/>
                  </a:lnTo>
                  <a:lnTo>
                    <a:pt x="5555" y="6179"/>
                  </a:lnTo>
                  <a:lnTo>
                    <a:pt x="5551" y="6197"/>
                  </a:lnTo>
                  <a:lnTo>
                    <a:pt x="5545" y="6214"/>
                  </a:lnTo>
                  <a:lnTo>
                    <a:pt x="5539" y="6231"/>
                  </a:lnTo>
                  <a:lnTo>
                    <a:pt x="5532" y="6248"/>
                  </a:lnTo>
                  <a:lnTo>
                    <a:pt x="5525" y="6264"/>
                  </a:lnTo>
                  <a:lnTo>
                    <a:pt x="5517" y="6281"/>
                  </a:lnTo>
                  <a:lnTo>
                    <a:pt x="5510" y="6297"/>
                  </a:lnTo>
                  <a:lnTo>
                    <a:pt x="5501" y="6314"/>
                  </a:lnTo>
                  <a:lnTo>
                    <a:pt x="5492" y="6329"/>
                  </a:lnTo>
                  <a:lnTo>
                    <a:pt x="5482" y="6345"/>
                  </a:lnTo>
                  <a:lnTo>
                    <a:pt x="5473" y="6360"/>
                  </a:lnTo>
                  <a:lnTo>
                    <a:pt x="5462" y="6376"/>
                  </a:lnTo>
                  <a:lnTo>
                    <a:pt x="5451" y="6392"/>
                  </a:lnTo>
                  <a:lnTo>
                    <a:pt x="5440" y="6407"/>
                  </a:lnTo>
                  <a:lnTo>
                    <a:pt x="5428" y="6422"/>
                  </a:lnTo>
                  <a:lnTo>
                    <a:pt x="5416" y="6437"/>
                  </a:lnTo>
                  <a:lnTo>
                    <a:pt x="5403" y="6451"/>
                  </a:lnTo>
                  <a:lnTo>
                    <a:pt x="5390" y="6466"/>
                  </a:lnTo>
                  <a:lnTo>
                    <a:pt x="5377" y="6480"/>
                  </a:lnTo>
                  <a:lnTo>
                    <a:pt x="5363" y="6495"/>
                  </a:lnTo>
                  <a:lnTo>
                    <a:pt x="5350" y="6509"/>
                  </a:lnTo>
                  <a:lnTo>
                    <a:pt x="5335" y="6523"/>
                  </a:lnTo>
                  <a:lnTo>
                    <a:pt x="5321" y="6537"/>
                  </a:lnTo>
                  <a:lnTo>
                    <a:pt x="5306" y="6550"/>
                  </a:lnTo>
                  <a:lnTo>
                    <a:pt x="5289" y="6564"/>
                  </a:lnTo>
                  <a:lnTo>
                    <a:pt x="5273" y="6577"/>
                  </a:lnTo>
                  <a:lnTo>
                    <a:pt x="5258" y="6590"/>
                  </a:lnTo>
                  <a:lnTo>
                    <a:pt x="5241" y="6603"/>
                  </a:lnTo>
                  <a:lnTo>
                    <a:pt x="5224" y="6616"/>
                  </a:lnTo>
                  <a:lnTo>
                    <a:pt x="5207" y="6629"/>
                  </a:lnTo>
                  <a:lnTo>
                    <a:pt x="5189" y="6642"/>
                  </a:lnTo>
                  <a:lnTo>
                    <a:pt x="5171" y="6654"/>
                  </a:lnTo>
                  <a:lnTo>
                    <a:pt x="5153" y="6666"/>
                  </a:lnTo>
                  <a:lnTo>
                    <a:pt x="5134" y="6679"/>
                  </a:lnTo>
                  <a:lnTo>
                    <a:pt x="5115" y="6691"/>
                  </a:lnTo>
                  <a:lnTo>
                    <a:pt x="5095" y="6703"/>
                  </a:lnTo>
                  <a:lnTo>
                    <a:pt x="5076" y="6715"/>
                  </a:lnTo>
                  <a:lnTo>
                    <a:pt x="5056" y="6725"/>
                  </a:lnTo>
                  <a:lnTo>
                    <a:pt x="5036" y="6737"/>
                  </a:lnTo>
                  <a:lnTo>
                    <a:pt x="5015" y="6749"/>
                  </a:lnTo>
                  <a:lnTo>
                    <a:pt x="4995" y="6760"/>
                  </a:lnTo>
                  <a:lnTo>
                    <a:pt x="4974" y="6771"/>
                  </a:lnTo>
                  <a:lnTo>
                    <a:pt x="4952" y="6782"/>
                  </a:lnTo>
                  <a:lnTo>
                    <a:pt x="4931" y="6793"/>
                  </a:lnTo>
                  <a:lnTo>
                    <a:pt x="4909" y="6803"/>
                  </a:lnTo>
                  <a:lnTo>
                    <a:pt x="4886" y="6814"/>
                  </a:lnTo>
                  <a:lnTo>
                    <a:pt x="4863" y="6825"/>
                  </a:lnTo>
                  <a:lnTo>
                    <a:pt x="4841" y="6835"/>
                  </a:lnTo>
                  <a:lnTo>
                    <a:pt x="4818" y="6846"/>
                  </a:lnTo>
                  <a:lnTo>
                    <a:pt x="4795" y="6855"/>
                  </a:lnTo>
                  <a:lnTo>
                    <a:pt x="4771" y="6865"/>
                  </a:lnTo>
                  <a:lnTo>
                    <a:pt x="4747" y="6875"/>
                  </a:lnTo>
                  <a:lnTo>
                    <a:pt x="4723" y="6885"/>
                  </a:lnTo>
                  <a:lnTo>
                    <a:pt x="4698" y="6894"/>
                  </a:lnTo>
                  <a:lnTo>
                    <a:pt x="4675" y="6903"/>
                  </a:lnTo>
                  <a:lnTo>
                    <a:pt x="4650" y="6913"/>
                  </a:lnTo>
                  <a:lnTo>
                    <a:pt x="4624" y="6921"/>
                  </a:lnTo>
                  <a:lnTo>
                    <a:pt x="4599" y="6931"/>
                  </a:lnTo>
                  <a:lnTo>
                    <a:pt x="4573" y="6940"/>
                  </a:lnTo>
                  <a:lnTo>
                    <a:pt x="4548" y="6949"/>
                  </a:lnTo>
                  <a:lnTo>
                    <a:pt x="4522" y="6957"/>
                  </a:lnTo>
                  <a:lnTo>
                    <a:pt x="4496" y="6965"/>
                  </a:lnTo>
                  <a:lnTo>
                    <a:pt x="4469" y="6973"/>
                  </a:lnTo>
                  <a:lnTo>
                    <a:pt x="4443" y="6982"/>
                  </a:lnTo>
                  <a:lnTo>
                    <a:pt x="4415" y="6990"/>
                  </a:lnTo>
                  <a:lnTo>
                    <a:pt x="4388" y="6997"/>
                  </a:lnTo>
                  <a:lnTo>
                    <a:pt x="4361" y="7006"/>
                  </a:lnTo>
                  <a:lnTo>
                    <a:pt x="4334" y="7014"/>
                  </a:lnTo>
                  <a:lnTo>
                    <a:pt x="4306" y="7021"/>
                  </a:lnTo>
                  <a:lnTo>
                    <a:pt x="4279" y="7028"/>
                  </a:lnTo>
                  <a:lnTo>
                    <a:pt x="4251" y="7035"/>
                  </a:lnTo>
                  <a:lnTo>
                    <a:pt x="4222" y="7043"/>
                  </a:lnTo>
                  <a:lnTo>
                    <a:pt x="4194" y="7049"/>
                  </a:lnTo>
                  <a:lnTo>
                    <a:pt x="4165" y="7056"/>
                  </a:lnTo>
                  <a:lnTo>
                    <a:pt x="4137" y="7062"/>
                  </a:lnTo>
                  <a:lnTo>
                    <a:pt x="4107" y="7069"/>
                  </a:lnTo>
                  <a:lnTo>
                    <a:pt x="4079" y="7075"/>
                  </a:lnTo>
                  <a:lnTo>
                    <a:pt x="4050" y="7082"/>
                  </a:lnTo>
                  <a:lnTo>
                    <a:pt x="4021" y="7088"/>
                  </a:lnTo>
                  <a:lnTo>
                    <a:pt x="3991" y="7094"/>
                  </a:lnTo>
                  <a:lnTo>
                    <a:pt x="3961" y="7100"/>
                  </a:lnTo>
                  <a:lnTo>
                    <a:pt x="3932" y="7106"/>
                  </a:lnTo>
                  <a:lnTo>
                    <a:pt x="3903" y="7111"/>
                  </a:lnTo>
                  <a:lnTo>
                    <a:pt x="3872" y="7116"/>
                  </a:lnTo>
                  <a:lnTo>
                    <a:pt x="3842" y="7122"/>
                  </a:lnTo>
                  <a:lnTo>
                    <a:pt x="3811" y="7126"/>
                  </a:lnTo>
                  <a:lnTo>
                    <a:pt x="3781" y="7132"/>
                  </a:lnTo>
                  <a:lnTo>
                    <a:pt x="3751" y="7136"/>
                  </a:lnTo>
                  <a:lnTo>
                    <a:pt x="3720" y="7141"/>
                  </a:lnTo>
                  <a:lnTo>
                    <a:pt x="3690" y="7146"/>
                  </a:lnTo>
                  <a:lnTo>
                    <a:pt x="3659" y="7150"/>
                  </a:lnTo>
                  <a:lnTo>
                    <a:pt x="3628" y="7154"/>
                  </a:lnTo>
                  <a:lnTo>
                    <a:pt x="3597" y="7159"/>
                  </a:lnTo>
                  <a:lnTo>
                    <a:pt x="3566" y="7162"/>
                  </a:lnTo>
                  <a:lnTo>
                    <a:pt x="3535" y="7166"/>
                  </a:lnTo>
                  <a:lnTo>
                    <a:pt x="3504" y="7170"/>
                  </a:lnTo>
                  <a:lnTo>
                    <a:pt x="3472" y="7173"/>
                  </a:lnTo>
                  <a:lnTo>
                    <a:pt x="3441" y="7176"/>
                  </a:lnTo>
                  <a:lnTo>
                    <a:pt x="3410" y="7179"/>
                  </a:lnTo>
                  <a:lnTo>
                    <a:pt x="3378" y="7183"/>
                  </a:lnTo>
                  <a:lnTo>
                    <a:pt x="3346" y="7186"/>
                  </a:lnTo>
                  <a:lnTo>
                    <a:pt x="3315" y="7189"/>
                  </a:lnTo>
                  <a:lnTo>
                    <a:pt x="3283" y="7191"/>
                  </a:lnTo>
                  <a:lnTo>
                    <a:pt x="3252" y="7193"/>
                  </a:lnTo>
                  <a:lnTo>
                    <a:pt x="3219" y="7196"/>
                  </a:lnTo>
                  <a:lnTo>
                    <a:pt x="3188" y="7198"/>
                  </a:lnTo>
                  <a:lnTo>
                    <a:pt x="3157" y="7200"/>
                  </a:lnTo>
                  <a:lnTo>
                    <a:pt x="3124" y="7202"/>
                  </a:lnTo>
                  <a:lnTo>
                    <a:pt x="3093" y="7203"/>
                  </a:lnTo>
                  <a:lnTo>
                    <a:pt x="3061" y="7205"/>
                  </a:lnTo>
                  <a:lnTo>
                    <a:pt x="3029" y="7206"/>
                  </a:lnTo>
                  <a:lnTo>
                    <a:pt x="2997" y="7207"/>
                  </a:lnTo>
                  <a:lnTo>
                    <a:pt x="2965" y="7209"/>
                  </a:lnTo>
                  <a:lnTo>
                    <a:pt x="2933" y="7210"/>
                  </a:lnTo>
                  <a:lnTo>
                    <a:pt x="2901" y="7210"/>
                  </a:lnTo>
                  <a:lnTo>
                    <a:pt x="2868" y="7211"/>
                  </a:lnTo>
                  <a:lnTo>
                    <a:pt x="2837" y="7211"/>
                  </a:lnTo>
                  <a:lnTo>
                    <a:pt x="2805" y="7212"/>
                  </a:lnTo>
                  <a:lnTo>
                    <a:pt x="2773" y="7212"/>
                  </a:lnTo>
                  <a:lnTo>
                    <a:pt x="2741" y="7212"/>
                  </a:lnTo>
                  <a:lnTo>
                    <a:pt x="2709" y="7211"/>
                  </a:lnTo>
                  <a:lnTo>
                    <a:pt x="2677" y="7211"/>
                  </a:lnTo>
                  <a:lnTo>
                    <a:pt x="2646" y="7211"/>
                  </a:lnTo>
                  <a:lnTo>
                    <a:pt x="2613" y="7210"/>
                  </a:lnTo>
                  <a:lnTo>
                    <a:pt x="2582" y="7209"/>
                  </a:lnTo>
                  <a:lnTo>
                    <a:pt x="2550" y="7207"/>
                  </a:lnTo>
                  <a:lnTo>
                    <a:pt x="2518" y="7206"/>
                  </a:lnTo>
                  <a:lnTo>
                    <a:pt x="2486" y="7205"/>
                  </a:lnTo>
                  <a:lnTo>
                    <a:pt x="2455" y="7203"/>
                  </a:lnTo>
                  <a:lnTo>
                    <a:pt x="2423" y="7202"/>
                  </a:lnTo>
                  <a:lnTo>
                    <a:pt x="2392" y="7200"/>
                  </a:lnTo>
                  <a:lnTo>
                    <a:pt x="2361" y="7198"/>
                  </a:lnTo>
                  <a:lnTo>
                    <a:pt x="2329" y="7196"/>
                  </a:lnTo>
                  <a:lnTo>
                    <a:pt x="2298" y="7193"/>
                  </a:lnTo>
                  <a:lnTo>
                    <a:pt x="2266" y="7191"/>
                  </a:lnTo>
                  <a:lnTo>
                    <a:pt x="2235" y="7188"/>
                  </a:lnTo>
                  <a:lnTo>
                    <a:pt x="2204" y="7186"/>
                  </a:lnTo>
                  <a:lnTo>
                    <a:pt x="2173" y="7183"/>
                  </a:lnTo>
                  <a:lnTo>
                    <a:pt x="2143" y="7179"/>
                  </a:lnTo>
                  <a:lnTo>
                    <a:pt x="2111" y="7176"/>
                  </a:lnTo>
                  <a:lnTo>
                    <a:pt x="2081" y="7173"/>
                  </a:lnTo>
                  <a:lnTo>
                    <a:pt x="2050" y="7168"/>
                  </a:lnTo>
                  <a:lnTo>
                    <a:pt x="2020" y="7164"/>
                  </a:lnTo>
                  <a:lnTo>
                    <a:pt x="1990" y="7161"/>
                  </a:lnTo>
                  <a:lnTo>
                    <a:pt x="1959" y="7157"/>
                  </a:lnTo>
                  <a:lnTo>
                    <a:pt x="1929" y="7152"/>
                  </a:lnTo>
                  <a:lnTo>
                    <a:pt x="1900" y="7147"/>
                  </a:lnTo>
                  <a:lnTo>
                    <a:pt x="1869" y="7142"/>
                  </a:lnTo>
                  <a:lnTo>
                    <a:pt x="1840" y="7138"/>
                  </a:lnTo>
                  <a:lnTo>
                    <a:pt x="1810" y="7133"/>
                  </a:lnTo>
                  <a:lnTo>
                    <a:pt x="1780" y="7127"/>
                  </a:lnTo>
                  <a:lnTo>
                    <a:pt x="1751" y="7122"/>
                  </a:lnTo>
                  <a:lnTo>
                    <a:pt x="1722" y="7116"/>
                  </a:lnTo>
                  <a:lnTo>
                    <a:pt x="1693" y="7110"/>
                  </a:lnTo>
                  <a:lnTo>
                    <a:pt x="1664" y="7105"/>
                  </a:lnTo>
                  <a:lnTo>
                    <a:pt x="1635" y="7098"/>
                  </a:lnTo>
                  <a:lnTo>
                    <a:pt x="1607" y="7092"/>
                  </a:lnTo>
                  <a:lnTo>
                    <a:pt x="1579" y="7085"/>
                  </a:lnTo>
                  <a:lnTo>
                    <a:pt x="1551" y="7079"/>
                  </a:lnTo>
                  <a:lnTo>
                    <a:pt x="1522" y="7071"/>
                  </a:lnTo>
                  <a:lnTo>
                    <a:pt x="1494" y="7064"/>
                  </a:lnTo>
                  <a:lnTo>
                    <a:pt x="1467" y="7057"/>
                  </a:lnTo>
                  <a:lnTo>
                    <a:pt x="1440" y="7049"/>
                  </a:lnTo>
                  <a:lnTo>
                    <a:pt x="1412" y="7042"/>
                  </a:lnTo>
                  <a:lnTo>
                    <a:pt x="1386" y="7034"/>
                  </a:lnTo>
                  <a:lnTo>
                    <a:pt x="1359" y="7025"/>
                  </a:lnTo>
                  <a:lnTo>
                    <a:pt x="1331" y="7018"/>
                  </a:lnTo>
                  <a:lnTo>
                    <a:pt x="1305" y="7009"/>
                  </a:lnTo>
                  <a:lnTo>
                    <a:pt x="1278" y="7001"/>
                  </a:lnTo>
                  <a:lnTo>
                    <a:pt x="1252" y="6992"/>
                  </a:lnTo>
                  <a:lnTo>
                    <a:pt x="1227" y="6982"/>
                  </a:lnTo>
                  <a:lnTo>
                    <a:pt x="1201" y="6973"/>
                  </a:lnTo>
                  <a:lnTo>
                    <a:pt x="1176" y="6964"/>
                  </a:lnTo>
                  <a:lnTo>
                    <a:pt x="1151" y="6954"/>
                  </a:lnTo>
                  <a:lnTo>
                    <a:pt x="1125" y="6944"/>
                  </a:lnTo>
                  <a:lnTo>
                    <a:pt x="1102" y="6934"/>
                  </a:lnTo>
                  <a:lnTo>
                    <a:pt x="1077" y="6924"/>
                  </a:lnTo>
                  <a:lnTo>
                    <a:pt x="1053" y="6914"/>
                  </a:lnTo>
                  <a:lnTo>
                    <a:pt x="1029" y="6903"/>
                  </a:lnTo>
                  <a:lnTo>
                    <a:pt x="1005" y="6892"/>
                  </a:lnTo>
                  <a:lnTo>
                    <a:pt x="982" y="6881"/>
                  </a:lnTo>
                  <a:lnTo>
                    <a:pt x="958" y="6869"/>
                  </a:lnTo>
                  <a:lnTo>
                    <a:pt x="936" y="6859"/>
                  </a:lnTo>
                  <a:lnTo>
                    <a:pt x="913" y="6847"/>
                  </a:lnTo>
                  <a:lnTo>
                    <a:pt x="891" y="6835"/>
                  </a:lnTo>
                  <a:lnTo>
                    <a:pt x="868" y="6823"/>
                  </a:lnTo>
                  <a:lnTo>
                    <a:pt x="847" y="6811"/>
                  </a:lnTo>
                  <a:lnTo>
                    <a:pt x="826" y="6798"/>
                  </a:lnTo>
                  <a:lnTo>
                    <a:pt x="804" y="6785"/>
                  </a:lnTo>
                  <a:lnTo>
                    <a:pt x="784" y="6772"/>
                  </a:lnTo>
                  <a:lnTo>
                    <a:pt x="763" y="6759"/>
                  </a:lnTo>
                  <a:lnTo>
                    <a:pt x="743" y="6746"/>
                  </a:lnTo>
                  <a:lnTo>
                    <a:pt x="723" y="6732"/>
                  </a:lnTo>
                  <a:lnTo>
                    <a:pt x="704" y="6719"/>
                  </a:lnTo>
                  <a:lnTo>
                    <a:pt x="684" y="6705"/>
                  </a:lnTo>
                  <a:lnTo>
                    <a:pt x="665" y="6691"/>
                  </a:lnTo>
                  <a:lnTo>
                    <a:pt x="646" y="6676"/>
                  </a:lnTo>
                  <a:lnTo>
                    <a:pt x="628" y="6661"/>
                  </a:lnTo>
                  <a:lnTo>
                    <a:pt x="610" y="6646"/>
                  </a:lnTo>
                  <a:lnTo>
                    <a:pt x="592" y="6631"/>
                  </a:lnTo>
                  <a:lnTo>
                    <a:pt x="575" y="6616"/>
                  </a:lnTo>
                  <a:lnTo>
                    <a:pt x="558" y="6600"/>
                  </a:lnTo>
                  <a:lnTo>
                    <a:pt x="541" y="6583"/>
                  </a:lnTo>
                  <a:lnTo>
                    <a:pt x="526" y="6568"/>
                  </a:lnTo>
                  <a:lnTo>
                    <a:pt x="510" y="6552"/>
                  </a:lnTo>
                  <a:lnTo>
                    <a:pt x="494" y="6535"/>
                  </a:lnTo>
                  <a:lnTo>
                    <a:pt x="479" y="6518"/>
                  </a:lnTo>
                  <a:lnTo>
                    <a:pt x="464" y="6501"/>
                  </a:lnTo>
                  <a:lnTo>
                    <a:pt x="450" y="6484"/>
                  </a:lnTo>
                  <a:lnTo>
                    <a:pt x="436" y="6466"/>
                  </a:lnTo>
                  <a:lnTo>
                    <a:pt x="423" y="6448"/>
                  </a:lnTo>
                  <a:lnTo>
                    <a:pt x="410" y="6431"/>
                  </a:lnTo>
                  <a:lnTo>
                    <a:pt x="397" y="6412"/>
                  </a:lnTo>
                  <a:lnTo>
                    <a:pt x="385" y="6394"/>
                  </a:lnTo>
                  <a:lnTo>
                    <a:pt x="373" y="6374"/>
                  </a:lnTo>
                  <a:lnTo>
                    <a:pt x="361" y="6356"/>
                  </a:lnTo>
                  <a:lnTo>
                    <a:pt x="350" y="6336"/>
                  </a:lnTo>
                  <a:lnTo>
                    <a:pt x="340" y="6317"/>
                  </a:lnTo>
                  <a:lnTo>
                    <a:pt x="331" y="6297"/>
                  </a:lnTo>
                  <a:lnTo>
                    <a:pt x="321" y="6277"/>
                  </a:lnTo>
                  <a:lnTo>
                    <a:pt x="312" y="6257"/>
                  </a:lnTo>
                  <a:lnTo>
                    <a:pt x="304" y="6237"/>
                  </a:lnTo>
                  <a:lnTo>
                    <a:pt x="295" y="6216"/>
                  </a:lnTo>
                  <a:lnTo>
                    <a:pt x="287" y="6196"/>
                  </a:lnTo>
                  <a:lnTo>
                    <a:pt x="280" y="6174"/>
                  </a:lnTo>
                  <a:lnTo>
                    <a:pt x="273" y="6153"/>
                  </a:lnTo>
                  <a:lnTo>
                    <a:pt x="267" y="6131"/>
                  </a:lnTo>
                  <a:lnTo>
                    <a:pt x="261" y="6109"/>
                  </a:lnTo>
                  <a:lnTo>
                    <a:pt x="257" y="6087"/>
                  </a:lnTo>
                  <a:lnTo>
                    <a:pt x="251" y="6066"/>
                  </a:lnTo>
                  <a:lnTo>
                    <a:pt x="247" y="6043"/>
                  </a:lnTo>
                  <a:lnTo>
                    <a:pt x="244" y="6020"/>
                  </a:lnTo>
                  <a:lnTo>
                    <a:pt x="241" y="5997"/>
                  </a:lnTo>
                  <a:lnTo>
                    <a:pt x="238" y="5973"/>
                  </a:lnTo>
                  <a:lnTo>
                    <a:pt x="236" y="5951"/>
                  </a:lnTo>
                  <a:lnTo>
                    <a:pt x="235" y="5927"/>
                  </a:lnTo>
                  <a:lnTo>
                    <a:pt x="234" y="5903"/>
                  </a:lnTo>
                  <a:lnTo>
                    <a:pt x="373" y="5900"/>
                  </a:lnTo>
                  <a:lnTo>
                    <a:pt x="373" y="5920"/>
                  </a:lnTo>
                  <a:lnTo>
                    <a:pt x="375" y="5941"/>
                  </a:lnTo>
                  <a:lnTo>
                    <a:pt x="376" y="5960"/>
                  </a:lnTo>
                  <a:lnTo>
                    <a:pt x="378" y="5981"/>
                  </a:lnTo>
                  <a:lnTo>
                    <a:pt x="382" y="6001"/>
                  </a:lnTo>
                  <a:lnTo>
                    <a:pt x="384" y="6020"/>
                  </a:lnTo>
                  <a:lnTo>
                    <a:pt x="388" y="6038"/>
                  </a:lnTo>
                  <a:lnTo>
                    <a:pt x="391" y="6058"/>
                  </a:lnTo>
                  <a:lnTo>
                    <a:pt x="396" y="6076"/>
                  </a:lnTo>
                  <a:lnTo>
                    <a:pt x="401" y="6095"/>
                  </a:lnTo>
                  <a:lnTo>
                    <a:pt x="407" y="6113"/>
                  </a:lnTo>
                  <a:lnTo>
                    <a:pt x="412" y="6132"/>
                  </a:lnTo>
                  <a:lnTo>
                    <a:pt x="417" y="6150"/>
                  </a:lnTo>
                  <a:lnTo>
                    <a:pt x="424" y="6167"/>
                  </a:lnTo>
                  <a:lnTo>
                    <a:pt x="431" y="6185"/>
                  </a:lnTo>
                  <a:lnTo>
                    <a:pt x="438" y="6202"/>
                  </a:lnTo>
                  <a:lnTo>
                    <a:pt x="447" y="6219"/>
                  </a:lnTo>
                  <a:lnTo>
                    <a:pt x="454" y="6237"/>
                  </a:lnTo>
                  <a:lnTo>
                    <a:pt x="463" y="6253"/>
                  </a:lnTo>
                  <a:lnTo>
                    <a:pt x="472" y="6270"/>
                  </a:lnTo>
                  <a:lnTo>
                    <a:pt x="481" y="6287"/>
                  </a:lnTo>
                  <a:lnTo>
                    <a:pt x="491" y="6303"/>
                  </a:lnTo>
                  <a:lnTo>
                    <a:pt x="501" y="6319"/>
                  </a:lnTo>
                  <a:lnTo>
                    <a:pt x="512" y="6334"/>
                  </a:lnTo>
                  <a:lnTo>
                    <a:pt x="523" y="6350"/>
                  </a:lnTo>
                  <a:lnTo>
                    <a:pt x="533" y="6366"/>
                  </a:lnTo>
                  <a:lnTo>
                    <a:pt x="545" y="6382"/>
                  </a:lnTo>
                  <a:lnTo>
                    <a:pt x="558" y="6397"/>
                  </a:lnTo>
                  <a:lnTo>
                    <a:pt x="570" y="6412"/>
                  </a:lnTo>
                  <a:lnTo>
                    <a:pt x="583" y="6426"/>
                  </a:lnTo>
                  <a:lnTo>
                    <a:pt x="596" y="6441"/>
                  </a:lnTo>
                  <a:lnTo>
                    <a:pt x="610" y="6457"/>
                  </a:lnTo>
                  <a:lnTo>
                    <a:pt x="624" y="6471"/>
                  </a:lnTo>
                  <a:lnTo>
                    <a:pt x="639" y="6485"/>
                  </a:lnTo>
                  <a:lnTo>
                    <a:pt x="653" y="6499"/>
                  </a:lnTo>
                  <a:lnTo>
                    <a:pt x="668" y="6513"/>
                  </a:lnTo>
                  <a:lnTo>
                    <a:pt x="683" y="6527"/>
                  </a:lnTo>
                  <a:lnTo>
                    <a:pt x="699" y="6540"/>
                  </a:lnTo>
                  <a:lnTo>
                    <a:pt x="716" y="6554"/>
                  </a:lnTo>
                  <a:lnTo>
                    <a:pt x="732" y="6567"/>
                  </a:lnTo>
                  <a:lnTo>
                    <a:pt x="749" y="6580"/>
                  </a:lnTo>
                  <a:lnTo>
                    <a:pt x="767" y="6593"/>
                  </a:lnTo>
                  <a:lnTo>
                    <a:pt x="784" y="6606"/>
                  </a:lnTo>
                  <a:lnTo>
                    <a:pt x="801" y="6618"/>
                  </a:lnTo>
                  <a:lnTo>
                    <a:pt x="820" y="6631"/>
                  </a:lnTo>
                  <a:lnTo>
                    <a:pt x="838" y="6643"/>
                  </a:lnTo>
                  <a:lnTo>
                    <a:pt x="858" y="6655"/>
                  </a:lnTo>
                  <a:lnTo>
                    <a:pt x="877" y="6667"/>
                  </a:lnTo>
                  <a:lnTo>
                    <a:pt x="897" y="6679"/>
                  </a:lnTo>
                  <a:lnTo>
                    <a:pt x="916" y="6691"/>
                  </a:lnTo>
                  <a:lnTo>
                    <a:pt x="936" y="6703"/>
                  </a:lnTo>
                  <a:lnTo>
                    <a:pt x="956" y="6713"/>
                  </a:lnTo>
                  <a:lnTo>
                    <a:pt x="978" y="6724"/>
                  </a:lnTo>
                  <a:lnTo>
                    <a:pt x="999" y="6735"/>
                  </a:lnTo>
                  <a:lnTo>
                    <a:pt x="1020" y="6746"/>
                  </a:lnTo>
                  <a:lnTo>
                    <a:pt x="1042" y="6757"/>
                  </a:lnTo>
                  <a:lnTo>
                    <a:pt x="1064" y="6767"/>
                  </a:lnTo>
                  <a:lnTo>
                    <a:pt x="1085" y="6777"/>
                  </a:lnTo>
                  <a:lnTo>
                    <a:pt x="1108" y="6787"/>
                  </a:lnTo>
                  <a:lnTo>
                    <a:pt x="1131" y="6797"/>
                  </a:lnTo>
                  <a:lnTo>
                    <a:pt x="1154" y="6807"/>
                  </a:lnTo>
                  <a:lnTo>
                    <a:pt x="1178" y="6816"/>
                  </a:lnTo>
                  <a:lnTo>
                    <a:pt x="1201" y="6825"/>
                  </a:lnTo>
                  <a:lnTo>
                    <a:pt x="1225" y="6834"/>
                  </a:lnTo>
                  <a:lnTo>
                    <a:pt x="1249" y="6843"/>
                  </a:lnTo>
                  <a:lnTo>
                    <a:pt x="1273" y="6852"/>
                  </a:lnTo>
                  <a:lnTo>
                    <a:pt x="1298" y="6861"/>
                  </a:lnTo>
                  <a:lnTo>
                    <a:pt x="1323" y="6869"/>
                  </a:lnTo>
                  <a:lnTo>
                    <a:pt x="1348" y="6877"/>
                  </a:lnTo>
                  <a:lnTo>
                    <a:pt x="1373" y="6886"/>
                  </a:lnTo>
                  <a:lnTo>
                    <a:pt x="1399" y="6893"/>
                  </a:lnTo>
                  <a:lnTo>
                    <a:pt x="1425" y="6901"/>
                  </a:lnTo>
                  <a:lnTo>
                    <a:pt x="1450" y="6908"/>
                  </a:lnTo>
                  <a:lnTo>
                    <a:pt x="1477" y="6916"/>
                  </a:lnTo>
                  <a:lnTo>
                    <a:pt x="1503" y="6924"/>
                  </a:lnTo>
                  <a:lnTo>
                    <a:pt x="1529" y="6930"/>
                  </a:lnTo>
                  <a:lnTo>
                    <a:pt x="1556" y="6937"/>
                  </a:lnTo>
                  <a:lnTo>
                    <a:pt x="1583" y="6944"/>
                  </a:lnTo>
                  <a:lnTo>
                    <a:pt x="1610" y="6951"/>
                  </a:lnTo>
                  <a:lnTo>
                    <a:pt x="1637" y="6956"/>
                  </a:lnTo>
                  <a:lnTo>
                    <a:pt x="1665" y="6963"/>
                  </a:lnTo>
                  <a:lnTo>
                    <a:pt x="1693" y="6969"/>
                  </a:lnTo>
                  <a:lnTo>
                    <a:pt x="1721" y="6975"/>
                  </a:lnTo>
                  <a:lnTo>
                    <a:pt x="1749" y="6980"/>
                  </a:lnTo>
                  <a:lnTo>
                    <a:pt x="1777" y="6985"/>
                  </a:lnTo>
                  <a:lnTo>
                    <a:pt x="1805" y="6991"/>
                  </a:lnTo>
                  <a:lnTo>
                    <a:pt x="1834" y="6996"/>
                  </a:lnTo>
                  <a:lnTo>
                    <a:pt x="1863" y="7002"/>
                  </a:lnTo>
                  <a:lnTo>
                    <a:pt x="1891" y="7006"/>
                  </a:lnTo>
                  <a:lnTo>
                    <a:pt x="1920" y="7010"/>
                  </a:lnTo>
                  <a:lnTo>
                    <a:pt x="1950" y="7015"/>
                  </a:lnTo>
                  <a:lnTo>
                    <a:pt x="1979" y="7019"/>
                  </a:lnTo>
                  <a:lnTo>
                    <a:pt x="2008" y="7023"/>
                  </a:lnTo>
                  <a:lnTo>
                    <a:pt x="2037" y="7028"/>
                  </a:lnTo>
                  <a:lnTo>
                    <a:pt x="2067" y="7031"/>
                  </a:lnTo>
                  <a:lnTo>
                    <a:pt x="2097" y="7035"/>
                  </a:lnTo>
                  <a:lnTo>
                    <a:pt x="2127" y="7038"/>
                  </a:lnTo>
                  <a:lnTo>
                    <a:pt x="2157" y="7042"/>
                  </a:lnTo>
                  <a:lnTo>
                    <a:pt x="2187" y="7045"/>
                  </a:lnTo>
                  <a:lnTo>
                    <a:pt x="2217" y="7048"/>
                  </a:lnTo>
                  <a:lnTo>
                    <a:pt x="2248" y="7050"/>
                  </a:lnTo>
                  <a:lnTo>
                    <a:pt x="2278" y="7053"/>
                  </a:lnTo>
                  <a:lnTo>
                    <a:pt x="2309" y="7056"/>
                  </a:lnTo>
                  <a:lnTo>
                    <a:pt x="2339" y="7058"/>
                  </a:lnTo>
                  <a:lnTo>
                    <a:pt x="2369" y="7060"/>
                  </a:lnTo>
                  <a:lnTo>
                    <a:pt x="2400" y="7062"/>
                  </a:lnTo>
                  <a:lnTo>
                    <a:pt x="2431" y="7063"/>
                  </a:lnTo>
                  <a:lnTo>
                    <a:pt x="2461" y="7066"/>
                  </a:lnTo>
                  <a:lnTo>
                    <a:pt x="2493" y="7067"/>
                  </a:lnTo>
                  <a:lnTo>
                    <a:pt x="2523" y="7069"/>
                  </a:lnTo>
                  <a:lnTo>
                    <a:pt x="2555" y="7070"/>
                  </a:lnTo>
                  <a:lnTo>
                    <a:pt x="2586" y="7071"/>
                  </a:lnTo>
                  <a:lnTo>
                    <a:pt x="2616" y="7071"/>
                  </a:lnTo>
                  <a:lnTo>
                    <a:pt x="2648" y="7072"/>
                  </a:lnTo>
                  <a:lnTo>
                    <a:pt x="2679" y="7073"/>
                  </a:lnTo>
                  <a:lnTo>
                    <a:pt x="2710" y="7073"/>
                  </a:lnTo>
                  <a:lnTo>
                    <a:pt x="2741" y="7073"/>
                  </a:lnTo>
                  <a:lnTo>
                    <a:pt x="2773" y="7073"/>
                  </a:lnTo>
                  <a:lnTo>
                    <a:pt x="2804" y="7073"/>
                  </a:lnTo>
                  <a:lnTo>
                    <a:pt x="2836" y="7073"/>
                  </a:lnTo>
                  <a:lnTo>
                    <a:pt x="2867" y="7072"/>
                  </a:lnTo>
                  <a:lnTo>
                    <a:pt x="2898" y="7072"/>
                  </a:lnTo>
                  <a:lnTo>
                    <a:pt x="2930" y="7071"/>
                  </a:lnTo>
                  <a:lnTo>
                    <a:pt x="2961" y="7070"/>
                  </a:lnTo>
                  <a:lnTo>
                    <a:pt x="2992" y="7069"/>
                  </a:lnTo>
                  <a:lnTo>
                    <a:pt x="3023" y="7068"/>
                  </a:lnTo>
                  <a:lnTo>
                    <a:pt x="3055" y="7067"/>
                  </a:lnTo>
                  <a:lnTo>
                    <a:pt x="3086" y="7066"/>
                  </a:lnTo>
                  <a:lnTo>
                    <a:pt x="3117" y="7063"/>
                  </a:lnTo>
                  <a:lnTo>
                    <a:pt x="3148" y="7061"/>
                  </a:lnTo>
                  <a:lnTo>
                    <a:pt x="3179" y="7060"/>
                  </a:lnTo>
                  <a:lnTo>
                    <a:pt x="3211" y="7058"/>
                  </a:lnTo>
                  <a:lnTo>
                    <a:pt x="3242" y="7056"/>
                  </a:lnTo>
                  <a:lnTo>
                    <a:pt x="3273" y="7053"/>
                  </a:lnTo>
                  <a:lnTo>
                    <a:pt x="3304" y="7050"/>
                  </a:lnTo>
                  <a:lnTo>
                    <a:pt x="3334" y="7048"/>
                  </a:lnTo>
                  <a:lnTo>
                    <a:pt x="3366" y="7045"/>
                  </a:lnTo>
                  <a:lnTo>
                    <a:pt x="3396" y="7042"/>
                  </a:lnTo>
                  <a:lnTo>
                    <a:pt x="3427" y="7038"/>
                  </a:lnTo>
                  <a:lnTo>
                    <a:pt x="3458" y="7035"/>
                  </a:lnTo>
                  <a:lnTo>
                    <a:pt x="3488" y="7032"/>
                  </a:lnTo>
                  <a:lnTo>
                    <a:pt x="3519" y="7029"/>
                  </a:lnTo>
                  <a:lnTo>
                    <a:pt x="3549" y="7024"/>
                  </a:lnTo>
                  <a:lnTo>
                    <a:pt x="3579" y="7021"/>
                  </a:lnTo>
                  <a:lnTo>
                    <a:pt x="3610" y="7017"/>
                  </a:lnTo>
                  <a:lnTo>
                    <a:pt x="3640" y="7012"/>
                  </a:lnTo>
                  <a:lnTo>
                    <a:pt x="3670" y="7009"/>
                  </a:lnTo>
                  <a:lnTo>
                    <a:pt x="3700" y="7004"/>
                  </a:lnTo>
                  <a:lnTo>
                    <a:pt x="3730" y="6999"/>
                  </a:lnTo>
                  <a:lnTo>
                    <a:pt x="3759" y="6995"/>
                  </a:lnTo>
                  <a:lnTo>
                    <a:pt x="3789" y="6990"/>
                  </a:lnTo>
                  <a:lnTo>
                    <a:pt x="3819" y="6985"/>
                  </a:lnTo>
                  <a:lnTo>
                    <a:pt x="3848" y="6980"/>
                  </a:lnTo>
                  <a:lnTo>
                    <a:pt x="3878" y="6975"/>
                  </a:lnTo>
                  <a:lnTo>
                    <a:pt x="3907" y="6969"/>
                  </a:lnTo>
                  <a:lnTo>
                    <a:pt x="3935" y="6964"/>
                  </a:lnTo>
                  <a:lnTo>
                    <a:pt x="3964" y="6958"/>
                  </a:lnTo>
                  <a:lnTo>
                    <a:pt x="3993" y="6953"/>
                  </a:lnTo>
                  <a:lnTo>
                    <a:pt x="4022" y="6946"/>
                  </a:lnTo>
                  <a:lnTo>
                    <a:pt x="4050" y="6940"/>
                  </a:lnTo>
                  <a:lnTo>
                    <a:pt x="4078" y="6934"/>
                  </a:lnTo>
                  <a:lnTo>
                    <a:pt x="4106" y="6928"/>
                  </a:lnTo>
                  <a:lnTo>
                    <a:pt x="4134" y="6921"/>
                  </a:lnTo>
                  <a:lnTo>
                    <a:pt x="4162" y="6915"/>
                  </a:lnTo>
                  <a:lnTo>
                    <a:pt x="4189" y="6908"/>
                  </a:lnTo>
                  <a:lnTo>
                    <a:pt x="4216" y="6901"/>
                  </a:lnTo>
                  <a:lnTo>
                    <a:pt x="4244" y="6894"/>
                  </a:lnTo>
                  <a:lnTo>
                    <a:pt x="4270" y="6887"/>
                  </a:lnTo>
                  <a:lnTo>
                    <a:pt x="4297" y="6880"/>
                  </a:lnTo>
                  <a:lnTo>
                    <a:pt x="4324" y="6873"/>
                  </a:lnTo>
                  <a:lnTo>
                    <a:pt x="4350" y="6865"/>
                  </a:lnTo>
                  <a:lnTo>
                    <a:pt x="4376" y="6858"/>
                  </a:lnTo>
                  <a:lnTo>
                    <a:pt x="4402" y="6850"/>
                  </a:lnTo>
                  <a:lnTo>
                    <a:pt x="4427" y="6841"/>
                  </a:lnTo>
                  <a:lnTo>
                    <a:pt x="4453" y="6834"/>
                  </a:lnTo>
                  <a:lnTo>
                    <a:pt x="4478" y="6825"/>
                  </a:lnTo>
                  <a:lnTo>
                    <a:pt x="4503" y="6817"/>
                  </a:lnTo>
                  <a:lnTo>
                    <a:pt x="4528" y="6809"/>
                  </a:lnTo>
                  <a:lnTo>
                    <a:pt x="4553" y="6800"/>
                  </a:lnTo>
                  <a:lnTo>
                    <a:pt x="4577" y="6791"/>
                  </a:lnTo>
                  <a:lnTo>
                    <a:pt x="4602" y="6783"/>
                  </a:lnTo>
                  <a:lnTo>
                    <a:pt x="4626" y="6774"/>
                  </a:lnTo>
                  <a:lnTo>
                    <a:pt x="4649" y="6765"/>
                  </a:lnTo>
                  <a:lnTo>
                    <a:pt x="4672" y="6756"/>
                  </a:lnTo>
                  <a:lnTo>
                    <a:pt x="4695" y="6747"/>
                  </a:lnTo>
                  <a:lnTo>
                    <a:pt x="4718" y="6737"/>
                  </a:lnTo>
                  <a:lnTo>
                    <a:pt x="4741" y="6728"/>
                  </a:lnTo>
                  <a:lnTo>
                    <a:pt x="4762" y="6719"/>
                  </a:lnTo>
                  <a:lnTo>
                    <a:pt x="4784" y="6709"/>
                  </a:lnTo>
                  <a:lnTo>
                    <a:pt x="4806" y="6699"/>
                  </a:lnTo>
                  <a:lnTo>
                    <a:pt x="4828" y="6689"/>
                  </a:lnTo>
                  <a:lnTo>
                    <a:pt x="4848" y="6679"/>
                  </a:lnTo>
                  <a:lnTo>
                    <a:pt x="4870" y="6669"/>
                  </a:lnTo>
                  <a:lnTo>
                    <a:pt x="4889" y="6658"/>
                  </a:lnTo>
                  <a:lnTo>
                    <a:pt x="4910" y="6648"/>
                  </a:lnTo>
                  <a:lnTo>
                    <a:pt x="4929" y="6638"/>
                  </a:lnTo>
                  <a:lnTo>
                    <a:pt x="4949" y="6628"/>
                  </a:lnTo>
                  <a:lnTo>
                    <a:pt x="4968" y="6617"/>
                  </a:lnTo>
                  <a:lnTo>
                    <a:pt x="4987" y="6606"/>
                  </a:lnTo>
                  <a:lnTo>
                    <a:pt x="5005" y="6595"/>
                  </a:lnTo>
                  <a:lnTo>
                    <a:pt x="5024" y="6584"/>
                  </a:lnTo>
                  <a:lnTo>
                    <a:pt x="5041" y="6574"/>
                  </a:lnTo>
                  <a:lnTo>
                    <a:pt x="5058" y="6563"/>
                  </a:lnTo>
                  <a:lnTo>
                    <a:pt x="5076" y="6551"/>
                  </a:lnTo>
                  <a:lnTo>
                    <a:pt x="5093" y="6540"/>
                  </a:lnTo>
                  <a:lnTo>
                    <a:pt x="5109" y="6528"/>
                  </a:lnTo>
                  <a:lnTo>
                    <a:pt x="5126" y="6517"/>
                  </a:lnTo>
                  <a:lnTo>
                    <a:pt x="5141" y="6505"/>
                  </a:lnTo>
                  <a:lnTo>
                    <a:pt x="5156" y="6493"/>
                  </a:lnTo>
                  <a:lnTo>
                    <a:pt x="5171" y="6482"/>
                  </a:lnTo>
                  <a:lnTo>
                    <a:pt x="5185" y="6470"/>
                  </a:lnTo>
                  <a:lnTo>
                    <a:pt x="5199" y="6459"/>
                  </a:lnTo>
                  <a:lnTo>
                    <a:pt x="5214" y="6446"/>
                  </a:lnTo>
                  <a:lnTo>
                    <a:pt x="5228" y="6434"/>
                  </a:lnTo>
                  <a:lnTo>
                    <a:pt x="5240" y="6422"/>
                  </a:lnTo>
                  <a:lnTo>
                    <a:pt x="5253" y="6410"/>
                  </a:lnTo>
                  <a:lnTo>
                    <a:pt x="5265" y="6398"/>
                  </a:lnTo>
                  <a:lnTo>
                    <a:pt x="5276" y="6385"/>
                  </a:lnTo>
                  <a:lnTo>
                    <a:pt x="5288" y="6373"/>
                  </a:lnTo>
                  <a:lnTo>
                    <a:pt x="5299" y="6361"/>
                  </a:lnTo>
                  <a:lnTo>
                    <a:pt x="5310" y="6348"/>
                  </a:lnTo>
                  <a:lnTo>
                    <a:pt x="5320" y="6335"/>
                  </a:lnTo>
                  <a:lnTo>
                    <a:pt x="5330" y="6323"/>
                  </a:lnTo>
                  <a:lnTo>
                    <a:pt x="5339" y="6310"/>
                  </a:lnTo>
                  <a:lnTo>
                    <a:pt x="5348" y="6298"/>
                  </a:lnTo>
                  <a:lnTo>
                    <a:pt x="5357" y="6285"/>
                  </a:lnTo>
                  <a:lnTo>
                    <a:pt x="5364" y="6272"/>
                  </a:lnTo>
                  <a:lnTo>
                    <a:pt x="5372" y="6259"/>
                  </a:lnTo>
                  <a:lnTo>
                    <a:pt x="5379" y="6248"/>
                  </a:lnTo>
                  <a:lnTo>
                    <a:pt x="5386" y="6235"/>
                  </a:lnTo>
                  <a:lnTo>
                    <a:pt x="5392" y="6222"/>
                  </a:lnTo>
                  <a:lnTo>
                    <a:pt x="5398" y="6209"/>
                  </a:lnTo>
                  <a:lnTo>
                    <a:pt x="5404" y="6196"/>
                  </a:lnTo>
                  <a:lnTo>
                    <a:pt x="5409" y="6183"/>
                  </a:lnTo>
                  <a:lnTo>
                    <a:pt x="5414" y="6170"/>
                  </a:lnTo>
                  <a:lnTo>
                    <a:pt x="5419" y="6157"/>
                  </a:lnTo>
                  <a:lnTo>
                    <a:pt x="5422" y="6144"/>
                  </a:lnTo>
                  <a:lnTo>
                    <a:pt x="5425" y="6129"/>
                  </a:lnTo>
                  <a:lnTo>
                    <a:pt x="5428" y="6116"/>
                  </a:lnTo>
                  <a:lnTo>
                    <a:pt x="5430" y="6103"/>
                  </a:lnTo>
                  <a:lnTo>
                    <a:pt x="5433" y="6089"/>
                  </a:lnTo>
                  <a:lnTo>
                    <a:pt x="5435" y="6076"/>
                  </a:lnTo>
                  <a:lnTo>
                    <a:pt x="5436" y="6062"/>
                  </a:lnTo>
                  <a:lnTo>
                    <a:pt x="5437" y="6048"/>
                  </a:lnTo>
                  <a:lnTo>
                    <a:pt x="5438" y="6035"/>
                  </a:lnTo>
                  <a:lnTo>
                    <a:pt x="5438" y="6021"/>
                  </a:lnTo>
                  <a:lnTo>
                    <a:pt x="5437" y="6007"/>
                  </a:lnTo>
                  <a:lnTo>
                    <a:pt x="5436" y="5993"/>
                  </a:lnTo>
                  <a:lnTo>
                    <a:pt x="5435" y="5979"/>
                  </a:lnTo>
                  <a:lnTo>
                    <a:pt x="5433" y="5965"/>
                  </a:lnTo>
                  <a:lnTo>
                    <a:pt x="5430" y="5950"/>
                  </a:lnTo>
                  <a:lnTo>
                    <a:pt x="5428" y="5936"/>
                  </a:lnTo>
                  <a:lnTo>
                    <a:pt x="5425" y="5920"/>
                  </a:lnTo>
                  <a:lnTo>
                    <a:pt x="5421" y="5906"/>
                  </a:lnTo>
                  <a:lnTo>
                    <a:pt x="5416" y="5890"/>
                  </a:lnTo>
                  <a:lnTo>
                    <a:pt x="5412" y="5876"/>
                  </a:lnTo>
                  <a:close/>
                  <a:moveTo>
                    <a:pt x="5434" y="3588"/>
                  </a:moveTo>
                  <a:lnTo>
                    <a:pt x="5517" y="3699"/>
                  </a:lnTo>
                  <a:lnTo>
                    <a:pt x="5509" y="3705"/>
                  </a:lnTo>
                  <a:lnTo>
                    <a:pt x="5502" y="3710"/>
                  </a:lnTo>
                  <a:lnTo>
                    <a:pt x="5494" y="3716"/>
                  </a:lnTo>
                  <a:lnTo>
                    <a:pt x="5487" y="3722"/>
                  </a:lnTo>
                  <a:lnTo>
                    <a:pt x="5480" y="3728"/>
                  </a:lnTo>
                  <a:lnTo>
                    <a:pt x="5473" y="3733"/>
                  </a:lnTo>
                  <a:lnTo>
                    <a:pt x="5466" y="3739"/>
                  </a:lnTo>
                  <a:lnTo>
                    <a:pt x="5460" y="3745"/>
                  </a:lnTo>
                  <a:lnTo>
                    <a:pt x="5452" y="3750"/>
                  </a:lnTo>
                  <a:lnTo>
                    <a:pt x="5446" y="3757"/>
                  </a:lnTo>
                  <a:lnTo>
                    <a:pt x="5439" y="3762"/>
                  </a:lnTo>
                  <a:lnTo>
                    <a:pt x="5434" y="3769"/>
                  </a:lnTo>
                  <a:lnTo>
                    <a:pt x="5426" y="3774"/>
                  </a:lnTo>
                  <a:lnTo>
                    <a:pt x="5421" y="3781"/>
                  </a:lnTo>
                  <a:lnTo>
                    <a:pt x="5414" y="3786"/>
                  </a:lnTo>
                  <a:lnTo>
                    <a:pt x="5409" y="3793"/>
                  </a:lnTo>
                  <a:lnTo>
                    <a:pt x="5402" y="3798"/>
                  </a:lnTo>
                  <a:lnTo>
                    <a:pt x="5397" y="3804"/>
                  </a:lnTo>
                  <a:lnTo>
                    <a:pt x="5390" y="3810"/>
                  </a:lnTo>
                  <a:lnTo>
                    <a:pt x="5385" y="3816"/>
                  </a:lnTo>
                  <a:lnTo>
                    <a:pt x="5379" y="3823"/>
                  </a:lnTo>
                  <a:lnTo>
                    <a:pt x="5374" y="3828"/>
                  </a:lnTo>
                  <a:lnTo>
                    <a:pt x="5369" y="3835"/>
                  </a:lnTo>
                  <a:lnTo>
                    <a:pt x="5363" y="3841"/>
                  </a:lnTo>
                  <a:lnTo>
                    <a:pt x="5358" y="3847"/>
                  </a:lnTo>
                  <a:lnTo>
                    <a:pt x="5352" y="3853"/>
                  </a:lnTo>
                  <a:lnTo>
                    <a:pt x="5348" y="3860"/>
                  </a:lnTo>
                  <a:lnTo>
                    <a:pt x="5343" y="3866"/>
                  </a:lnTo>
                  <a:lnTo>
                    <a:pt x="5337" y="3872"/>
                  </a:lnTo>
                  <a:lnTo>
                    <a:pt x="5333" y="3878"/>
                  </a:lnTo>
                  <a:lnTo>
                    <a:pt x="5329" y="3885"/>
                  </a:lnTo>
                  <a:lnTo>
                    <a:pt x="5323" y="3891"/>
                  </a:lnTo>
                  <a:lnTo>
                    <a:pt x="5319" y="3898"/>
                  </a:lnTo>
                  <a:lnTo>
                    <a:pt x="5314" y="3904"/>
                  </a:lnTo>
                  <a:lnTo>
                    <a:pt x="5310" y="3911"/>
                  </a:lnTo>
                  <a:lnTo>
                    <a:pt x="5306" y="3917"/>
                  </a:lnTo>
                  <a:lnTo>
                    <a:pt x="5301" y="3924"/>
                  </a:lnTo>
                  <a:lnTo>
                    <a:pt x="5297" y="3930"/>
                  </a:lnTo>
                  <a:lnTo>
                    <a:pt x="5293" y="3937"/>
                  </a:lnTo>
                  <a:lnTo>
                    <a:pt x="5289" y="3943"/>
                  </a:lnTo>
                  <a:lnTo>
                    <a:pt x="5285" y="3950"/>
                  </a:lnTo>
                  <a:lnTo>
                    <a:pt x="5281" y="3956"/>
                  </a:lnTo>
                  <a:lnTo>
                    <a:pt x="5278" y="3963"/>
                  </a:lnTo>
                  <a:lnTo>
                    <a:pt x="5273" y="3969"/>
                  </a:lnTo>
                  <a:lnTo>
                    <a:pt x="5270" y="3976"/>
                  </a:lnTo>
                  <a:lnTo>
                    <a:pt x="5267" y="3982"/>
                  </a:lnTo>
                  <a:lnTo>
                    <a:pt x="5262" y="3990"/>
                  </a:lnTo>
                  <a:lnTo>
                    <a:pt x="5259" y="3996"/>
                  </a:lnTo>
                  <a:lnTo>
                    <a:pt x="5256" y="4003"/>
                  </a:lnTo>
                  <a:lnTo>
                    <a:pt x="5253" y="4010"/>
                  </a:lnTo>
                  <a:lnTo>
                    <a:pt x="5249" y="4016"/>
                  </a:lnTo>
                  <a:lnTo>
                    <a:pt x="5246" y="4023"/>
                  </a:lnTo>
                  <a:lnTo>
                    <a:pt x="5241" y="4037"/>
                  </a:lnTo>
                  <a:lnTo>
                    <a:pt x="5234" y="4051"/>
                  </a:lnTo>
                  <a:lnTo>
                    <a:pt x="5229" y="4064"/>
                  </a:lnTo>
                  <a:lnTo>
                    <a:pt x="5223" y="4080"/>
                  </a:lnTo>
                  <a:lnTo>
                    <a:pt x="5221" y="4086"/>
                  </a:lnTo>
                  <a:lnTo>
                    <a:pt x="5219" y="4093"/>
                  </a:lnTo>
                  <a:lnTo>
                    <a:pt x="5216" y="4100"/>
                  </a:lnTo>
                  <a:lnTo>
                    <a:pt x="5215" y="4107"/>
                  </a:lnTo>
                  <a:lnTo>
                    <a:pt x="5209" y="4122"/>
                  </a:lnTo>
                  <a:lnTo>
                    <a:pt x="5205" y="4136"/>
                  </a:lnTo>
                  <a:lnTo>
                    <a:pt x="5202" y="4150"/>
                  </a:lnTo>
                  <a:lnTo>
                    <a:pt x="5197" y="4165"/>
                  </a:lnTo>
                  <a:lnTo>
                    <a:pt x="5194" y="4180"/>
                  </a:lnTo>
                  <a:lnTo>
                    <a:pt x="5191" y="4194"/>
                  </a:lnTo>
                  <a:lnTo>
                    <a:pt x="5188" y="4210"/>
                  </a:lnTo>
                  <a:lnTo>
                    <a:pt x="5185" y="4225"/>
                  </a:lnTo>
                  <a:lnTo>
                    <a:pt x="5182" y="4240"/>
                  </a:lnTo>
                  <a:lnTo>
                    <a:pt x="5180" y="4256"/>
                  </a:lnTo>
                  <a:lnTo>
                    <a:pt x="5179" y="4263"/>
                  </a:lnTo>
                  <a:lnTo>
                    <a:pt x="5178" y="4270"/>
                  </a:lnTo>
                  <a:lnTo>
                    <a:pt x="5177" y="4278"/>
                  </a:lnTo>
                  <a:lnTo>
                    <a:pt x="5177" y="4285"/>
                  </a:lnTo>
                  <a:lnTo>
                    <a:pt x="5175" y="4302"/>
                  </a:lnTo>
                  <a:lnTo>
                    <a:pt x="5173" y="4317"/>
                  </a:lnTo>
                  <a:lnTo>
                    <a:pt x="5172" y="4333"/>
                  </a:lnTo>
                  <a:lnTo>
                    <a:pt x="5171" y="4349"/>
                  </a:lnTo>
                  <a:lnTo>
                    <a:pt x="5171" y="4357"/>
                  </a:lnTo>
                  <a:lnTo>
                    <a:pt x="5170" y="4365"/>
                  </a:lnTo>
                  <a:lnTo>
                    <a:pt x="5170" y="4373"/>
                  </a:lnTo>
                  <a:lnTo>
                    <a:pt x="5170" y="4381"/>
                  </a:lnTo>
                  <a:lnTo>
                    <a:pt x="5170" y="4390"/>
                  </a:lnTo>
                  <a:lnTo>
                    <a:pt x="5170" y="4397"/>
                  </a:lnTo>
                  <a:lnTo>
                    <a:pt x="5170" y="4406"/>
                  </a:lnTo>
                  <a:lnTo>
                    <a:pt x="5170" y="4413"/>
                  </a:lnTo>
                  <a:lnTo>
                    <a:pt x="5170" y="4431"/>
                  </a:lnTo>
                  <a:lnTo>
                    <a:pt x="5170" y="4447"/>
                  </a:lnTo>
                  <a:lnTo>
                    <a:pt x="5171" y="4463"/>
                  </a:lnTo>
                  <a:lnTo>
                    <a:pt x="5171" y="4479"/>
                  </a:lnTo>
                  <a:lnTo>
                    <a:pt x="5172" y="4497"/>
                  </a:lnTo>
                  <a:lnTo>
                    <a:pt x="5173" y="4513"/>
                  </a:lnTo>
                  <a:lnTo>
                    <a:pt x="5176" y="4530"/>
                  </a:lnTo>
                  <a:lnTo>
                    <a:pt x="5177" y="4547"/>
                  </a:lnTo>
                  <a:lnTo>
                    <a:pt x="5178" y="4564"/>
                  </a:lnTo>
                  <a:lnTo>
                    <a:pt x="5180" y="4581"/>
                  </a:lnTo>
                  <a:lnTo>
                    <a:pt x="5182" y="4599"/>
                  </a:lnTo>
                  <a:lnTo>
                    <a:pt x="5184" y="4616"/>
                  </a:lnTo>
                  <a:lnTo>
                    <a:pt x="5186" y="4633"/>
                  </a:lnTo>
                  <a:lnTo>
                    <a:pt x="5190" y="4651"/>
                  </a:lnTo>
                  <a:lnTo>
                    <a:pt x="5192" y="4669"/>
                  </a:lnTo>
                  <a:lnTo>
                    <a:pt x="5195" y="4686"/>
                  </a:lnTo>
                  <a:lnTo>
                    <a:pt x="5198" y="4704"/>
                  </a:lnTo>
                  <a:lnTo>
                    <a:pt x="5202" y="4722"/>
                  </a:lnTo>
                  <a:lnTo>
                    <a:pt x="5205" y="4739"/>
                  </a:lnTo>
                  <a:lnTo>
                    <a:pt x="5208" y="4758"/>
                  </a:lnTo>
                  <a:lnTo>
                    <a:pt x="5212" y="4775"/>
                  </a:lnTo>
                  <a:lnTo>
                    <a:pt x="5216" y="4794"/>
                  </a:lnTo>
                  <a:lnTo>
                    <a:pt x="5220" y="4812"/>
                  </a:lnTo>
                  <a:lnTo>
                    <a:pt x="5224" y="4829"/>
                  </a:lnTo>
                  <a:lnTo>
                    <a:pt x="5229" y="4848"/>
                  </a:lnTo>
                  <a:lnTo>
                    <a:pt x="5233" y="4866"/>
                  </a:lnTo>
                  <a:lnTo>
                    <a:pt x="5237" y="4885"/>
                  </a:lnTo>
                  <a:lnTo>
                    <a:pt x="5242" y="4903"/>
                  </a:lnTo>
                  <a:lnTo>
                    <a:pt x="5246" y="4921"/>
                  </a:lnTo>
                  <a:lnTo>
                    <a:pt x="5252" y="4940"/>
                  </a:lnTo>
                  <a:lnTo>
                    <a:pt x="5257" y="4959"/>
                  </a:lnTo>
                  <a:lnTo>
                    <a:pt x="5261" y="4978"/>
                  </a:lnTo>
                  <a:lnTo>
                    <a:pt x="5267" y="4996"/>
                  </a:lnTo>
                  <a:lnTo>
                    <a:pt x="5272" y="5015"/>
                  </a:lnTo>
                  <a:lnTo>
                    <a:pt x="5278" y="5034"/>
                  </a:lnTo>
                  <a:lnTo>
                    <a:pt x="5283" y="5053"/>
                  </a:lnTo>
                  <a:lnTo>
                    <a:pt x="5288" y="5072"/>
                  </a:lnTo>
                  <a:lnTo>
                    <a:pt x="5294" y="5090"/>
                  </a:lnTo>
                  <a:lnTo>
                    <a:pt x="5300" y="5109"/>
                  </a:lnTo>
                  <a:lnTo>
                    <a:pt x="5306" y="5128"/>
                  </a:lnTo>
                  <a:lnTo>
                    <a:pt x="5318" y="5166"/>
                  </a:lnTo>
                  <a:lnTo>
                    <a:pt x="5330" y="5205"/>
                  </a:lnTo>
                  <a:lnTo>
                    <a:pt x="5343" y="5243"/>
                  </a:lnTo>
                  <a:lnTo>
                    <a:pt x="5356" y="5282"/>
                  </a:lnTo>
                  <a:lnTo>
                    <a:pt x="5369" y="5321"/>
                  </a:lnTo>
                  <a:lnTo>
                    <a:pt x="5382" y="5360"/>
                  </a:lnTo>
                  <a:lnTo>
                    <a:pt x="5395" y="5399"/>
                  </a:lnTo>
                  <a:lnTo>
                    <a:pt x="5409" y="5438"/>
                  </a:lnTo>
                  <a:lnTo>
                    <a:pt x="5422" y="5477"/>
                  </a:lnTo>
                  <a:lnTo>
                    <a:pt x="5435" y="5516"/>
                  </a:lnTo>
                  <a:lnTo>
                    <a:pt x="5463" y="5595"/>
                  </a:lnTo>
                  <a:lnTo>
                    <a:pt x="5490" y="5674"/>
                  </a:lnTo>
                  <a:lnTo>
                    <a:pt x="5503" y="5713"/>
                  </a:lnTo>
                  <a:lnTo>
                    <a:pt x="5517" y="5754"/>
                  </a:lnTo>
                  <a:lnTo>
                    <a:pt x="5530" y="5793"/>
                  </a:lnTo>
                  <a:lnTo>
                    <a:pt x="5543" y="5833"/>
                  </a:lnTo>
                  <a:lnTo>
                    <a:pt x="5412" y="5876"/>
                  </a:lnTo>
                  <a:lnTo>
                    <a:pt x="5399" y="5837"/>
                  </a:lnTo>
                  <a:lnTo>
                    <a:pt x="5386" y="5798"/>
                  </a:lnTo>
                  <a:lnTo>
                    <a:pt x="5372" y="5758"/>
                  </a:lnTo>
                  <a:lnTo>
                    <a:pt x="5359" y="5719"/>
                  </a:lnTo>
                  <a:lnTo>
                    <a:pt x="5332" y="5640"/>
                  </a:lnTo>
                  <a:lnTo>
                    <a:pt x="5305" y="5562"/>
                  </a:lnTo>
                  <a:lnTo>
                    <a:pt x="5291" y="5522"/>
                  </a:lnTo>
                  <a:lnTo>
                    <a:pt x="5278" y="5483"/>
                  </a:lnTo>
                  <a:lnTo>
                    <a:pt x="5263" y="5444"/>
                  </a:lnTo>
                  <a:lnTo>
                    <a:pt x="5250" y="5405"/>
                  </a:lnTo>
                  <a:lnTo>
                    <a:pt x="5237" y="5365"/>
                  </a:lnTo>
                  <a:lnTo>
                    <a:pt x="5224" y="5326"/>
                  </a:lnTo>
                  <a:lnTo>
                    <a:pt x="5210" y="5287"/>
                  </a:lnTo>
                  <a:lnTo>
                    <a:pt x="5198" y="5248"/>
                  </a:lnTo>
                  <a:lnTo>
                    <a:pt x="5185" y="5209"/>
                  </a:lnTo>
                  <a:lnTo>
                    <a:pt x="5173" y="5170"/>
                  </a:lnTo>
                  <a:lnTo>
                    <a:pt x="5168" y="5150"/>
                  </a:lnTo>
                  <a:lnTo>
                    <a:pt x="5162" y="5131"/>
                  </a:lnTo>
                  <a:lnTo>
                    <a:pt x="5156" y="5111"/>
                  </a:lnTo>
                  <a:lnTo>
                    <a:pt x="5150" y="5092"/>
                  </a:lnTo>
                  <a:lnTo>
                    <a:pt x="5144" y="5072"/>
                  </a:lnTo>
                  <a:lnTo>
                    <a:pt x="5139" y="5053"/>
                  </a:lnTo>
                  <a:lnTo>
                    <a:pt x="5133" y="5033"/>
                  </a:lnTo>
                  <a:lnTo>
                    <a:pt x="5128" y="5014"/>
                  </a:lnTo>
                  <a:lnTo>
                    <a:pt x="5122" y="4995"/>
                  </a:lnTo>
                  <a:lnTo>
                    <a:pt x="5117" y="4976"/>
                  </a:lnTo>
                  <a:lnTo>
                    <a:pt x="5113" y="4956"/>
                  </a:lnTo>
                  <a:lnTo>
                    <a:pt x="5107" y="4937"/>
                  </a:lnTo>
                  <a:lnTo>
                    <a:pt x="5103" y="4918"/>
                  </a:lnTo>
                  <a:lnTo>
                    <a:pt x="5099" y="4899"/>
                  </a:lnTo>
                  <a:lnTo>
                    <a:pt x="5093" y="4879"/>
                  </a:lnTo>
                  <a:lnTo>
                    <a:pt x="5089" y="4861"/>
                  </a:lnTo>
                  <a:lnTo>
                    <a:pt x="5085" y="4841"/>
                  </a:lnTo>
                  <a:lnTo>
                    <a:pt x="5080" y="4823"/>
                  </a:lnTo>
                  <a:lnTo>
                    <a:pt x="5077" y="4803"/>
                  </a:lnTo>
                  <a:lnTo>
                    <a:pt x="5073" y="4785"/>
                  </a:lnTo>
                  <a:lnTo>
                    <a:pt x="5068" y="4765"/>
                  </a:lnTo>
                  <a:lnTo>
                    <a:pt x="5065" y="4747"/>
                  </a:lnTo>
                  <a:lnTo>
                    <a:pt x="5062" y="4728"/>
                  </a:lnTo>
                  <a:lnTo>
                    <a:pt x="5058" y="4709"/>
                  </a:lnTo>
                  <a:lnTo>
                    <a:pt x="5055" y="4691"/>
                  </a:lnTo>
                  <a:lnTo>
                    <a:pt x="5052" y="4671"/>
                  </a:lnTo>
                  <a:lnTo>
                    <a:pt x="5050" y="4653"/>
                  </a:lnTo>
                  <a:lnTo>
                    <a:pt x="5048" y="4634"/>
                  </a:lnTo>
                  <a:lnTo>
                    <a:pt x="5044" y="4616"/>
                  </a:lnTo>
                  <a:lnTo>
                    <a:pt x="5042" y="4598"/>
                  </a:lnTo>
                  <a:lnTo>
                    <a:pt x="5040" y="4578"/>
                  </a:lnTo>
                  <a:lnTo>
                    <a:pt x="5039" y="4560"/>
                  </a:lnTo>
                  <a:lnTo>
                    <a:pt x="5037" y="4541"/>
                  </a:lnTo>
                  <a:lnTo>
                    <a:pt x="5036" y="4523"/>
                  </a:lnTo>
                  <a:lnTo>
                    <a:pt x="5035" y="4504"/>
                  </a:lnTo>
                  <a:lnTo>
                    <a:pt x="5034" y="4487"/>
                  </a:lnTo>
                  <a:lnTo>
                    <a:pt x="5032" y="4469"/>
                  </a:lnTo>
                  <a:lnTo>
                    <a:pt x="5031" y="4450"/>
                  </a:lnTo>
                  <a:lnTo>
                    <a:pt x="5031" y="4432"/>
                  </a:lnTo>
                  <a:lnTo>
                    <a:pt x="5031" y="4414"/>
                  </a:lnTo>
                  <a:lnTo>
                    <a:pt x="5031" y="4406"/>
                  </a:lnTo>
                  <a:lnTo>
                    <a:pt x="5031" y="4396"/>
                  </a:lnTo>
                  <a:lnTo>
                    <a:pt x="5031" y="4387"/>
                  </a:lnTo>
                  <a:lnTo>
                    <a:pt x="5031" y="4378"/>
                  </a:lnTo>
                  <a:lnTo>
                    <a:pt x="5032" y="4369"/>
                  </a:lnTo>
                  <a:lnTo>
                    <a:pt x="5032" y="4360"/>
                  </a:lnTo>
                  <a:lnTo>
                    <a:pt x="5032" y="4351"/>
                  </a:lnTo>
                  <a:lnTo>
                    <a:pt x="5034" y="4342"/>
                  </a:lnTo>
                  <a:lnTo>
                    <a:pt x="5034" y="4325"/>
                  </a:lnTo>
                  <a:lnTo>
                    <a:pt x="5035" y="4307"/>
                  </a:lnTo>
                  <a:lnTo>
                    <a:pt x="5037" y="4289"/>
                  </a:lnTo>
                  <a:lnTo>
                    <a:pt x="5039" y="4271"/>
                  </a:lnTo>
                  <a:lnTo>
                    <a:pt x="5039" y="4263"/>
                  </a:lnTo>
                  <a:lnTo>
                    <a:pt x="5040" y="4254"/>
                  </a:lnTo>
                  <a:lnTo>
                    <a:pt x="5042" y="4244"/>
                  </a:lnTo>
                  <a:lnTo>
                    <a:pt x="5043" y="4236"/>
                  </a:lnTo>
                  <a:lnTo>
                    <a:pt x="5045" y="4218"/>
                  </a:lnTo>
                  <a:lnTo>
                    <a:pt x="5049" y="4201"/>
                  </a:lnTo>
                  <a:lnTo>
                    <a:pt x="5052" y="4184"/>
                  </a:lnTo>
                  <a:lnTo>
                    <a:pt x="5055" y="4166"/>
                  </a:lnTo>
                  <a:lnTo>
                    <a:pt x="5058" y="4150"/>
                  </a:lnTo>
                  <a:lnTo>
                    <a:pt x="5063" y="4133"/>
                  </a:lnTo>
                  <a:lnTo>
                    <a:pt x="5067" y="4115"/>
                  </a:lnTo>
                  <a:lnTo>
                    <a:pt x="5072" y="4098"/>
                  </a:lnTo>
                  <a:lnTo>
                    <a:pt x="5077" y="4082"/>
                  </a:lnTo>
                  <a:lnTo>
                    <a:pt x="5082" y="4066"/>
                  </a:lnTo>
                  <a:lnTo>
                    <a:pt x="5085" y="4057"/>
                  </a:lnTo>
                  <a:lnTo>
                    <a:pt x="5088" y="4048"/>
                  </a:lnTo>
                  <a:lnTo>
                    <a:pt x="5090" y="4040"/>
                  </a:lnTo>
                  <a:lnTo>
                    <a:pt x="5094" y="4031"/>
                  </a:lnTo>
                  <a:lnTo>
                    <a:pt x="5100" y="4015"/>
                  </a:lnTo>
                  <a:lnTo>
                    <a:pt x="5106" y="3998"/>
                  </a:lnTo>
                  <a:lnTo>
                    <a:pt x="5113" y="3982"/>
                  </a:lnTo>
                  <a:lnTo>
                    <a:pt x="5120" y="3967"/>
                  </a:lnTo>
                  <a:lnTo>
                    <a:pt x="5124" y="3958"/>
                  </a:lnTo>
                  <a:lnTo>
                    <a:pt x="5128" y="3950"/>
                  </a:lnTo>
                  <a:lnTo>
                    <a:pt x="5132" y="3942"/>
                  </a:lnTo>
                  <a:lnTo>
                    <a:pt x="5135" y="3933"/>
                  </a:lnTo>
                  <a:lnTo>
                    <a:pt x="5140" y="3926"/>
                  </a:lnTo>
                  <a:lnTo>
                    <a:pt x="5144" y="3918"/>
                  </a:lnTo>
                  <a:lnTo>
                    <a:pt x="5148" y="3911"/>
                  </a:lnTo>
                  <a:lnTo>
                    <a:pt x="5153" y="3902"/>
                  </a:lnTo>
                  <a:lnTo>
                    <a:pt x="5157" y="3894"/>
                  </a:lnTo>
                  <a:lnTo>
                    <a:pt x="5162" y="3887"/>
                  </a:lnTo>
                  <a:lnTo>
                    <a:pt x="5166" y="3878"/>
                  </a:lnTo>
                  <a:lnTo>
                    <a:pt x="5171" y="3871"/>
                  </a:lnTo>
                  <a:lnTo>
                    <a:pt x="5176" y="3863"/>
                  </a:lnTo>
                  <a:lnTo>
                    <a:pt x="5180" y="3855"/>
                  </a:lnTo>
                  <a:lnTo>
                    <a:pt x="5185" y="3848"/>
                  </a:lnTo>
                  <a:lnTo>
                    <a:pt x="5191" y="3840"/>
                  </a:lnTo>
                  <a:lnTo>
                    <a:pt x="5195" y="3833"/>
                  </a:lnTo>
                  <a:lnTo>
                    <a:pt x="5201" y="3825"/>
                  </a:lnTo>
                  <a:lnTo>
                    <a:pt x="5206" y="3817"/>
                  </a:lnTo>
                  <a:lnTo>
                    <a:pt x="5211" y="3810"/>
                  </a:lnTo>
                  <a:lnTo>
                    <a:pt x="5217" y="3802"/>
                  </a:lnTo>
                  <a:lnTo>
                    <a:pt x="5222" y="3795"/>
                  </a:lnTo>
                  <a:lnTo>
                    <a:pt x="5228" y="3787"/>
                  </a:lnTo>
                  <a:lnTo>
                    <a:pt x="5234" y="3781"/>
                  </a:lnTo>
                  <a:lnTo>
                    <a:pt x="5240" y="3773"/>
                  </a:lnTo>
                  <a:lnTo>
                    <a:pt x="5246" y="3765"/>
                  </a:lnTo>
                  <a:lnTo>
                    <a:pt x="5252" y="3758"/>
                  </a:lnTo>
                  <a:lnTo>
                    <a:pt x="5258" y="3751"/>
                  </a:lnTo>
                  <a:lnTo>
                    <a:pt x="5265" y="3744"/>
                  </a:lnTo>
                  <a:lnTo>
                    <a:pt x="5270" y="3737"/>
                  </a:lnTo>
                  <a:lnTo>
                    <a:pt x="5276" y="3730"/>
                  </a:lnTo>
                  <a:lnTo>
                    <a:pt x="5284" y="3722"/>
                  </a:lnTo>
                  <a:lnTo>
                    <a:pt x="5289" y="3716"/>
                  </a:lnTo>
                  <a:lnTo>
                    <a:pt x="5297" y="3708"/>
                  </a:lnTo>
                  <a:lnTo>
                    <a:pt x="5304" y="3702"/>
                  </a:lnTo>
                  <a:lnTo>
                    <a:pt x="5310" y="3694"/>
                  </a:lnTo>
                  <a:lnTo>
                    <a:pt x="5318" y="3687"/>
                  </a:lnTo>
                  <a:lnTo>
                    <a:pt x="5324" y="3681"/>
                  </a:lnTo>
                  <a:lnTo>
                    <a:pt x="5332" y="3673"/>
                  </a:lnTo>
                  <a:lnTo>
                    <a:pt x="5339" y="3667"/>
                  </a:lnTo>
                  <a:lnTo>
                    <a:pt x="5346" y="3660"/>
                  </a:lnTo>
                  <a:lnTo>
                    <a:pt x="5353" y="3654"/>
                  </a:lnTo>
                  <a:lnTo>
                    <a:pt x="5361" y="3646"/>
                  </a:lnTo>
                  <a:lnTo>
                    <a:pt x="5369" y="3640"/>
                  </a:lnTo>
                  <a:lnTo>
                    <a:pt x="5376" y="3633"/>
                  </a:lnTo>
                  <a:lnTo>
                    <a:pt x="5385" y="3627"/>
                  </a:lnTo>
                  <a:lnTo>
                    <a:pt x="5392" y="3620"/>
                  </a:lnTo>
                  <a:lnTo>
                    <a:pt x="5400" y="3614"/>
                  </a:lnTo>
                  <a:lnTo>
                    <a:pt x="5409" y="3607"/>
                  </a:lnTo>
                  <a:lnTo>
                    <a:pt x="5417" y="3601"/>
                  </a:lnTo>
                  <a:lnTo>
                    <a:pt x="5425" y="3594"/>
                  </a:lnTo>
                  <a:lnTo>
                    <a:pt x="5434" y="3588"/>
                  </a:lnTo>
                  <a:close/>
                  <a:moveTo>
                    <a:pt x="5460" y="1503"/>
                  </a:moveTo>
                  <a:lnTo>
                    <a:pt x="5594" y="1468"/>
                  </a:lnTo>
                  <a:lnTo>
                    <a:pt x="5600" y="1490"/>
                  </a:lnTo>
                  <a:lnTo>
                    <a:pt x="5605" y="1513"/>
                  </a:lnTo>
                  <a:lnTo>
                    <a:pt x="5612" y="1538"/>
                  </a:lnTo>
                  <a:lnTo>
                    <a:pt x="5618" y="1564"/>
                  </a:lnTo>
                  <a:lnTo>
                    <a:pt x="5625" y="1591"/>
                  </a:lnTo>
                  <a:lnTo>
                    <a:pt x="5631" y="1619"/>
                  </a:lnTo>
                  <a:lnTo>
                    <a:pt x="5638" y="1648"/>
                  </a:lnTo>
                  <a:lnTo>
                    <a:pt x="5644" y="1679"/>
                  </a:lnTo>
                  <a:lnTo>
                    <a:pt x="5651" y="1710"/>
                  </a:lnTo>
                  <a:lnTo>
                    <a:pt x="5657" y="1743"/>
                  </a:lnTo>
                  <a:lnTo>
                    <a:pt x="5664" y="1776"/>
                  </a:lnTo>
                  <a:lnTo>
                    <a:pt x="5670" y="1810"/>
                  </a:lnTo>
                  <a:lnTo>
                    <a:pt x="5677" y="1846"/>
                  </a:lnTo>
                  <a:lnTo>
                    <a:pt x="5683" y="1881"/>
                  </a:lnTo>
                  <a:lnTo>
                    <a:pt x="5690" y="1917"/>
                  </a:lnTo>
                  <a:lnTo>
                    <a:pt x="5696" y="1955"/>
                  </a:lnTo>
                  <a:lnTo>
                    <a:pt x="5703" y="1993"/>
                  </a:lnTo>
                  <a:lnTo>
                    <a:pt x="5708" y="2032"/>
                  </a:lnTo>
                  <a:lnTo>
                    <a:pt x="5715" y="2071"/>
                  </a:lnTo>
                  <a:lnTo>
                    <a:pt x="5721" y="2110"/>
                  </a:lnTo>
                  <a:lnTo>
                    <a:pt x="5726" y="2150"/>
                  </a:lnTo>
                  <a:lnTo>
                    <a:pt x="5732" y="2191"/>
                  </a:lnTo>
                  <a:lnTo>
                    <a:pt x="5737" y="2232"/>
                  </a:lnTo>
                  <a:lnTo>
                    <a:pt x="5742" y="2274"/>
                  </a:lnTo>
                  <a:lnTo>
                    <a:pt x="5747" y="2315"/>
                  </a:lnTo>
                  <a:lnTo>
                    <a:pt x="5751" y="2357"/>
                  </a:lnTo>
                  <a:lnTo>
                    <a:pt x="5756" y="2399"/>
                  </a:lnTo>
                  <a:lnTo>
                    <a:pt x="5759" y="2442"/>
                  </a:lnTo>
                  <a:lnTo>
                    <a:pt x="5763" y="2484"/>
                  </a:lnTo>
                  <a:lnTo>
                    <a:pt x="5767" y="2526"/>
                  </a:lnTo>
                  <a:lnTo>
                    <a:pt x="5768" y="2547"/>
                  </a:lnTo>
                  <a:lnTo>
                    <a:pt x="5770" y="2568"/>
                  </a:lnTo>
                  <a:lnTo>
                    <a:pt x="5771" y="2589"/>
                  </a:lnTo>
                  <a:lnTo>
                    <a:pt x="5772" y="2611"/>
                  </a:lnTo>
                  <a:lnTo>
                    <a:pt x="5773" y="2632"/>
                  </a:lnTo>
                  <a:lnTo>
                    <a:pt x="5774" y="2653"/>
                  </a:lnTo>
                  <a:lnTo>
                    <a:pt x="5775" y="2674"/>
                  </a:lnTo>
                  <a:lnTo>
                    <a:pt x="5775" y="2695"/>
                  </a:lnTo>
                  <a:lnTo>
                    <a:pt x="5776" y="2717"/>
                  </a:lnTo>
                  <a:lnTo>
                    <a:pt x="5776" y="2737"/>
                  </a:lnTo>
                  <a:lnTo>
                    <a:pt x="5777" y="2758"/>
                  </a:lnTo>
                  <a:lnTo>
                    <a:pt x="5777" y="2778"/>
                  </a:lnTo>
                  <a:lnTo>
                    <a:pt x="5777" y="2800"/>
                  </a:lnTo>
                  <a:lnTo>
                    <a:pt x="5779" y="2821"/>
                  </a:lnTo>
                  <a:lnTo>
                    <a:pt x="5777" y="2841"/>
                  </a:lnTo>
                  <a:lnTo>
                    <a:pt x="5777" y="2862"/>
                  </a:lnTo>
                  <a:lnTo>
                    <a:pt x="5777" y="2882"/>
                  </a:lnTo>
                  <a:lnTo>
                    <a:pt x="5777" y="2903"/>
                  </a:lnTo>
                  <a:lnTo>
                    <a:pt x="5776" y="2923"/>
                  </a:lnTo>
                  <a:lnTo>
                    <a:pt x="5776" y="2943"/>
                  </a:lnTo>
                  <a:lnTo>
                    <a:pt x="5775" y="2964"/>
                  </a:lnTo>
                  <a:lnTo>
                    <a:pt x="5774" y="2983"/>
                  </a:lnTo>
                  <a:lnTo>
                    <a:pt x="5773" y="3003"/>
                  </a:lnTo>
                  <a:lnTo>
                    <a:pt x="5772" y="3023"/>
                  </a:lnTo>
                  <a:lnTo>
                    <a:pt x="5771" y="3043"/>
                  </a:lnTo>
                  <a:lnTo>
                    <a:pt x="5769" y="3062"/>
                  </a:lnTo>
                  <a:lnTo>
                    <a:pt x="5768" y="3082"/>
                  </a:lnTo>
                  <a:lnTo>
                    <a:pt x="5766" y="3101"/>
                  </a:lnTo>
                  <a:lnTo>
                    <a:pt x="5763" y="3121"/>
                  </a:lnTo>
                  <a:lnTo>
                    <a:pt x="5761" y="3139"/>
                  </a:lnTo>
                  <a:lnTo>
                    <a:pt x="5759" y="3158"/>
                  </a:lnTo>
                  <a:lnTo>
                    <a:pt x="5757" y="3177"/>
                  </a:lnTo>
                  <a:lnTo>
                    <a:pt x="5754" y="3196"/>
                  </a:lnTo>
                  <a:lnTo>
                    <a:pt x="5751" y="3214"/>
                  </a:lnTo>
                  <a:lnTo>
                    <a:pt x="5748" y="3231"/>
                  </a:lnTo>
                  <a:lnTo>
                    <a:pt x="5745" y="3250"/>
                  </a:lnTo>
                  <a:lnTo>
                    <a:pt x="5742" y="3267"/>
                  </a:lnTo>
                  <a:lnTo>
                    <a:pt x="5737" y="3286"/>
                  </a:lnTo>
                  <a:lnTo>
                    <a:pt x="5734" y="3303"/>
                  </a:lnTo>
                  <a:lnTo>
                    <a:pt x="5730" y="3320"/>
                  </a:lnTo>
                  <a:lnTo>
                    <a:pt x="5725" y="3338"/>
                  </a:lnTo>
                  <a:lnTo>
                    <a:pt x="5721" y="3354"/>
                  </a:lnTo>
                  <a:lnTo>
                    <a:pt x="5717" y="3370"/>
                  </a:lnTo>
                  <a:lnTo>
                    <a:pt x="5712" y="3386"/>
                  </a:lnTo>
                  <a:lnTo>
                    <a:pt x="5707" y="3403"/>
                  </a:lnTo>
                  <a:lnTo>
                    <a:pt x="5702" y="3419"/>
                  </a:lnTo>
                  <a:lnTo>
                    <a:pt x="5696" y="3435"/>
                  </a:lnTo>
                  <a:lnTo>
                    <a:pt x="5691" y="3450"/>
                  </a:lnTo>
                  <a:lnTo>
                    <a:pt x="5684" y="3465"/>
                  </a:lnTo>
                  <a:lnTo>
                    <a:pt x="5678" y="3481"/>
                  </a:lnTo>
                  <a:lnTo>
                    <a:pt x="5671" y="3495"/>
                  </a:lnTo>
                  <a:lnTo>
                    <a:pt x="5665" y="3510"/>
                  </a:lnTo>
                  <a:lnTo>
                    <a:pt x="5658" y="3524"/>
                  </a:lnTo>
                  <a:lnTo>
                    <a:pt x="5651" y="3537"/>
                  </a:lnTo>
                  <a:lnTo>
                    <a:pt x="5647" y="3544"/>
                  </a:lnTo>
                  <a:lnTo>
                    <a:pt x="5643" y="3551"/>
                  </a:lnTo>
                  <a:lnTo>
                    <a:pt x="5639" y="3557"/>
                  </a:lnTo>
                  <a:lnTo>
                    <a:pt x="5635" y="3565"/>
                  </a:lnTo>
                  <a:lnTo>
                    <a:pt x="5631" y="3572"/>
                  </a:lnTo>
                  <a:lnTo>
                    <a:pt x="5627" y="3578"/>
                  </a:lnTo>
                  <a:lnTo>
                    <a:pt x="5622" y="3585"/>
                  </a:lnTo>
                  <a:lnTo>
                    <a:pt x="5619" y="3591"/>
                  </a:lnTo>
                  <a:lnTo>
                    <a:pt x="5614" y="3596"/>
                  </a:lnTo>
                  <a:lnTo>
                    <a:pt x="5610" y="3603"/>
                  </a:lnTo>
                  <a:lnTo>
                    <a:pt x="5605" y="3608"/>
                  </a:lnTo>
                  <a:lnTo>
                    <a:pt x="5601" y="3615"/>
                  </a:lnTo>
                  <a:lnTo>
                    <a:pt x="5596" y="3621"/>
                  </a:lnTo>
                  <a:lnTo>
                    <a:pt x="5592" y="3627"/>
                  </a:lnTo>
                  <a:lnTo>
                    <a:pt x="5587" y="3632"/>
                  </a:lnTo>
                  <a:lnTo>
                    <a:pt x="5582" y="3639"/>
                  </a:lnTo>
                  <a:lnTo>
                    <a:pt x="5577" y="3644"/>
                  </a:lnTo>
                  <a:lnTo>
                    <a:pt x="5571" y="3650"/>
                  </a:lnTo>
                  <a:lnTo>
                    <a:pt x="5566" y="3655"/>
                  </a:lnTo>
                  <a:lnTo>
                    <a:pt x="5562" y="3660"/>
                  </a:lnTo>
                  <a:lnTo>
                    <a:pt x="5556" y="3665"/>
                  </a:lnTo>
                  <a:lnTo>
                    <a:pt x="5551" y="3670"/>
                  </a:lnTo>
                  <a:lnTo>
                    <a:pt x="5545" y="3676"/>
                  </a:lnTo>
                  <a:lnTo>
                    <a:pt x="5540" y="3680"/>
                  </a:lnTo>
                  <a:lnTo>
                    <a:pt x="5535" y="3685"/>
                  </a:lnTo>
                  <a:lnTo>
                    <a:pt x="5528" y="3690"/>
                  </a:lnTo>
                  <a:lnTo>
                    <a:pt x="5523" y="3695"/>
                  </a:lnTo>
                  <a:lnTo>
                    <a:pt x="5517" y="3699"/>
                  </a:lnTo>
                  <a:lnTo>
                    <a:pt x="5434" y="3588"/>
                  </a:lnTo>
                  <a:lnTo>
                    <a:pt x="5438" y="3586"/>
                  </a:lnTo>
                  <a:lnTo>
                    <a:pt x="5441" y="3582"/>
                  </a:lnTo>
                  <a:lnTo>
                    <a:pt x="5446" y="3579"/>
                  </a:lnTo>
                  <a:lnTo>
                    <a:pt x="5449" y="3576"/>
                  </a:lnTo>
                  <a:lnTo>
                    <a:pt x="5452" y="3573"/>
                  </a:lnTo>
                  <a:lnTo>
                    <a:pt x="5456" y="3569"/>
                  </a:lnTo>
                  <a:lnTo>
                    <a:pt x="5460" y="3566"/>
                  </a:lnTo>
                  <a:lnTo>
                    <a:pt x="5463" y="3562"/>
                  </a:lnTo>
                  <a:lnTo>
                    <a:pt x="5467" y="3559"/>
                  </a:lnTo>
                  <a:lnTo>
                    <a:pt x="5471" y="3555"/>
                  </a:lnTo>
                  <a:lnTo>
                    <a:pt x="5474" y="3551"/>
                  </a:lnTo>
                  <a:lnTo>
                    <a:pt x="5478" y="3548"/>
                  </a:lnTo>
                  <a:lnTo>
                    <a:pt x="5481" y="3543"/>
                  </a:lnTo>
                  <a:lnTo>
                    <a:pt x="5485" y="3539"/>
                  </a:lnTo>
                  <a:lnTo>
                    <a:pt x="5488" y="3535"/>
                  </a:lnTo>
                  <a:lnTo>
                    <a:pt x="5491" y="3530"/>
                  </a:lnTo>
                  <a:lnTo>
                    <a:pt x="5494" y="3527"/>
                  </a:lnTo>
                  <a:lnTo>
                    <a:pt x="5498" y="3522"/>
                  </a:lnTo>
                  <a:lnTo>
                    <a:pt x="5501" y="3517"/>
                  </a:lnTo>
                  <a:lnTo>
                    <a:pt x="5504" y="3513"/>
                  </a:lnTo>
                  <a:lnTo>
                    <a:pt x="5507" y="3508"/>
                  </a:lnTo>
                  <a:lnTo>
                    <a:pt x="5511" y="3503"/>
                  </a:lnTo>
                  <a:lnTo>
                    <a:pt x="5514" y="3498"/>
                  </a:lnTo>
                  <a:lnTo>
                    <a:pt x="5516" y="3494"/>
                  </a:lnTo>
                  <a:lnTo>
                    <a:pt x="5519" y="3488"/>
                  </a:lnTo>
                  <a:lnTo>
                    <a:pt x="5523" y="3483"/>
                  </a:lnTo>
                  <a:lnTo>
                    <a:pt x="5526" y="3477"/>
                  </a:lnTo>
                  <a:lnTo>
                    <a:pt x="5528" y="3473"/>
                  </a:lnTo>
                  <a:lnTo>
                    <a:pt x="5535" y="3461"/>
                  </a:lnTo>
                  <a:lnTo>
                    <a:pt x="5540" y="3450"/>
                  </a:lnTo>
                  <a:lnTo>
                    <a:pt x="5545" y="3438"/>
                  </a:lnTo>
                  <a:lnTo>
                    <a:pt x="5551" y="3426"/>
                  </a:lnTo>
                  <a:lnTo>
                    <a:pt x="5556" y="3413"/>
                  </a:lnTo>
                  <a:lnTo>
                    <a:pt x="5561" y="3400"/>
                  </a:lnTo>
                  <a:lnTo>
                    <a:pt x="5566" y="3388"/>
                  </a:lnTo>
                  <a:lnTo>
                    <a:pt x="5570" y="3374"/>
                  </a:lnTo>
                  <a:lnTo>
                    <a:pt x="5575" y="3360"/>
                  </a:lnTo>
                  <a:lnTo>
                    <a:pt x="5579" y="3346"/>
                  </a:lnTo>
                  <a:lnTo>
                    <a:pt x="5583" y="3332"/>
                  </a:lnTo>
                  <a:lnTo>
                    <a:pt x="5588" y="3318"/>
                  </a:lnTo>
                  <a:lnTo>
                    <a:pt x="5591" y="3303"/>
                  </a:lnTo>
                  <a:lnTo>
                    <a:pt x="5595" y="3288"/>
                  </a:lnTo>
                  <a:lnTo>
                    <a:pt x="5599" y="3273"/>
                  </a:lnTo>
                  <a:lnTo>
                    <a:pt x="5602" y="3257"/>
                  </a:lnTo>
                  <a:lnTo>
                    <a:pt x="5605" y="3241"/>
                  </a:lnTo>
                  <a:lnTo>
                    <a:pt x="5608" y="3225"/>
                  </a:lnTo>
                  <a:lnTo>
                    <a:pt x="5612" y="3209"/>
                  </a:lnTo>
                  <a:lnTo>
                    <a:pt x="5615" y="3192"/>
                  </a:lnTo>
                  <a:lnTo>
                    <a:pt x="5617" y="3175"/>
                  </a:lnTo>
                  <a:lnTo>
                    <a:pt x="5619" y="3158"/>
                  </a:lnTo>
                  <a:lnTo>
                    <a:pt x="5621" y="3140"/>
                  </a:lnTo>
                  <a:lnTo>
                    <a:pt x="5623" y="3123"/>
                  </a:lnTo>
                  <a:lnTo>
                    <a:pt x="5626" y="3106"/>
                  </a:lnTo>
                  <a:lnTo>
                    <a:pt x="5628" y="3087"/>
                  </a:lnTo>
                  <a:lnTo>
                    <a:pt x="5630" y="3070"/>
                  </a:lnTo>
                  <a:lnTo>
                    <a:pt x="5631" y="3051"/>
                  </a:lnTo>
                  <a:lnTo>
                    <a:pt x="5632" y="3033"/>
                  </a:lnTo>
                  <a:lnTo>
                    <a:pt x="5634" y="3015"/>
                  </a:lnTo>
                  <a:lnTo>
                    <a:pt x="5635" y="2996"/>
                  </a:lnTo>
                  <a:lnTo>
                    <a:pt x="5636" y="2977"/>
                  </a:lnTo>
                  <a:lnTo>
                    <a:pt x="5636" y="2957"/>
                  </a:lnTo>
                  <a:lnTo>
                    <a:pt x="5638" y="2939"/>
                  </a:lnTo>
                  <a:lnTo>
                    <a:pt x="5639" y="2919"/>
                  </a:lnTo>
                  <a:lnTo>
                    <a:pt x="5639" y="2900"/>
                  </a:lnTo>
                  <a:lnTo>
                    <a:pt x="5640" y="2880"/>
                  </a:lnTo>
                  <a:lnTo>
                    <a:pt x="5640" y="2861"/>
                  </a:lnTo>
                  <a:lnTo>
                    <a:pt x="5640" y="2841"/>
                  </a:lnTo>
                  <a:lnTo>
                    <a:pt x="5640" y="2821"/>
                  </a:lnTo>
                  <a:lnTo>
                    <a:pt x="5640" y="2800"/>
                  </a:lnTo>
                  <a:lnTo>
                    <a:pt x="5640" y="2781"/>
                  </a:lnTo>
                  <a:lnTo>
                    <a:pt x="5639" y="2761"/>
                  </a:lnTo>
                  <a:lnTo>
                    <a:pt x="5639" y="2741"/>
                  </a:lnTo>
                  <a:lnTo>
                    <a:pt x="5638" y="2720"/>
                  </a:lnTo>
                  <a:lnTo>
                    <a:pt x="5638" y="2699"/>
                  </a:lnTo>
                  <a:lnTo>
                    <a:pt x="5636" y="2680"/>
                  </a:lnTo>
                  <a:lnTo>
                    <a:pt x="5635" y="2659"/>
                  </a:lnTo>
                  <a:lnTo>
                    <a:pt x="5634" y="2639"/>
                  </a:lnTo>
                  <a:lnTo>
                    <a:pt x="5633" y="2618"/>
                  </a:lnTo>
                  <a:lnTo>
                    <a:pt x="5632" y="2598"/>
                  </a:lnTo>
                  <a:lnTo>
                    <a:pt x="5631" y="2577"/>
                  </a:lnTo>
                  <a:lnTo>
                    <a:pt x="5630" y="2556"/>
                  </a:lnTo>
                  <a:lnTo>
                    <a:pt x="5628" y="2536"/>
                  </a:lnTo>
                  <a:lnTo>
                    <a:pt x="5625" y="2495"/>
                  </a:lnTo>
                  <a:lnTo>
                    <a:pt x="5621" y="2453"/>
                  </a:lnTo>
                  <a:lnTo>
                    <a:pt x="5618" y="2412"/>
                  </a:lnTo>
                  <a:lnTo>
                    <a:pt x="5614" y="2371"/>
                  </a:lnTo>
                  <a:lnTo>
                    <a:pt x="5609" y="2330"/>
                  </a:lnTo>
                  <a:lnTo>
                    <a:pt x="5604" y="2290"/>
                  </a:lnTo>
                  <a:lnTo>
                    <a:pt x="5600" y="2249"/>
                  </a:lnTo>
                  <a:lnTo>
                    <a:pt x="5594" y="2209"/>
                  </a:lnTo>
                  <a:lnTo>
                    <a:pt x="5589" y="2170"/>
                  </a:lnTo>
                  <a:lnTo>
                    <a:pt x="5583" y="2130"/>
                  </a:lnTo>
                  <a:lnTo>
                    <a:pt x="5578" y="2092"/>
                  </a:lnTo>
                  <a:lnTo>
                    <a:pt x="5572" y="2053"/>
                  </a:lnTo>
                  <a:lnTo>
                    <a:pt x="5566" y="2015"/>
                  </a:lnTo>
                  <a:lnTo>
                    <a:pt x="5559" y="1978"/>
                  </a:lnTo>
                  <a:lnTo>
                    <a:pt x="5553" y="1941"/>
                  </a:lnTo>
                  <a:lnTo>
                    <a:pt x="5548" y="1905"/>
                  </a:lnTo>
                  <a:lnTo>
                    <a:pt x="5541" y="1871"/>
                  </a:lnTo>
                  <a:lnTo>
                    <a:pt x="5535" y="1836"/>
                  </a:lnTo>
                  <a:lnTo>
                    <a:pt x="5528" y="1802"/>
                  </a:lnTo>
                  <a:lnTo>
                    <a:pt x="5522" y="1770"/>
                  </a:lnTo>
                  <a:lnTo>
                    <a:pt x="5515" y="1738"/>
                  </a:lnTo>
                  <a:lnTo>
                    <a:pt x="5509" y="1707"/>
                  </a:lnTo>
                  <a:lnTo>
                    <a:pt x="5502" y="1678"/>
                  </a:lnTo>
                  <a:lnTo>
                    <a:pt x="5495" y="1650"/>
                  </a:lnTo>
                  <a:lnTo>
                    <a:pt x="5489" y="1621"/>
                  </a:lnTo>
                  <a:lnTo>
                    <a:pt x="5482" y="1595"/>
                  </a:lnTo>
                  <a:lnTo>
                    <a:pt x="5477" y="1570"/>
                  </a:lnTo>
                  <a:lnTo>
                    <a:pt x="5471" y="1547"/>
                  </a:lnTo>
                  <a:lnTo>
                    <a:pt x="5465" y="1525"/>
                  </a:lnTo>
                  <a:lnTo>
                    <a:pt x="5460" y="1503"/>
                  </a:lnTo>
                  <a:close/>
                  <a:moveTo>
                    <a:pt x="1331" y="407"/>
                  </a:moveTo>
                  <a:lnTo>
                    <a:pt x="1279" y="279"/>
                  </a:lnTo>
                  <a:lnTo>
                    <a:pt x="1299" y="270"/>
                  </a:lnTo>
                  <a:lnTo>
                    <a:pt x="1320" y="263"/>
                  </a:lnTo>
                  <a:lnTo>
                    <a:pt x="1339" y="255"/>
                  </a:lnTo>
                  <a:lnTo>
                    <a:pt x="1360" y="248"/>
                  </a:lnTo>
                  <a:lnTo>
                    <a:pt x="1379" y="240"/>
                  </a:lnTo>
                  <a:lnTo>
                    <a:pt x="1400" y="232"/>
                  </a:lnTo>
                  <a:lnTo>
                    <a:pt x="1419" y="225"/>
                  </a:lnTo>
                  <a:lnTo>
                    <a:pt x="1440" y="218"/>
                  </a:lnTo>
                  <a:lnTo>
                    <a:pt x="1459" y="211"/>
                  </a:lnTo>
                  <a:lnTo>
                    <a:pt x="1480" y="204"/>
                  </a:lnTo>
                  <a:lnTo>
                    <a:pt x="1501" y="197"/>
                  </a:lnTo>
                  <a:lnTo>
                    <a:pt x="1521" y="190"/>
                  </a:lnTo>
                  <a:lnTo>
                    <a:pt x="1542" y="184"/>
                  </a:lnTo>
                  <a:lnTo>
                    <a:pt x="1561" y="177"/>
                  </a:lnTo>
                  <a:lnTo>
                    <a:pt x="1582" y="171"/>
                  </a:lnTo>
                  <a:lnTo>
                    <a:pt x="1603" y="165"/>
                  </a:lnTo>
                  <a:lnTo>
                    <a:pt x="1623" y="159"/>
                  </a:lnTo>
                  <a:lnTo>
                    <a:pt x="1644" y="152"/>
                  </a:lnTo>
                  <a:lnTo>
                    <a:pt x="1664" y="147"/>
                  </a:lnTo>
                  <a:lnTo>
                    <a:pt x="1685" y="141"/>
                  </a:lnTo>
                  <a:lnTo>
                    <a:pt x="1706" y="136"/>
                  </a:lnTo>
                  <a:lnTo>
                    <a:pt x="1727" y="131"/>
                  </a:lnTo>
                  <a:lnTo>
                    <a:pt x="1748" y="125"/>
                  </a:lnTo>
                  <a:lnTo>
                    <a:pt x="1769" y="120"/>
                  </a:lnTo>
                  <a:lnTo>
                    <a:pt x="1789" y="114"/>
                  </a:lnTo>
                  <a:lnTo>
                    <a:pt x="1810" y="109"/>
                  </a:lnTo>
                  <a:lnTo>
                    <a:pt x="1831" y="105"/>
                  </a:lnTo>
                  <a:lnTo>
                    <a:pt x="1852" y="100"/>
                  </a:lnTo>
                  <a:lnTo>
                    <a:pt x="1873" y="95"/>
                  </a:lnTo>
                  <a:lnTo>
                    <a:pt x="1894" y="91"/>
                  </a:lnTo>
                  <a:lnTo>
                    <a:pt x="1915" y="86"/>
                  </a:lnTo>
                  <a:lnTo>
                    <a:pt x="1935" y="82"/>
                  </a:lnTo>
                  <a:lnTo>
                    <a:pt x="1957" y="78"/>
                  </a:lnTo>
                  <a:lnTo>
                    <a:pt x="1978" y="73"/>
                  </a:lnTo>
                  <a:lnTo>
                    <a:pt x="1999" y="70"/>
                  </a:lnTo>
                  <a:lnTo>
                    <a:pt x="2020" y="66"/>
                  </a:lnTo>
                  <a:lnTo>
                    <a:pt x="2042" y="61"/>
                  </a:lnTo>
                  <a:lnTo>
                    <a:pt x="2062" y="58"/>
                  </a:lnTo>
                  <a:lnTo>
                    <a:pt x="2084" y="55"/>
                  </a:lnTo>
                  <a:lnTo>
                    <a:pt x="2105" y="52"/>
                  </a:lnTo>
                  <a:lnTo>
                    <a:pt x="2126" y="48"/>
                  </a:lnTo>
                  <a:lnTo>
                    <a:pt x="2147" y="45"/>
                  </a:lnTo>
                  <a:lnTo>
                    <a:pt x="2169" y="42"/>
                  </a:lnTo>
                  <a:lnTo>
                    <a:pt x="2190" y="39"/>
                  </a:lnTo>
                  <a:lnTo>
                    <a:pt x="2211" y="36"/>
                  </a:lnTo>
                  <a:lnTo>
                    <a:pt x="2233" y="33"/>
                  </a:lnTo>
                  <a:lnTo>
                    <a:pt x="2253" y="30"/>
                  </a:lnTo>
                  <a:lnTo>
                    <a:pt x="2275" y="28"/>
                  </a:lnTo>
                  <a:lnTo>
                    <a:pt x="2297" y="26"/>
                  </a:lnTo>
                  <a:lnTo>
                    <a:pt x="2318" y="23"/>
                  </a:lnTo>
                  <a:lnTo>
                    <a:pt x="2339" y="21"/>
                  </a:lnTo>
                  <a:lnTo>
                    <a:pt x="2361" y="19"/>
                  </a:lnTo>
                  <a:lnTo>
                    <a:pt x="2382" y="17"/>
                  </a:lnTo>
                  <a:lnTo>
                    <a:pt x="2403" y="15"/>
                  </a:lnTo>
                  <a:lnTo>
                    <a:pt x="2425" y="14"/>
                  </a:lnTo>
                  <a:lnTo>
                    <a:pt x="2446" y="11"/>
                  </a:lnTo>
                  <a:lnTo>
                    <a:pt x="2468" y="10"/>
                  </a:lnTo>
                  <a:lnTo>
                    <a:pt x="2489" y="8"/>
                  </a:lnTo>
                  <a:lnTo>
                    <a:pt x="2510" y="7"/>
                  </a:lnTo>
                  <a:lnTo>
                    <a:pt x="2532" y="6"/>
                  </a:lnTo>
                  <a:lnTo>
                    <a:pt x="2553" y="5"/>
                  </a:lnTo>
                  <a:lnTo>
                    <a:pt x="2574" y="4"/>
                  </a:lnTo>
                  <a:lnTo>
                    <a:pt x="2596" y="3"/>
                  </a:lnTo>
                  <a:lnTo>
                    <a:pt x="2616" y="2"/>
                  </a:lnTo>
                  <a:lnTo>
                    <a:pt x="2638" y="2"/>
                  </a:lnTo>
                  <a:lnTo>
                    <a:pt x="2660" y="1"/>
                  </a:lnTo>
                  <a:lnTo>
                    <a:pt x="2682" y="1"/>
                  </a:lnTo>
                  <a:lnTo>
                    <a:pt x="2702" y="0"/>
                  </a:lnTo>
                  <a:lnTo>
                    <a:pt x="2724" y="0"/>
                  </a:lnTo>
                  <a:lnTo>
                    <a:pt x="2746" y="0"/>
                  </a:lnTo>
                  <a:lnTo>
                    <a:pt x="2766" y="0"/>
                  </a:lnTo>
                  <a:lnTo>
                    <a:pt x="2788" y="0"/>
                  </a:lnTo>
                  <a:lnTo>
                    <a:pt x="2808" y="0"/>
                  </a:lnTo>
                  <a:lnTo>
                    <a:pt x="2830" y="0"/>
                  </a:lnTo>
                  <a:lnTo>
                    <a:pt x="2851" y="0"/>
                  </a:lnTo>
                  <a:lnTo>
                    <a:pt x="2872" y="1"/>
                  </a:lnTo>
                  <a:lnTo>
                    <a:pt x="2894" y="1"/>
                  </a:lnTo>
                  <a:lnTo>
                    <a:pt x="2915" y="2"/>
                  </a:lnTo>
                  <a:lnTo>
                    <a:pt x="2936" y="2"/>
                  </a:lnTo>
                  <a:lnTo>
                    <a:pt x="2957" y="3"/>
                  </a:lnTo>
                  <a:lnTo>
                    <a:pt x="2979" y="4"/>
                  </a:lnTo>
                  <a:lnTo>
                    <a:pt x="3000" y="5"/>
                  </a:lnTo>
                  <a:lnTo>
                    <a:pt x="3021" y="6"/>
                  </a:lnTo>
                  <a:lnTo>
                    <a:pt x="3042" y="7"/>
                  </a:lnTo>
                  <a:lnTo>
                    <a:pt x="3063" y="8"/>
                  </a:lnTo>
                  <a:lnTo>
                    <a:pt x="3084" y="10"/>
                  </a:lnTo>
                  <a:lnTo>
                    <a:pt x="3106" y="11"/>
                  </a:lnTo>
                  <a:lnTo>
                    <a:pt x="3126" y="13"/>
                  </a:lnTo>
                  <a:lnTo>
                    <a:pt x="3148" y="15"/>
                  </a:lnTo>
                  <a:lnTo>
                    <a:pt x="3168" y="17"/>
                  </a:lnTo>
                  <a:lnTo>
                    <a:pt x="3189" y="19"/>
                  </a:lnTo>
                  <a:lnTo>
                    <a:pt x="3210" y="20"/>
                  </a:lnTo>
                  <a:lnTo>
                    <a:pt x="3231" y="22"/>
                  </a:lnTo>
                  <a:lnTo>
                    <a:pt x="3252" y="24"/>
                  </a:lnTo>
                  <a:lnTo>
                    <a:pt x="3273" y="27"/>
                  </a:lnTo>
                  <a:lnTo>
                    <a:pt x="3293" y="29"/>
                  </a:lnTo>
                  <a:lnTo>
                    <a:pt x="3315" y="32"/>
                  </a:lnTo>
                  <a:lnTo>
                    <a:pt x="3335" y="34"/>
                  </a:lnTo>
                  <a:lnTo>
                    <a:pt x="3356" y="37"/>
                  </a:lnTo>
                  <a:lnTo>
                    <a:pt x="3377" y="40"/>
                  </a:lnTo>
                  <a:lnTo>
                    <a:pt x="3397" y="43"/>
                  </a:lnTo>
                  <a:lnTo>
                    <a:pt x="3418" y="46"/>
                  </a:lnTo>
                  <a:lnTo>
                    <a:pt x="3437" y="48"/>
                  </a:lnTo>
                  <a:lnTo>
                    <a:pt x="3459" y="52"/>
                  </a:lnTo>
                  <a:lnTo>
                    <a:pt x="3479" y="55"/>
                  </a:lnTo>
                  <a:lnTo>
                    <a:pt x="3499" y="58"/>
                  </a:lnTo>
                  <a:lnTo>
                    <a:pt x="3520" y="62"/>
                  </a:lnTo>
                  <a:lnTo>
                    <a:pt x="3540" y="66"/>
                  </a:lnTo>
                  <a:lnTo>
                    <a:pt x="3561" y="69"/>
                  </a:lnTo>
                  <a:lnTo>
                    <a:pt x="3580" y="73"/>
                  </a:lnTo>
                  <a:lnTo>
                    <a:pt x="3601" y="76"/>
                  </a:lnTo>
                  <a:lnTo>
                    <a:pt x="3622" y="80"/>
                  </a:lnTo>
                  <a:lnTo>
                    <a:pt x="3662" y="88"/>
                  </a:lnTo>
                  <a:lnTo>
                    <a:pt x="3701" y="97"/>
                  </a:lnTo>
                  <a:lnTo>
                    <a:pt x="3741" y="106"/>
                  </a:lnTo>
                  <a:lnTo>
                    <a:pt x="3781" y="114"/>
                  </a:lnTo>
                  <a:lnTo>
                    <a:pt x="3820" y="124"/>
                  </a:lnTo>
                  <a:lnTo>
                    <a:pt x="3859" y="134"/>
                  </a:lnTo>
                  <a:lnTo>
                    <a:pt x="3898" y="144"/>
                  </a:lnTo>
                  <a:lnTo>
                    <a:pt x="3937" y="154"/>
                  </a:lnTo>
                  <a:lnTo>
                    <a:pt x="3957" y="160"/>
                  </a:lnTo>
                  <a:lnTo>
                    <a:pt x="3975" y="165"/>
                  </a:lnTo>
                  <a:lnTo>
                    <a:pt x="3995" y="171"/>
                  </a:lnTo>
                  <a:lnTo>
                    <a:pt x="4014" y="176"/>
                  </a:lnTo>
                  <a:lnTo>
                    <a:pt x="4051" y="188"/>
                  </a:lnTo>
                  <a:lnTo>
                    <a:pt x="4089" y="200"/>
                  </a:lnTo>
                  <a:lnTo>
                    <a:pt x="4107" y="206"/>
                  </a:lnTo>
                  <a:lnTo>
                    <a:pt x="4127" y="212"/>
                  </a:lnTo>
                  <a:lnTo>
                    <a:pt x="4145" y="218"/>
                  </a:lnTo>
                  <a:lnTo>
                    <a:pt x="4164" y="225"/>
                  </a:lnTo>
                  <a:lnTo>
                    <a:pt x="4201" y="238"/>
                  </a:lnTo>
                  <a:lnTo>
                    <a:pt x="4237" y="251"/>
                  </a:lnTo>
                  <a:lnTo>
                    <a:pt x="4256" y="257"/>
                  </a:lnTo>
                  <a:lnTo>
                    <a:pt x="4273" y="264"/>
                  </a:lnTo>
                  <a:lnTo>
                    <a:pt x="4292" y="271"/>
                  </a:lnTo>
                  <a:lnTo>
                    <a:pt x="4309" y="278"/>
                  </a:lnTo>
                  <a:lnTo>
                    <a:pt x="4328" y="286"/>
                  </a:lnTo>
                  <a:lnTo>
                    <a:pt x="4345" y="292"/>
                  </a:lnTo>
                  <a:lnTo>
                    <a:pt x="4362" y="300"/>
                  </a:lnTo>
                  <a:lnTo>
                    <a:pt x="4381" y="307"/>
                  </a:lnTo>
                  <a:lnTo>
                    <a:pt x="4398" y="315"/>
                  </a:lnTo>
                  <a:lnTo>
                    <a:pt x="4415" y="322"/>
                  </a:lnTo>
                  <a:lnTo>
                    <a:pt x="4433" y="329"/>
                  </a:lnTo>
                  <a:lnTo>
                    <a:pt x="4450" y="338"/>
                  </a:lnTo>
                  <a:lnTo>
                    <a:pt x="4484" y="353"/>
                  </a:lnTo>
                  <a:lnTo>
                    <a:pt x="4518" y="368"/>
                  </a:lnTo>
                  <a:lnTo>
                    <a:pt x="4536" y="377"/>
                  </a:lnTo>
                  <a:lnTo>
                    <a:pt x="4552" y="384"/>
                  </a:lnTo>
                  <a:lnTo>
                    <a:pt x="4568" y="393"/>
                  </a:lnTo>
                  <a:lnTo>
                    <a:pt x="4586" y="400"/>
                  </a:lnTo>
                  <a:lnTo>
                    <a:pt x="4602" y="409"/>
                  </a:lnTo>
                  <a:lnTo>
                    <a:pt x="4618" y="418"/>
                  </a:lnTo>
                  <a:lnTo>
                    <a:pt x="4635" y="426"/>
                  </a:lnTo>
                  <a:lnTo>
                    <a:pt x="4651" y="434"/>
                  </a:lnTo>
                  <a:lnTo>
                    <a:pt x="4667" y="443"/>
                  </a:lnTo>
                  <a:lnTo>
                    <a:pt x="4683" y="452"/>
                  </a:lnTo>
                  <a:lnTo>
                    <a:pt x="4698" y="461"/>
                  </a:lnTo>
                  <a:lnTo>
                    <a:pt x="4715" y="470"/>
                  </a:lnTo>
                  <a:lnTo>
                    <a:pt x="4746" y="487"/>
                  </a:lnTo>
                  <a:lnTo>
                    <a:pt x="4777" y="505"/>
                  </a:lnTo>
                  <a:lnTo>
                    <a:pt x="4792" y="515"/>
                  </a:lnTo>
                  <a:lnTo>
                    <a:pt x="4807" y="525"/>
                  </a:lnTo>
                  <a:lnTo>
                    <a:pt x="4822" y="534"/>
                  </a:lnTo>
                  <a:lnTo>
                    <a:pt x="4837" y="543"/>
                  </a:lnTo>
                  <a:lnTo>
                    <a:pt x="4852" y="553"/>
                  </a:lnTo>
                  <a:lnTo>
                    <a:pt x="4867" y="562"/>
                  </a:lnTo>
                  <a:lnTo>
                    <a:pt x="4882" y="572"/>
                  </a:lnTo>
                  <a:lnTo>
                    <a:pt x="4896" y="581"/>
                  </a:lnTo>
                  <a:lnTo>
                    <a:pt x="4911" y="592"/>
                  </a:lnTo>
                  <a:lnTo>
                    <a:pt x="4925" y="602"/>
                  </a:lnTo>
                  <a:lnTo>
                    <a:pt x="4939" y="612"/>
                  </a:lnTo>
                  <a:lnTo>
                    <a:pt x="4953" y="621"/>
                  </a:lnTo>
                  <a:lnTo>
                    <a:pt x="4967" y="632"/>
                  </a:lnTo>
                  <a:lnTo>
                    <a:pt x="4982" y="642"/>
                  </a:lnTo>
                  <a:lnTo>
                    <a:pt x="4995" y="652"/>
                  </a:lnTo>
                  <a:lnTo>
                    <a:pt x="5009" y="663"/>
                  </a:lnTo>
                  <a:lnTo>
                    <a:pt x="5023" y="673"/>
                  </a:lnTo>
                  <a:lnTo>
                    <a:pt x="5036" y="684"/>
                  </a:lnTo>
                  <a:lnTo>
                    <a:pt x="5049" y="694"/>
                  </a:lnTo>
                  <a:lnTo>
                    <a:pt x="5062" y="705"/>
                  </a:lnTo>
                  <a:lnTo>
                    <a:pt x="5075" y="716"/>
                  </a:lnTo>
                  <a:lnTo>
                    <a:pt x="5088" y="726"/>
                  </a:lnTo>
                  <a:lnTo>
                    <a:pt x="5101" y="737"/>
                  </a:lnTo>
                  <a:lnTo>
                    <a:pt x="5114" y="748"/>
                  </a:lnTo>
                  <a:lnTo>
                    <a:pt x="5126" y="759"/>
                  </a:lnTo>
                  <a:lnTo>
                    <a:pt x="5139" y="770"/>
                  </a:lnTo>
                  <a:lnTo>
                    <a:pt x="5151" y="782"/>
                  </a:lnTo>
                  <a:lnTo>
                    <a:pt x="5164" y="793"/>
                  </a:lnTo>
                  <a:lnTo>
                    <a:pt x="5175" y="803"/>
                  </a:lnTo>
                  <a:lnTo>
                    <a:pt x="5188" y="815"/>
                  </a:lnTo>
                  <a:lnTo>
                    <a:pt x="5198" y="826"/>
                  </a:lnTo>
                  <a:lnTo>
                    <a:pt x="5210" y="838"/>
                  </a:lnTo>
                  <a:lnTo>
                    <a:pt x="5222" y="850"/>
                  </a:lnTo>
                  <a:lnTo>
                    <a:pt x="5233" y="862"/>
                  </a:lnTo>
                  <a:lnTo>
                    <a:pt x="5245" y="873"/>
                  </a:lnTo>
                  <a:lnTo>
                    <a:pt x="5256" y="885"/>
                  </a:lnTo>
                  <a:lnTo>
                    <a:pt x="5267" y="897"/>
                  </a:lnTo>
                  <a:lnTo>
                    <a:pt x="5278" y="909"/>
                  </a:lnTo>
                  <a:lnTo>
                    <a:pt x="5288" y="920"/>
                  </a:lnTo>
                  <a:lnTo>
                    <a:pt x="5299" y="932"/>
                  </a:lnTo>
                  <a:lnTo>
                    <a:pt x="5309" y="945"/>
                  </a:lnTo>
                  <a:lnTo>
                    <a:pt x="5320" y="957"/>
                  </a:lnTo>
                  <a:lnTo>
                    <a:pt x="5330" y="969"/>
                  </a:lnTo>
                  <a:lnTo>
                    <a:pt x="5339" y="981"/>
                  </a:lnTo>
                  <a:lnTo>
                    <a:pt x="5349" y="994"/>
                  </a:lnTo>
                  <a:lnTo>
                    <a:pt x="5359" y="1006"/>
                  </a:lnTo>
                  <a:lnTo>
                    <a:pt x="5369" y="1019"/>
                  </a:lnTo>
                  <a:lnTo>
                    <a:pt x="5378" y="1032"/>
                  </a:lnTo>
                  <a:lnTo>
                    <a:pt x="5388" y="1044"/>
                  </a:lnTo>
                  <a:lnTo>
                    <a:pt x="5397" y="1057"/>
                  </a:lnTo>
                  <a:lnTo>
                    <a:pt x="5405" y="1070"/>
                  </a:lnTo>
                  <a:lnTo>
                    <a:pt x="5414" y="1083"/>
                  </a:lnTo>
                  <a:lnTo>
                    <a:pt x="5423" y="1095"/>
                  </a:lnTo>
                  <a:lnTo>
                    <a:pt x="5432" y="1108"/>
                  </a:lnTo>
                  <a:lnTo>
                    <a:pt x="5439" y="1121"/>
                  </a:lnTo>
                  <a:lnTo>
                    <a:pt x="5448" y="1134"/>
                  </a:lnTo>
                  <a:lnTo>
                    <a:pt x="5455" y="1148"/>
                  </a:lnTo>
                  <a:lnTo>
                    <a:pt x="5464" y="1161"/>
                  </a:lnTo>
                  <a:lnTo>
                    <a:pt x="5472" y="1174"/>
                  </a:lnTo>
                  <a:lnTo>
                    <a:pt x="5479" y="1188"/>
                  </a:lnTo>
                  <a:lnTo>
                    <a:pt x="5487" y="1201"/>
                  </a:lnTo>
                  <a:lnTo>
                    <a:pt x="5493" y="1214"/>
                  </a:lnTo>
                  <a:lnTo>
                    <a:pt x="5501" y="1228"/>
                  </a:lnTo>
                  <a:lnTo>
                    <a:pt x="5507" y="1242"/>
                  </a:lnTo>
                  <a:lnTo>
                    <a:pt x="5514" y="1255"/>
                  </a:lnTo>
                  <a:lnTo>
                    <a:pt x="5520" y="1269"/>
                  </a:lnTo>
                  <a:lnTo>
                    <a:pt x="5527" y="1283"/>
                  </a:lnTo>
                  <a:lnTo>
                    <a:pt x="5533" y="1296"/>
                  </a:lnTo>
                  <a:lnTo>
                    <a:pt x="5539" y="1310"/>
                  </a:lnTo>
                  <a:lnTo>
                    <a:pt x="5545" y="1325"/>
                  </a:lnTo>
                  <a:lnTo>
                    <a:pt x="5551" y="1339"/>
                  </a:lnTo>
                  <a:lnTo>
                    <a:pt x="5556" y="1353"/>
                  </a:lnTo>
                  <a:lnTo>
                    <a:pt x="5562" y="1368"/>
                  </a:lnTo>
                  <a:lnTo>
                    <a:pt x="5567" y="1381"/>
                  </a:lnTo>
                  <a:lnTo>
                    <a:pt x="5571" y="1396"/>
                  </a:lnTo>
                  <a:lnTo>
                    <a:pt x="5577" y="1410"/>
                  </a:lnTo>
                  <a:lnTo>
                    <a:pt x="5581" y="1424"/>
                  </a:lnTo>
                  <a:lnTo>
                    <a:pt x="5586" y="1438"/>
                  </a:lnTo>
                  <a:lnTo>
                    <a:pt x="5590" y="1453"/>
                  </a:lnTo>
                  <a:lnTo>
                    <a:pt x="5594" y="1468"/>
                  </a:lnTo>
                  <a:lnTo>
                    <a:pt x="5460" y="1503"/>
                  </a:lnTo>
                  <a:lnTo>
                    <a:pt x="5456" y="1491"/>
                  </a:lnTo>
                  <a:lnTo>
                    <a:pt x="5452" y="1478"/>
                  </a:lnTo>
                  <a:lnTo>
                    <a:pt x="5449" y="1465"/>
                  </a:lnTo>
                  <a:lnTo>
                    <a:pt x="5445" y="1452"/>
                  </a:lnTo>
                  <a:lnTo>
                    <a:pt x="5440" y="1440"/>
                  </a:lnTo>
                  <a:lnTo>
                    <a:pt x="5436" y="1427"/>
                  </a:lnTo>
                  <a:lnTo>
                    <a:pt x="5432" y="1414"/>
                  </a:lnTo>
                  <a:lnTo>
                    <a:pt x="5427" y="1403"/>
                  </a:lnTo>
                  <a:lnTo>
                    <a:pt x="5422" y="1390"/>
                  </a:lnTo>
                  <a:lnTo>
                    <a:pt x="5417" y="1378"/>
                  </a:lnTo>
                  <a:lnTo>
                    <a:pt x="5412" y="1365"/>
                  </a:lnTo>
                  <a:lnTo>
                    <a:pt x="5407" y="1353"/>
                  </a:lnTo>
                  <a:lnTo>
                    <a:pt x="5401" y="1340"/>
                  </a:lnTo>
                  <a:lnTo>
                    <a:pt x="5395" y="1328"/>
                  </a:lnTo>
                  <a:lnTo>
                    <a:pt x="5389" y="1315"/>
                  </a:lnTo>
                  <a:lnTo>
                    <a:pt x="5384" y="1303"/>
                  </a:lnTo>
                  <a:lnTo>
                    <a:pt x="5377" y="1291"/>
                  </a:lnTo>
                  <a:lnTo>
                    <a:pt x="5371" y="1279"/>
                  </a:lnTo>
                  <a:lnTo>
                    <a:pt x="5364" y="1267"/>
                  </a:lnTo>
                  <a:lnTo>
                    <a:pt x="5358" y="1254"/>
                  </a:lnTo>
                  <a:lnTo>
                    <a:pt x="5351" y="1242"/>
                  </a:lnTo>
                  <a:lnTo>
                    <a:pt x="5344" y="1230"/>
                  </a:lnTo>
                  <a:lnTo>
                    <a:pt x="5337" y="1218"/>
                  </a:lnTo>
                  <a:lnTo>
                    <a:pt x="5330" y="1206"/>
                  </a:lnTo>
                  <a:lnTo>
                    <a:pt x="5322" y="1195"/>
                  </a:lnTo>
                  <a:lnTo>
                    <a:pt x="5314" y="1183"/>
                  </a:lnTo>
                  <a:lnTo>
                    <a:pt x="5307" y="1172"/>
                  </a:lnTo>
                  <a:lnTo>
                    <a:pt x="5299" y="1160"/>
                  </a:lnTo>
                  <a:lnTo>
                    <a:pt x="5292" y="1148"/>
                  </a:lnTo>
                  <a:lnTo>
                    <a:pt x="5283" y="1136"/>
                  </a:lnTo>
                  <a:lnTo>
                    <a:pt x="5275" y="1125"/>
                  </a:lnTo>
                  <a:lnTo>
                    <a:pt x="5267" y="1113"/>
                  </a:lnTo>
                  <a:lnTo>
                    <a:pt x="5258" y="1102"/>
                  </a:lnTo>
                  <a:lnTo>
                    <a:pt x="5249" y="1091"/>
                  </a:lnTo>
                  <a:lnTo>
                    <a:pt x="5241" y="1080"/>
                  </a:lnTo>
                  <a:lnTo>
                    <a:pt x="5232" y="1068"/>
                  </a:lnTo>
                  <a:lnTo>
                    <a:pt x="5222" y="1057"/>
                  </a:lnTo>
                  <a:lnTo>
                    <a:pt x="5214" y="1045"/>
                  </a:lnTo>
                  <a:lnTo>
                    <a:pt x="5204" y="1034"/>
                  </a:lnTo>
                  <a:lnTo>
                    <a:pt x="5194" y="1023"/>
                  </a:lnTo>
                  <a:lnTo>
                    <a:pt x="5184" y="1013"/>
                  </a:lnTo>
                  <a:lnTo>
                    <a:pt x="5175" y="1002"/>
                  </a:lnTo>
                  <a:lnTo>
                    <a:pt x="5165" y="990"/>
                  </a:lnTo>
                  <a:lnTo>
                    <a:pt x="5155" y="979"/>
                  </a:lnTo>
                  <a:lnTo>
                    <a:pt x="5144" y="968"/>
                  </a:lnTo>
                  <a:lnTo>
                    <a:pt x="5133" y="957"/>
                  </a:lnTo>
                  <a:lnTo>
                    <a:pt x="5124" y="946"/>
                  </a:lnTo>
                  <a:lnTo>
                    <a:pt x="5113" y="936"/>
                  </a:lnTo>
                  <a:lnTo>
                    <a:pt x="5102" y="926"/>
                  </a:lnTo>
                  <a:lnTo>
                    <a:pt x="5091" y="915"/>
                  </a:lnTo>
                  <a:lnTo>
                    <a:pt x="5080" y="904"/>
                  </a:lnTo>
                  <a:lnTo>
                    <a:pt x="5069" y="894"/>
                  </a:lnTo>
                  <a:lnTo>
                    <a:pt x="5057" y="884"/>
                  </a:lnTo>
                  <a:lnTo>
                    <a:pt x="5045" y="873"/>
                  </a:lnTo>
                  <a:lnTo>
                    <a:pt x="5035" y="863"/>
                  </a:lnTo>
                  <a:lnTo>
                    <a:pt x="5023" y="852"/>
                  </a:lnTo>
                  <a:lnTo>
                    <a:pt x="5011" y="842"/>
                  </a:lnTo>
                  <a:lnTo>
                    <a:pt x="4999" y="833"/>
                  </a:lnTo>
                  <a:lnTo>
                    <a:pt x="4987" y="822"/>
                  </a:lnTo>
                  <a:lnTo>
                    <a:pt x="4975" y="812"/>
                  </a:lnTo>
                  <a:lnTo>
                    <a:pt x="4962" y="802"/>
                  </a:lnTo>
                  <a:lnTo>
                    <a:pt x="4950" y="793"/>
                  </a:lnTo>
                  <a:lnTo>
                    <a:pt x="4937" y="782"/>
                  </a:lnTo>
                  <a:lnTo>
                    <a:pt x="4925" y="773"/>
                  </a:lnTo>
                  <a:lnTo>
                    <a:pt x="4912" y="763"/>
                  </a:lnTo>
                  <a:lnTo>
                    <a:pt x="4899" y="754"/>
                  </a:lnTo>
                  <a:lnTo>
                    <a:pt x="4886" y="744"/>
                  </a:lnTo>
                  <a:lnTo>
                    <a:pt x="4873" y="734"/>
                  </a:lnTo>
                  <a:lnTo>
                    <a:pt x="4859" y="724"/>
                  </a:lnTo>
                  <a:lnTo>
                    <a:pt x="4846" y="715"/>
                  </a:lnTo>
                  <a:lnTo>
                    <a:pt x="4832" y="706"/>
                  </a:lnTo>
                  <a:lnTo>
                    <a:pt x="4819" y="696"/>
                  </a:lnTo>
                  <a:lnTo>
                    <a:pt x="4805" y="687"/>
                  </a:lnTo>
                  <a:lnTo>
                    <a:pt x="4791" y="678"/>
                  </a:lnTo>
                  <a:lnTo>
                    <a:pt x="4777" y="669"/>
                  </a:lnTo>
                  <a:lnTo>
                    <a:pt x="4764" y="659"/>
                  </a:lnTo>
                  <a:lnTo>
                    <a:pt x="4749" y="651"/>
                  </a:lnTo>
                  <a:lnTo>
                    <a:pt x="4734" y="642"/>
                  </a:lnTo>
                  <a:lnTo>
                    <a:pt x="4720" y="633"/>
                  </a:lnTo>
                  <a:lnTo>
                    <a:pt x="4706" y="625"/>
                  </a:lnTo>
                  <a:lnTo>
                    <a:pt x="4677" y="607"/>
                  </a:lnTo>
                  <a:lnTo>
                    <a:pt x="4646" y="590"/>
                  </a:lnTo>
                  <a:lnTo>
                    <a:pt x="4631" y="581"/>
                  </a:lnTo>
                  <a:lnTo>
                    <a:pt x="4616" y="574"/>
                  </a:lnTo>
                  <a:lnTo>
                    <a:pt x="4601" y="565"/>
                  </a:lnTo>
                  <a:lnTo>
                    <a:pt x="4586" y="556"/>
                  </a:lnTo>
                  <a:lnTo>
                    <a:pt x="4571" y="549"/>
                  </a:lnTo>
                  <a:lnTo>
                    <a:pt x="4554" y="540"/>
                  </a:lnTo>
                  <a:lnTo>
                    <a:pt x="4539" y="533"/>
                  </a:lnTo>
                  <a:lnTo>
                    <a:pt x="4523" y="524"/>
                  </a:lnTo>
                  <a:lnTo>
                    <a:pt x="4508" y="516"/>
                  </a:lnTo>
                  <a:lnTo>
                    <a:pt x="4491" y="509"/>
                  </a:lnTo>
                  <a:lnTo>
                    <a:pt x="4475" y="501"/>
                  </a:lnTo>
                  <a:lnTo>
                    <a:pt x="4460" y="494"/>
                  </a:lnTo>
                  <a:lnTo>
                    <a:pt x="4427" y="478"/>
                  </a:lnTo>
                  <a:lnTo>
                    <a:pt x="4394" y="463"/>
                  </a:lnTo>
                  <a:lnTo>
                    <a:pt x="4378" y="456"/>
                  </a:lnTo>
                  <a:lnTo>
                    <a:pt x="4360" y="449"/>
                  </a:lnTo>
                  <a:lnTo>
                    <a:pt x="4344" y="442"/>
                  </a:lnTo>
                  <a:lnTo>
                    <a:pt x="4328" y="435"/>
                  </a:lnTo>
                  <a:lnTo>
                    <a:pt x="4310" y="427"/>
                  </a:lnTo>
                  <a:lnTo>
                    <a:pt x="4293" y="421"/>
                  </a:lnTo>
                  <a:lnTo>
                    <a:pt x="4277" y="413"/>
                  </a:lnTo>
                  <a:lnTo>
                    <a:pt x="4259" y="407"/>
                  </a:lnTo>
                  <a:lnTo>
                    <a:pt x="4242" y="400"/>
                  </a:lnTo>
                  <a:lnTo>
                    <a:pt x="4225" y="394"/>
                  </a:lnTo>
                  <a:lnTo>
                    <a:pt x="4207" y="387"/>
                  </a:lnTo>
                  <a:lnTo>
                    <a:pt x="4190" y="381"/>
                  </a:lnTo>
                  <a:lnTo>
                    <a:pt x="4154" y="368"/>
                  </a:lnTo>
                  <a:lnTo>
                    <a:pt x="4119" y="355"/>
                  </a:lnTo>
                  <a:lnTo>
                    <a:pt x="4101" y="349"/>
                  </a:lnTo>
                  <a:lnTo>
                    <a:pt x="4084" y="343"/>
                  </a:lnTo>
                  <a:lnTo>
                    <a:pt x="4065" y="338"/>
                  </a:lnTo>
                  <a:lnTo>
                    <a:pt x="4048" y="331"/>
                  </a:lnTo>
                  <a:lnTo>
                    <a:pt x="4011" y="320"/>
                  </a:lnTo>
                  <a:lnTo>
                    <a:pt x="3974" y="309"/>
                  </a:lnTo>
                  <a:lnTo>
                    <a:pt x="3956" y="304"/>
                  </a:lnTo>
                  <a:lnTo>
                    <a:pt x="3937" y="299"/>
                  </a:lnTo>
                  <a:lnTo>
                    <a:pt x="3919" y="293"/>
                  </a:lnTo>
                  <a:lnTo>
                    <a:pt x="3900" y="288"/>
                  </a:lnTo>
                  <a:lnTo>
                    <a:pt x="3862" y="278"/>
                  </a:lnTo>
                  <a:lnTo>
                    <a:pt x="3826" y="268"/>
                  </a:lnTo>
                  <a:lnTo>
                    <a:pt x="3788" y="258"/>
                  </a:lnTo>
                  <a:lnTo>
                    <a:pt x="3750" y="250"/>
                  </a:lnTo>
                  <a:lnTo>
                    <a:pt x="3711" y="240"/>
                  </a:lnTo>
                  <a:lnTo>
                    <a:pt x="3673" y="232"/>
                  </a:lnTo>
                  <a:lnTo>
                    <a:pt x="3634" y="224"/>
                  </a:lnTo>
                  <a:lnTo>
                    <a:pt x="3595" y="216"/>
                  </a:lnTo>
                  <a:lnTo>
                    <a:pt x="3575" y="213"/>
                  </a:lnTo>
                  <a:lnTo>
                    <a:pt x="3556" y="209"/>
                  </a:lnTo>
                  <a:lnTo>
                    <a:pt x="3536" y="205"/>
                  </a:lnTo>
                  <a:lnTo>
                    <a:pt x="3517" y="202"/>
                  </a:lnTo>
                  <a:lnTo>
                    <a:pt x="3497" y="199"/>
                  </a:lnTo>
                  <a:lnTo>
                    <a:pt x="3477" y="195"/>
                  </a:lnTo>
                  <a:lnTo>
                    <a:pt x="3457" y="191"/>
                  </a:lnTo>
                  <a:lnTo>
                    <a:pt x="3437" y="188"/>
                  </a:lnTo>
                  <a:lnTo>
                    <a:pt x="3418" y="186"/>
                  </a:lnTo>
                  <a:lnTo>
                    <a:pt x="3398" y="183"/>
                  </a:lnTo>
                  <a:lnTo>
                    <a:pt x="3378" y="179"/>
                  </a:lnTo>
                  <a:lnTo>
                    <a:pt x="3358" y="177"/>
                  </a:lnTo>
                  <a:lnTo>
                    <a:pt x="3338" y="174"/>
                  </a:lnTo>
                  <a:lnTo>
                    <a:pt x="3318" y="172"/>
                  </a:lnTo>
                  <a:lnTo>
                    <a:pt x="3297" y="170"/>
                  </a:lnTo>
                  <a:lnTo>
                    <a:pt x="3278" y="166"/>
                  </a:lnTo>
                  <a:lnTo>
                    <a:pt x="3257" y="164"/>
                  </a:lnTo>
                  <a:lnTo>
                    <a:pt x="3237" y="162"/>
                  </a:lnTo>
                  <a:lnTo>
                    <a:pt x="3217" y="160"/>
                  </a:lnTo>
                  <a:lnTo>
                    <a:pt x="3197" y="158"/>
                  </a:lnTo>
                  <a:lnTo>
                    <a:pt x="3177" y="157"/>
                  </a:lnTo>
                  <a:lnTo>
                    <a:pt x="3157" y="154"/>
                  </a:lnTo>
                  <a:lnTo>
                    <a:pt x="3136" y="152"/>
                  </a:lnTo>
                  <a:lnTo>
                    <a:pt x="3115" y="151"/>
                  </a:lnTo>
                  <a:lnTo>
                    <a:pt x="3096" y="149"/>
                  </a:lnTo>
                  <a:lnTo>
                    <a:pt x="3075" y="148"/>
                  </a:lnTo>
                  <a:lnTo>
                    <a:pt x="3055" y="147"/>
                  </a:lnTo>
                  <a:lnTo>
                    <a:pt x="3034" y="146"/>
                  </a:lnTo>
                  <a:lnTo>
                    <a:pt x="3013" y="144"/>
                  </a:lnTo>
                  <a:lnTo>
                    <a:pt x="2993" y="143"/>
                  </a:lnTo>
                  <a:lnTo>
                    <a:pt x="2972" y="143"/>
                  </a:lnTo>
                  <a:lnTo>
                    <a:pt x="2952" y="141"/>
                  </a:lnTo>
                  <a:lnTo>
                    <a:pt x="2931" y="140"/>
                  </a:lnTo>
                  <a:lnTo>
                    <a:pt x="2911" y="139"/>
                  </a:lnTo>
                  <a:lnTo>
                    <a:pt x="2891" y="139"/>
                  </a:lnTo>
                  <a:lnTo>
                    <a:pt x="2870" y="138"/>
                  </a:lnTo>
                  <a:lnTo>
                    <a:pt x="2849" y="138"/>
                  </a:lnTo>
                  <a:lnTo>
                    <a:pt x="2828" y="138"/>
                  </a:lnTo>
                  <a:lnTo>
                    <a:pt x="2807" y="137"/>
                  </a:lnTo>
                  <a:lnTo>
                    <a:pt x="2788" y="137"/>
                  </a:lnTo>
                  <a:lnTo>
                    <a:pt x="2766" y="137"/>
                  </a:lnTo>
                  <a:lnTo>
                    <a:pt x="2746" y="137"/>
                  </a:lnTo>
                  <a:lnTo>
                    <a:pt x="2725" y="138"/>
                  </a:lnTo>
                  <a:lnTo>
                    <a:pt x="2704" y="138"/>
                  </a:lnTo>
                  <a:lnTo>
                    <a:pt x="2684" y="138"/>
                  </a:lnTo>
                  <a:lnTo>
                    <a:pt x="2663" y="139"/>
                  </a:lnTo>
                  <a:lnTo>
                    <a:pt x="2643" y="139"/>
                  </a:lnTo>
                  <a:lnTo>
                    <a:pt x="2622" y="140"/>
                  </a:lnTo>
                  <a:lnTo>
                    <a:pt x="2601" y="141"/>
                  </a:lnTo>
                  <a:lnTo>
                    <a:pt x="2581" y="141"/>
                  </a:lnTo>
                  <a:lnTo>
                    <a:pt x="2559" y="143"/>
                  </a:lnTo>
                  <a:lnTo>
                    <a:pt x="2539" y="144"/>
                  </a:lnTo>
                  <a:lnTo>
                    <a:pt x="2518" y="146"/>
                  </a:lnTo>
                  <a:lnTo>
                    <a:pt x="2497" y="147"/>
                  </a:lnTo>
                  <a:lnTo>
                    <a:pt x="2477" y="148"/>
                  </a:lnTo>
                  <a:lnTo>
                    <a:pt x="2456" y="149"/>
                  </a:lnTo>
                  <a:lnTo>
                    <a:pt x="2435" y="151"/>
                  </a:lnTo>
                  <a:lnTo>
                    <a:pt x="2415" y="153"/>
                  </a:lnTo>
                  <a:lnTo>
                    <a:pt x="2394" y="154"/>
                  </a:lnTo>
                  <a:lnTo>
                    <a:pt x="2374" y="157"/>
                  </a:lnTo>
                  <a:lnTo>
                    <a:pt x="2353" y="159"/>
                  </a:lnTo>
                  <a:lnTo>
                    <a:pt x="2332" y="161"/>
                  </a:lnTo>
                  <a:lnTo>
                    <a:pt x="2312" y="163"/>
                  </a:lnTo>
                  <a:lnTo>
                    <a:pt x="2291" y="165"/>
                  </a:lnTo>
                  <a:lnTo>
                    <a:pt x="2271" y="167"/>
                  </a:lnTo>
                  <a:lnTo>
                    <a:pt x="2250" y="171"/>
                  </a:lnTo>
                  <a:lnTo>
                    <a:pt x="2229" y="173"/>
                  </a:lnTo>
                  <a:lnTo>
                    <a:pt x="2209" y="176"/>
                  </a:lnTo>
                  <a:lnTo>
                    <a:pt x="2188" y="178"/>
                  </a:lnTo>
                  <a:lnTo>
                    <a:pt x="2168" y="182"/>
                  </a:lnTo>
                  <a:lnTo>
                    <a:pt x="2147" y="185"/>
                  </a:lnTo>
                  <a:lnTo>
                    <a:pt x="2126" y="188"/>
                  </a:lnTo>
                  <a:lnTo>
                    <a:pt x="2106" y="191"/>
                  </a:lnTo>
                  <a:lnTo>
                    <a:pt x="2085" y="195"/>
                  </a:lnTo>
                  <a:lnTo>
                    <a:pt x="2066" y="198"/>
                  </a:lnTo>
                  <a:lnTo>
                    <a:pt x="2045" y="202"/>
                  </a:lnTo>
                  <a:lnTo>
                    <a:pt x="2024" y="205"/>
                  </a:lnTo>
                  <a:lnTo>
                    <a:pt x="2004" y="210"/>
                  </a:lnTo>
                  <a:lnTo>
                    <a:pt x="1983" y="213"/>
                  </a:lnTo>
                  <a:lnTo>
                    <a:pt x="1964" y="217"/>
                  </a:lnTo>
                  <a:lnTo>
                    <a:pt x="1943" y="222"/>
                  </a:lnTo>
                  <a:lnTo>
                    <a:pt x="1922" y="226"/>
                  </a:lnTo>
                  <a:lnTo>
                    <a:pt x="1903" y="230"/>
                  </a:lnTo>
                  <a:lnTo>
                    <a:pt x="1882" y="235"/>
                  </a:lnTo>
                  <a:lnTo>
                    <a:pt x="1862" y="239"/>
                  </a:lnTo>
                  <a:lnTo>
                    <a:pt x="1841" y="244"/>
                  </a:lnTo>
                  <a:lnTo>
                    <a:pt x="1822" y="249"/>
                  </a:lnTo>
                  <a:lnTo>
                    <a:pt x="1802" y="254"/>
                  </a:lnTo>
                  <a:lnTo>
                    <a:pt x="1782" y="258"/>
                  </a:lnTo>
                  <a:lnTo>
                    <a:pt x="1762" y="264"/>
                  </a:lnTo>
                  <a:lnTo>
                    <a:pt x="1741" y="269"/>
                  </a:lnTo>
                  <a:lnTo>
                    <a:pt x="1722" y="275"/>
                  </a:lnTo>
                  <a:lnTo>
                    <a:pt x="1701" y="280"/>
                  </a:lnTo>
                  <a:lnTo>
                    <a:pt x="1682" y="286"/>
                  </a:lnTo>
                  <a:lnTo>
                    <a:pt x="1662" y="292"/>
                  </a:lnTo>
                  <a:lnTo>
                    <a:pt x="1643" y="297"/>
                  </a:lnTo>
                  <a:lnTo>
                    <a:pt x="1623" y="303"/>
                  </a:lnTo>
                  <a:lnTo>
                    <a:pt x="1603" y="309"/>
                  </a:lnTo>
                  <a:lnTo>
                    <a:pt x="1583" y="316"/>
                  </a:lnTo>
                  <a:lnTo>
                    <a:pt x="1564" y="322"/>
                  </a:lnTo>
                  <a:lnTo>
                    <a:pt x="1544" y="329"/>
                  </a:lnTo>
                  <a:lnTo>
                    <a:pt x="1525" y="335"/>
                  </a:lnTo>
                  <a:lnTo>
                    <a:pt x="1505" y="342"/>
                  </a:lnTo>
                  <a:lnTo>
                    <a:pt x="1485" y="348"/>
                  </a:lnTo>
                  <a:lnTo>
                    <a:pt x="1466" y="355"/>
                  </a:lnTo>
                  <a:lnTo>
                    <a:pt x="1446" y="362"/>
                  </a:lnTo>
                  <a:lnTo>
                    <a:pt x="1428" y="369"/>
                  </a:lnTo>
                  <a:lnTo>
                    <a:pt x="1408" y="377"/>
                  </a:lnTo>
                  <a:lnTo>
                    <a:pt x="1389" y="384"/>
                  </a:lnTo>
                  <a:lnTo>
                    <a:pt x="1369" y="392"/>
                  </a:lnTo>
                  <a:lnTo>
                    <a:pt x="1351" y="399"/>
                  </a:lnTo>
                  <a:lnTo>
                    <a:pt x="1331" y="407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5" name="Freeform 29">
              <a:extLst>
                <a:ext uri="{FF2B5EF4-FFF2-40B4-BE49-F238E27FC236}">
                  <a16:creationId xmlns:a16="http://schemas.microsoft.com/office/drawing/2014/main" id="{728F2DC1-19FA-4C1C-B9D8-2782279FBD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1" y="1173"/>
              <a:ext cx="37" cy="1127"/>
            </a:xfrm>
            <a:custGeom>
              <a:avLst/>
              <a:gdLst>
                <a:gd name="T0" fmla="*/ 0 w 373"/>
                <a:gd name="T1" fmla="*/ 0 h 11268"/>
                <a:gd name="T2" fmla="*/ 0 w 373"/>
                <a:gd name="T3" fmla="*/ 0 h 11268"/>
                <a:gd name="T4" fmla="*/ 0 w 373"/>
                <a:gd name="T5" fmla="*/ 0 h 11268"/>
                <a:gd name="T6" fmla="*/ 0 w 373"/>
                <a:gd name="T7" fmla="*/ 0 h 11268"/>
                <a:gd name="T8" fmla="*/ 0 w 373"/>
                <a:gd name="T9" fmla="*/ 0 h 11268"/>
                <a:gd name="T10" fmla="*/ 0 w 373"/>
                <a:gd name="T11" fmla="*/ 0 h 11268"/>
                <a:gd name="T12" fmla="*/ 0 w 373"/>
                <a:gd name="T13" fmla="*/ 0 h 11268"/>
                <a:gd name="T14" fmla="*/ 0 w 373"/>
                <a:gd name="T15" fmla="*/ 0 h 11268"/>
                <a:gd name="T16" fmla="*/ 0 w 373"/>
                <a:gd name="T17" fmla="*/ 0 h 11268"/>
                <a:gd name="T18" fmla="*/ 0 w 373"/>
                <a:gd name="T19" fmla="*/ 0 h 11268"/>
                <a:gd name="T20" fmla="*/ 0 w 373"/>
                <a:gd name="T21" fmla="*/ 0 h 11268"/>
                <a:gd name="T22" fmla="*/ 0 w 373"/>
                <a:gd name="T23" fmla="*/ 0 h 11268"/>
                <a:gd name="T24" fmla="*/ 0 w 373"/>
                <a:gd name="T25" fmla="*/ 0 h 11268"/>
                <a:gd name="T26" fmla="*/ 0 w 373"/>
                <a:gd name="T27" fmla="*/ 0 h 11268"/>
                <a:gd name="T28" fmla="*/ 0 w 373"/>
                <a:gd name="T29" fmla="*/ 0 h 11268"/>
                <a:gd name="T30" fmla="*/ 0 w 373"/>
                <a:gd name="T31" fmla="*/ 0 h 11268"/>
                <a:gd name="T32" fmla="*/ 0 w 373"/>
                <a:gd name="T33" fmla="*/ 0 h 11268"/>
                <a:gd name="T34" fmla="*/ 0 w 373"/>
                <a:gd name="T35" fmla="*/ 0 h 11268"/>
                <a:gd name="T36" fmla="*/ 0 w 373"/>
                <a:gd name="T37" fmla="*/ 0 h 11268"/>
                <a:gd name="T38" fmla="*/ 0 w 373"/>
                <a:gd name="T39" fmla="*/ 0 h 11268"/>
                <a:gd name="T40" fmla="*/ 0 w 373"/>
                <a:gd name="T41" fmla="*/ 0 h 11268"/>
                <a:gd name="T42" fmla="*/ 0 w 373"/>
                <a:gd name="T43" fmla="*/ 0 h 11268"/>
                <a:gd name="T44" fmla="*/ 0 w 373"/>
                <a:gd name="T45" fmla="*/ 0 h 11268"/>
                <a:gd name="T46" fmla="*/ 0 w 373"/>
                <a:gd name="T47" fmla="*/ 0 h 11268"/>
                <a:gd name="T48" fmla="*/ 0 w 373"/>
                <a:gd name="T49" fmla="*/ 0 h 11268"/>
                <a:gd name="T50" fmla="*/ 0 w 373"/>
                <a:gd name="T51" fmla="*/ 0 h 11268"/>
                <a:gd name="T52" fmla="*/ 0 w 373"/>
                <a:gd name="T53" fmla="*/ 0 h 11268"/>
                <a:gd name="T54" fmla="*/ 0 w 373"/>
                <a:gd name="T55" fmla="*/ 0 h 11268"/>
                <a:gd name="T56" fmla="*/ 0 w 373"/>
                <a:gd name="T57" fmla="*/ 0 h 11268"/>
                <a:gd name="T58" fmla="*/ 0 w 373"/>
                <a:gd name="T59" fmla="*/ 0 h 11268"/>
                <a:gd name="T60" fmla="*/ 0 w 373"/>
                <a:gd name="T61" fmla="*/ 0 h 11268"/>
                <a:gd name="T62" fmla="*/ 0 w 373"/>
                <a:gd name="T63" fmla="*/ 0 h 11268"/>
                <a:gd name="T64" fmla="*/ 0 w 373"/>
                <a:gd name="T65" fmla="*/ 0 h 11268"/>
                <a:gd name="T66" fmla="*/ 0 w 373"/>
                <a:gd name="T67" fmla="*/ 0 h 11268"/>
                <a:gd name="T68" fmla="*/ 0 w 373"/>
                <a:gd name="T69" fmla="*/ 0 h 11268"/>
                <a:gd name="T70" fmla="*/ 0 w 373"/>
                <a:gd name="T71" fmla="*/ 0 h 11268"/>
                <a:gd name="T72" fmla="*/ 0 w 373"/>
                <a:gd name="T73" fmla="*/ 0 h 11268"/>
                <a:gd name="T74" fmla="*/ 0 w 373"/>
                <a:gd name="T75" fmla="*/ 0 h 11268"/>
                <a:gd name="T76" fmla="*/ 0 w 373"/>
                <a:gd name="T77" fmla="*/ 0 h 11268"/>
                <a:gd name="T78" fmla="*/ 0 w 373"/>
                <a:gd name="T79" fmla="*/ 0 h 11268"/>
                <a:gd name="T80" fmla="*/ 0 w 373"/>
                <a:gd name="T81" fmla="*/ 0 h 11268"/>
                <a:gd name="T82" fmla="*/ 0 w 373"/>
                <a:gd name="T83" fmla="*/ 0 h 11268"/>
                <a:gd name="T84" fmla="*/ 0 w 373"/>
                <a:gd name="T85" fmla="*/ 0 h 11268"/>
                <a:gd name="T86" fmla="*/ 0 w 373"/>
                <a:gd name="T87" fmla="*/ 0 h 11268"/>
                <a:gd name="T88" fmla="*/ 0 w 373"/>
                <a:gd name="T89" fmla="*/ 0 h 11268"/>
                <a:gd name="T90" fmla="*/ 0 w 373"/>
                <a:gd name="T91" fmla="*/ 0 h 11268"/>
                <a:gd name="T92" fmla="*/ 0 w 373"/>
                <a:gd name="T93" fmla="*/ 0 h 11268"/>
                <a:gd name="T94" fmla="*/ 0 w 373"/>
                <a:gd name="T95" fmla="*/ 0 h 11268"/>
                <a:gd name="T96" fmla="*/ 0 w 373"/>
                <a:gd name="T97" fmla="*/ 0 h 11268"/>
                <a:gd name="T98" fmla="*/ 0 w 373"/>
                <a:gd name="T99" fmla="*/ 0 h 11268"/>
                <a:gd name="T100" fmla="*/ 0 w 373"/>
                <a:gd name="T101" fmla="*/ 0 h 11268"/>
                <a:gd name="T102" fmla="*/ 0 w 373"/>
                <a:gd name="T103" fmla="*/ 0 h 112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3"/>
                <a:gd name="T157" fmla="*/ 0 h 11268"/>
                <a:gd name="T158" fmla="*/ 373 w 373"/>
                <a:gd name="T159" fmla="*/ 11268 h 112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3" h="11268">
                  <a:moveTo>
                    <a:pt x="186" y="0"/>
                  </a:moveTo>
                  <a:lnTo>
                    <a:pt x="373" y="684"/>
                  </a:lnTo>
                  <a:lnTo>
                    <a:pt x="372" y="682"/>
                  </a:lnTo>
                  <a:lnTo>
                    <a:pt x="369" y="681"/>
                  </a:lnTo>
                  <a:lnTo>
                    <a:pt x="368" y="680"/>
                  </a:lnTo>
                  <a:lnTo>
                    <a:pt x="367" y="679"/>
                  </a:lnTo>
                  <a:lnTo>
                    <a:pt x="365" y="678"/>
                  </a:lnTo>
                  <a:lnTo>
                    <a:pt x="364" y="677"/>
                  </a:lnTo>
                  <a:lnTo>
                    <a:pt x="363" y="676"/>
                  </a:lnTo>
                  <a:lnTo>
                    <a:pt x="361" y="675"/>
                  </a:lnTo>
                  <a:lnTo>
                    <a:pt x="360" y="674"/>
                  </a:lnTo>
                  <a:lnTo>
                    <a:pt x="359" y="673"/>
                  </a:lnTo>
                  <a:lnTo>
                    <a:pt x="356" y="672"/>
                  </a:lnTo>
                  <a:lnTo>
                    <a:pt x="355" y="671"/>
                  </a:lnTo>
                  <a:lnTo>
                    <a:pt x="354" y="669"/>
                  </a:lnTo>
                  <a:lnTo>
                    <a:pt x="352" y="668"/>
                  </a:lnTo>
                  <a:lnTo>
                    <a:pt x="351" y="667"/>
                  </a:lnTo>
                  <a:lnTo>
                    <a:pt x="350" y="666"/>
                  </a:lnTo>
                  <a:lnTo>
                    <a:pt x="348" y="665"/>
                  </a:lnTo>
                  <a:lnTo>
                    <a:pt x="347" y="664"/>
                  </a:lnTo>
                  <a:lnTo>
                    <a:pt x="344" y="663"/>
                  </a:lnTo>
                  <a:lnTo>
                    <a:pt x="343" y="662"/>
                  </a:lnTo>
                  <a:lnTo>
                    <a:pt x="342" y="662"/>
                  </a:lnTo>
                  <a:lnTo>
                    <a:pt x="340" y="661"/>
                  </a:lnTo>
                  <a:lnTo>
                    <a:pt x="339" y="660"/>
                  </a:lnTo>
                  <a:lnTo>
                    <a:pt x="338" y="659"/>
                  </a:lnTo>
                  <a:lnTo>
                    <a:pt x="336" y="658"/>
                  </a:lnTo>
                  <a:lnTo>
                    <a:pt x="335" y="656"/>
                  </a:lnTo>
                  <a:lnTo>
                    <a:pt x="334" y="655"/>
                  </a:lnTo>
                  <a:lnTo>
                    <a:pt x="331" y="655"/>
                  </a:lnTo>
                  <a:lnTo>
                    <a:pt x="330" y="654"/>
                  </a:lnTo>
                  <a:lnTo>
                    <a:pt x="329" y="653"/>
                  </a:lnTo>
                  <a:lnTo>
                    <a:pt x="327" y="652"/>
                  </a:lnTo>
                  <a:lnTo>
                    <a:pt x="326" y="651"/>
                  </a:lnTo>
                  <a:lnTo>
                    <a:pt x="325" y="651"/>
                  </a:lnTo>
                  <a:lnTo>
                    <a:pt x="323" y="650"/>
                  </a:lnTo>
                  <a:lnTo>
                    <a:pt x="322" y="649"/>
                  </a:lnTo>
                  <a:lnTo>
                    <a:pt x="321" y="648"/>
                  </a:lnTo>
                  <a:lnTo>
                    <a:pt x="318" y="648"/>
                  </a:lnTo>
                  <a:lnTo>
                    <a:pt x="317" y="647"/>
                  </a:lnTo>
                  <a:lnTo>
                    <a:pt x="316" y="646"/>
                  </a:lnTo>
                  <a:lnTo>
                    <a:pt x="314" y="645"/>
                  </a:lnTo>
                  <a:lnTo>
                    <a:pt x="313" y="645"/>
                  </a:lnTo>
                  <a:lnTo>
                    <a:pt x="312" y="643"/>
                  </a:lnTo>
                  <a:lnTo>
                    <a:pt x="310" y="642"/>
                  </a:lnTo>
                  <a:lnTo>
                    <a:pt x="309" y="641"/>
                  </a:lnTo>
                  <a:lnTo>
                    <a:pt x="308" y="641"/>
                  </a:lnTo>
                  <a:lnTo>
                    <a:pt x="305" y="640"/>
                  </a:lnTo>
                  <a:lnTo>
                    <a:pt x="304" y="639"/>
                  </a:lnTo>
                  <a:lnTo>
                    <a:pt x="303" y="639"/>
                  </a:lnTo>
                  <a:lnTo>
                    <a:pt x="301" y="638"/>
                  </a:lnTo>
                  <a:lnTo>
                    <a:pt x="300" y="637"/>
                  </a:lnTo>
                  <a:lnTo>
                    <a:pt x="299" y="637"/>
                  </a:lnTo>
                  <a:lnTo>
                    <a:pt x="297" y="636"/>
                  </a:lnTo>
                  <a:lnTo>
                    <a:pt x="296" y="636"/>
                  </a:lnTo>
                  <a:lnTo>
                    <a:pt x="294" y="635"/>
                  </a:lnTo>
                  <a:lnTo>
                    <a:pt x="292" y="634"/>
                  </a:lnTo>
                  <a:lnTo>
                    <a:pt x="291" y="634"/>
                  </a:lnTo>
                  <a:lnTo>
                    <a:pt x="289" y="633"/>
                  </a:lnTo>
                  <a:lnTo>
                    <a:pt x="288" y="633"/>
                  </a:lnTo>
                  <a:lnTo>
                    <a:pt x="287" y="632"/>
                  </a:lnTo>
                  <a:lnTo>
                    <a:pt x="285" y="630"/>
                  </a:lnTo>
                  <a:lnTo>
                    <a:pt x="284" y="630"/>
                  </a:lnTo>
                  <a:lnTo>
                    <a:pt x="283" y="629"/>
                  </a:lnTo>
                  <a:lnTo>
                    <a:pt x="281" y="629"/>
                  </a:lnTo>
                  <a:lnTo>
                    <a:pt x="279" y="628"/>
                  </a:lnTo>
                  <a:lnTo>
                    <a:pt x="278" y="628"/>
                  </a:lnTo>
                  <a:lnTo>
                    <a:pt x="276" y="627"/>
                  </a:lnTo>
                  <a:lnTo>
                    <a:pt x="275" y="627"/>
                  </a:lnTo>
                  <a:lnTo>
                    <a:pt x="274" y="626"/>
                  </a:lnTo>
                  <a:lnTo>
                    <a:pt x="272" y="626"/>
                  </a:lnTo>
                  <a:lnTo>
                    <a:pt x="271" y="625"/>
                  </a:lnTo>
                  <a:lnTo>
                    <a:pt x="270" y="625"/>
                  </a:lnTo>
                  <a:lnTo>
                    <a:pt x="267" y="624"/>
                  </a:lnTo>
                  <a:lnTo>
                    <a:pt x="266" y="624"/>
                  </a:lnTo>
                  <a:lnTo>
                    <a:pt x="265" y="623"/>
                  </a:lnTo>
                  <a:lnTo>
                    <a:pt x="263" y="623"/>
                  </a:lnTo>
                  <a:lnTo>
                    <a:pt x="262" y="623"/>
                  </a:lnTo>
                  <a:lnTo>
                    <a:pt x="261" y="622"/>
                  </a:lnTo>
                  <a:lnTo>
                    <a:pt x="259" y="622"/>
                  </a:lnTo>
                  <a:lnTo>
                    <a:pt x="258" y="621"/>
                  </a:lnTo>
                  <a:lnTo>
                    <a:pt x="257" y="621"/>
                  </a:lnTo>
                  <a:lnTo>
                    <a:pt x="254" y="620"/>
                  </a:lnTo>
                  <a:lnTo>
                    <a:pt x="253" y="620"/>
                  </a:lnTo>
                  <a:lnTo>
                    <a:pt x="252" y="620"/>
                  </a:lnTo>
                  <a:lnTo>
                    <a:pt x="250" y="619"/>
                  </a:lnTo>
                  <a:lnTo>
                    <a:pt x="249" y="619"/>
                  </a:lnTo>
                  <a:lnTo>
                    <a:pt x="247" y="619"/>
                  </a:lnTo>
                  <a:lnTo>
                    <a:pt x="246" y="617"/>
                  </a:lnTo>
                  <a:lnTo>
                    <a:pt x="245" y="617"/>
                  </a:lnTo>
                  <a:lnTo>
                    <a:pt x="243" y="617"/>
                  </a:lnTo>
                  <a:lnTo>
                    <a:pt x="241" y="616"/>
                  </a:lnTo>
                  <a:lnTo>
                    <a:pt x="240" y="616"/>
                  </a:lnTo>
                  <a:lnTo>
                    <a:pt x="238" y="616"/>
                  </a:lnTo>
                  <a:lnTo>
                    <a:pt x="237" y="615"/>
                  </a:lnTo>
                  <a:lnTo>
                    <a:pt x="236" y="615"/>
                  </a:lnTo>
                  <a:lnTo>
                    <a:pt x="234" y="615"/>
                  </a:lnTo>
                  <a:lnTo>
                    <a:pt x="233" y="615"/>
                  </a:lnTo>
                  <a:lnTo>
                    <a:pt x="232" y="614"/>
                  </a:lnTo>
                  <a:lnTo>
                    <a:pt x="230" y="614"/>
                  </a:lnTo>
                  <a:lnTo>
                    <a:pt x="228" y="614"/>
                  </a:lnTo>
                  <a:lnTo>
                    <a:pt x="227" y="614"/>
                  </a:lnTo>
                  <a:lnTo>
                    <a:pt x="225" y="613"/>
                  </a:lnTo>
                  <a:lnTo>
                    <a:pt x="224" y="613"/>
                  </a:lnTo>
                  <a:lnTo>
                    <a:pt x="223" y="613"/>
                  </a:lnTo>
                  <a:lnTo>
                    <a:pt x="221" y="613"/>
                  </a:lnTo>
                  <a:lnTo>
                    <a:pt x="220" y="613"/>
                  </a:lnTo>
                  <a:lnTo>
                    <a:pt x="219" y="612"/>
                  </a:lnTo>
                  <a:lnTo>
                    <a:pt x="217" y="612"/>
                  </a:lnTo>
                  <a:lnTo>
                    <a:pt x="215" y="612"/>
                  </a:lnTo>
                  <a:lnTo>
                    <a:pt x="214" y="612"/>
                  </a:lnTo>
                  <a:lnTo>
                    <a:pt x="212" y="612"/>
                  </a:lnTo>
                  <a:lnTo>
                    <a:pt x="211" y="612"/>
                  </a:lnTo>
                  <a:lnTo>
                    <a:pt x="210" y="611"/>
                  </a:lnTo>
                  <a:lnTo>
                    <a:pt x="208" y="611"/>
                  </a:lnTo>
                  <a:lnTo>
                    <a:pt x="207" y="611"/>
                  </a:lnTo>
                  <a:lnTo>
                    <a:pt x="206" y="611"/>
                  </a:lnTo>
                  <a:lnTo>
                    <a:pt x="204" y="611"/>
                  </a:lnTo>
                  <a:lnTo>
                    <a:pt x="202" y="611"/>
                  </a:lnTo>
                  <a:lnTo>
                    <a:pt x="200" y="611"/>
                  </a:lnTo>
                  <a:lnTo>
                    <a:pt x="199" y="611"/>
                  </a:lnTo>
                  <a:lnTo>
                    <a:pt x="198" y="611"/>
                  </a:lnTo>
                  <a:lnTo>
                    <a:pt x="196" y="611"/>
                  </a:lnTo>
                  <a:lnTo>
                    <a:pt x="195" y="610"/>
                  </a:lnTo>
                  <a:lnTo>
                    <a:pt x="194" y="610"/>
                  </a:lnTo>
                  <a:lnTo>
                    <a:pt x="192" y="610"/>
                  </a:lnTo>
                  <a:lnTo>
                    <a:pt x="191" y="610"/>
                  </a:lnTo>
                  <a:lnTo>
                    <a:pt x="189" y="610"/>
                  </a:lnTo>
                  <a:lnTo>
                    <a:pt x="187" y="610"/>
                  </a:lnTo>
                  <a:lnTo>
                    <a:pt x="186" y="610"/>
                  </a:lnTo>
                  <a:lnTo>
                    <a:pt x="185" y="610"/>
                  </a:lnTo>
                  <a:lnTo>
                    <a:pt x="183" y="610"/>
                  </a:lnTo>
                  <a:lnTo>
                    <a:pt x="182" y="610"/>
                  </a:lnTo>
                  <a:lnTo>
                    <a:pt x="181" y="610"/>
                  </a:lnTo>
                  <a:lnTo>
                    <a:pt x="179" y="610"/>
                  </a:lnTo>
                  <a:lnTo>
                    <a:pt x="177" y="610"/>
                  </a:lnTo>
                  <a:lnTo>
                    <a:pt x="176" y="611"/>
                  </a:lnTo>
                  <a:lnTo>
                    <a:pt x="174" y="611"/>
                  </a:lnTo>
                  <a:lnTo>
                    <a:pt x="173" y="611"/>
                  </a:lnTo>
                  <a:lnTo>
                    <a:pt x="172" y="611"/>
                  </a:lnTo>
                  <a:lnTo>
                    <a:pt x="170" y="611"/>
                  </a:lnTo>
                  <a:lnTo>
                    <a:pt x="169" y="611"/>
                  </a:lnTo>
                  <a:lnTo>
                    <a:pt x="168" y="611"/>
                  </a:lnTo>
                  <a:lnTo>
                    <a:pt x="166" y="611"/>
                  </a:lnTo>
                  <a:lnTo>
                    <a:pt x="164" y="611"/>
                  </a:lnTo>
                  <a:lnTo>
                    <a:pt x="163" y="611"/>
                  </a:lnTo>
                  <a:lnTo>
                    <a:pt x="161" y="612"/>
                  </a:lnTo>
                  <a:lnTo>
                    <a:pt x="160" y="612"/>
                  </a:lnTo>
                  <a:lnTo>
                    <a:pt x="159" y="612"/>
                  </a:lnTo>
                  <a:lnTo>
                    <a:pt x="157" y="612"/>
                  </a:lnTo>
                  <a:lnTo>
                    <a:pt x="156" y="612"/>
                  </a:lnTo>
                  <a:lnTo>
                    <a:pt x="154" y="612"/>
                  </a:lnTo>
                  <a:lnTo>
                    <a:pt x="153" y="613"/>
                  </a:lnTo>
                  <a:lnTo>
                    <a:pt x="151" y="613"/>
                  </a:lnTo>
                  <a:lnTo>
                    <a:pt x="149" y="613"/>
                  </a:lnTo>
                  <a:lnTo>
                    <a:pt x="148" y="613"/>
                  </a:lnTo>
                  <a:lnTo>
                    <a:pt x="147" y="613"/>
                  </a:lnTo>
                  <a:lnTo>
                    <a:pt x="145" y="614"/>
                  </a:lnTo>
                  <a:lnTo>
                    <a:pt x="144" y="614"/>
                  </a:lnTo>
                  <a:lnTo>
                    <a:pt x="143" y="614"/>
                  </a:lnTo>
                  <a:lnTo>
                    <a:pt x="141" y="614"/>
                  </a:lnTo>
                  <a:lnTo>
                    <a:pt x="140" y="615"/>
                  </a:lnTo>
                  <a:lnTo>
                    <a:pt x="138" y="615"/>
                  </a:lnTo>
                  <a:lnTo>
                    <a:pt x="136" y="615"/>
                  </a:lnTo>
                  <a:lnTo>
                    <a:pt x="135" y="615"/>
                  </a:lnTo>
                  <a:lnTo>
                    <a:pt x="134" y="616"/>
                  </a:lnTo>
                  <a:lnTo>
                    <a:pt x="132" y="616"/>
                  </a:lnTo>
                  <a:lnTo>
                    <a:pt x="131" y="616"/>
                  </a:lnTo>
                  <a:lnTo>
                    <a:pt x="130" y="617"/>
                  </a:lnTo>
                  <a:lnTo>
                    <a:pt x="128" y="617"/>
                  </a:lnTo>
                  <a:lnTo>
                    <a:pt x="127" y="617"/>
                  </a:lnTo>
                  <a:lnTo>
                    <a:pt x="125" y="619"/>
                  </a:lnTo>
                  <a:lnTo>
                    <a:pt x="123" y="619"/>
                  </a:lnTo>
                  <a:lnTo>
                    <a:pt x="122" y="619"/>
                  </a:lnTo>
                  <a:lnTo>
                    <a:pt x="121" y="620"/>
                  </a:lnTo>
                  <a:lnTo>
                    <a:pt x="119" y="620"/>
                  </a:lnTo>
                  <a:lnTo>
                    <a:pt x="118" y="620"/>
                  </a:lnTo>
                  <a:lnTo>
                    <a:pt x="117" y="621"/>
                  </a:lnTo>
                  <a:lnTo>
                    <a:pt x="115" y="621"/>
                  </a:lnTo>
                  <a:lnTo>
                    <a:pt x="114" y="622"/>
                  </a:lnTo>
                  <a:lnTo>
                    <a:pt x="112" y="622"/>
                  </a:lnTo>
                  <a:lnTo>
                    <a:pt x="110" y="623"/>
                  </a:lnTo>
                  <a:lnTo>
                    <a:pt x="109" y="623"/>
                  </a:lnTo>
                  <a:lnTo>
                    <a:pt x="108" y="623"/>
                  </a:lnTo>
                  <a:lnTo>
                    <a:pt x="106" y="624"/>
                  </a:lnTo>
                  <a:lnTo>
                    <a:pt x="105" y="624"/>
                  </a:lnTo>
                  <a:lnTo>
                    <a:pt x="104" y="625"/>
                  </a:lnTo>
                  <a:lnTo>
                    <a:pt x="102" y="625"/>
                  </a:lnTo>
                  <a:lnTo>
                    <a:pt x="101" y="626"/>
                  </a:lnTo>
                  <a:lnTo>
                    <a:pt x="98" y="626"/>
                  </a:lnTo>
                  <a:lnTo>
                    <a:pt x="97" y="627"/>
                  </a:lnTo>
                  <a:lnTo>
                    <a:pt x="96" y="627"/>
                  </a:lnTo>
                  <a:lnTo>
                    <a:pt x="94" y="628"/>
                  </a:lnTo>
                  <a:lnTo>
                    <a:pt x="93" y="628"/>
                  </a:lnTo>
                  <a:lnTo>
                    <a:pt x="92" y="629"/>
                  </a:lnTo>
                  <a:lnTo>
                    <a:pt x="90" y="629"/>
                  </a:lnTo>
                  <a:lnTo>
                    <a:pt x="89" y="630"/>
                  </a:lnTo>
                  <a:lnTo>
                    <a:pt x="87" y="630"/>
                  </a:lnTo>
                  <a:lnTo>
                    <a:pt x="85" y="632"/>
                  </a:lnTo>
                  <a:lnTo>
                    <a:pt x="84" y="633"/>
                  </a:lnTo>
                  <a:lnTo>
                    <a:pt x="83" y="633"/>
                  </a:lnTo>
                  <a:lnTo>
                    <a:pt x="81" y="634"/>
                  </a:lnTo>
                  <a:lnTo>
                    <a:pt x="80" y="634"/>
                  </a:lnTo>
                  <a:lnTo>
                    <a:pt x="79" y="635"/>
                  </a:lnTo>
                  <a:lnTo>
                    <a:pt x="77" y="636"/>
                  </a:lnTo>
                  <a:lnTo>
                    <a:pt x="76" y="636"/>
                  </a:lnTo>
                  <a:lnTo>
                    <a:pt x="74" y="637"/>
                  </a:lnTo>
                  <a:lnTo>
                    <a:pt x="72" y="637"/>
                  </a:lnTo>
                  <a:lnTo>
                    <a:pt x="71" y="638"/>
                  </a:lnTo>
                  <a:lnTo>
                    <a:pt x="70" y="639"/>
                  </a:lnTo>
                  <a:lnTo>
                    <a:pt x="68" y="639"/>
                  </a:lnTo>
                  <a:lnTo>
                    <a:pt x="67" y="640"/>
                  </a:lnTo>
                  <a:lnTo>
                    <a:pt x="66" y="641"/>
                  </a:lnTo>
                  <a:lnTo>
                    <a:pt x="64" y="641"/>
                  </a:lnTo>
                  <a:lnTo>
                    <a:pt x="63" y="642"/>
                  </a:lnTo>
                  <a:lnTo>
                    <a:pt x="61" y="643"/>
                  </a:lnTo>
                  <a:lnTo>
                    <a:pt x="59" y="645"/>
                  </a:lnTo>
                  <a:lnTo>
                    <a:pt x="58" y="645"/>
                  </a:lnTo>
                  <a:lnTo>
                    <a:pt x="57" y="646"/>
                  </a:lnTo>
                  <a:lnTo>
                    <a:pt x="55" y="647"/>
                  </a:lnTo>
                  <a:lnTo>
                    <a:pt x="54" y="648"/>
                  </a:lnTo>
                  <a:lnTo>
                    <a:pt x="52" y="648"/>
                  </a:lnTo>
                  <a:lnTo>
                    <a:pt x="51" y="649"/>
                  </a:lnTo>
                  <a:lnTo>
                    <a:pt x="50" y="650"/>
                  </a:lnTo>
                  <a:lnTo>
                    <a:pt x="47" y="651"/>
                  </a:lnTo>
                  <a:lnTo>
                    <a:pt x="46" y="651"/>
                  </a:lnTo>
                  <a:lnTo>
                    <a:pt x="45" y="652"/>
                  </a:lnTo>
                  <a:lnTo>
                    <a:pt x="43" y="653"/>
                  </a:lnTo>
                  <a:lnTo>
                    <a:pt x="42" y="654"/>
                  </a:lnTo>
                  <a:lnTo>
                    <a:pt x="41" y="655"/>
                  </a:lnTo>
                  <a:lnTo>
                    <a:pt x="39" y="655"/>
                  </a:lnTo>
                  <a:lnTo>
                    <a:pt x="38" y="656"/>
                  </a:lnTo>
                  <a:lnTo>
                    <a:pt x="37" y="658"/>
                  </a:lnTo>
                  <a:lnTo>
                    <a:pt x="34" y="659"/>
                  </a:lnTo>
                  <a:lnTo>
                    <a:pt x="33" y="660"/>
                  </a:lnTo>
                  <a:lnTo>
                    <a:pt x="32" y="661"/>
                  </a:lnTo>
                  <a:lnTo>
                    <a:pt x="30" y="662"/>
                  </a:lnTo>
                  <a:lnTo>
                    <a:pt x="29" y="662"/>
                  </a:lnTo>
                  <a:lnTo>
                    <a:pt x="28" y="663"/>
                  </a:lnTo>
                  <a:lnTo>
                    <a:pt x="26" y="664"/>
                  </a:lnTo>
                  <a:lnTo>
                    <a:pt x="25" y="665"/>
                  </a:lnTo>
                  <a:lnTo>
                    <a:pt x="24" y="666"/>
                  </a:lnTo>
                  <a:lnTo>
                    <a:pt x="21" y="667"/>
                  </a:lnTo>
                  <a:lnTo>
                    <a:pt x="20" y="668"/>
                  </a:lnTo>
                  <a:lnTo>
                    <a:pt x="19" y="669"/>
                  </a:lnTo>
                  <a:lnTo>
                    <a:pt x="17" y="671"/>
                  </a:lnTo>
                  <a:lnTo>
                    <a:pt x="16" y="672"/>
                  </a:lnTo>
                  <a:lnTo>
                    <a:pt x="15" y="673"/>
                  </a:lnTo>
                  <a:lnTo>
                    <a:pt x="13" y="674"/>
                  </a:lnTo>
                  <a:lnTo>
                    <a:pt x="12" y="675"/>
                  </a:lnTo>
                  <a:lnTo>
                    <a:pt x="11" y="676"/>
                  </a:lnTo>
                  <a:lnTo>
                    <a:pt x="8" y="677"/>
                  </a:lnTo>
                  <a:lnTo>
                    <a:pt x="7" y="678"/>
                  </a:lnTo>
                  <a:lnTo>
                    <a:pt x="6" y="679"/>
                  </a:lnTo>
                  <a:lnTo>
                    <a:pt x="4" y="680"/>
                  </a:lnTo>
                  <a:lnTo>
                    <a:pt x="3" y="681"/>
                  </a:lnTo>
                  <a:lnTo>
                    <a:pt x="1" y="682"/>
                  </a:lnTo>
                  <a:lnTo>
                    <a:pt x="0" y="684"/>
                  </a:lnTo>
                  <a:lnTo>
                    <a:pt x="186" y="0"/>
                  </a:lnTo>
                  <a:close/>
                  <a:moveTo>
                    <a:pt x="151" y="11268"/>
                  </a:moveTo>
                  <a:lnTo>
                    <a:pt x="151" y="426"/>
                  </a:lnTo>
                  <a:lnTo>
                    <a:pt x="221" y="426"/>
                  </a:lnTo>
                  <a:lnTo>
                    <a:pt x="221" y="11268"/>
                  </a:lnTo>
                  <a:lnTo>
                    <a:pt x="151" y="1126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6" name="Freeform 30">
              <a:extLst>
                <a:ext uri="{FF2B5EF4-FFF2-40B4-BE49-F238E27FC236}">
                  <a16:creationId xmlns:a16="http://schemas.microsoft.com/office/drawing/2014/main" id="{32F395BE-8078-4984-BFA8-747CCF1D1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1" y="1710"/>
              <a:ext cx="545" cy="46"/>
            </a:xfrm>
            <a:custGeom>
              <a:avLst/>
              <a:gdLst>
                <a:gd name="T0" fmla="*/ 0 w 5446"/>
                <a:gd name="T1" fmla="*/ 0 h 456"/>
                <a:gd name="T2" fmla="*/ 0 w 5446"/>
                <a:gd name="T3" fmla="*/ 0 h 456"/>
                <a:gd name="T4" fmla="*/ 0 w 5446"/>
                <a:gd name="T5" fmla="*/ 0 h 456"/>
                <a:gd name="T6" fmla="*/ 0 w 5446"/>
                <a:gd name="T7" fmla="*/ 0 h 456"/>
                <a:gd name="T8" fmla="*/ 0 w 5446"/>
                <a:gd name="T9" fmla="*/ 0 h 456"/>
                <a:gd name="T10" fmla="*/ 0 w 5446"/>
                <a:gd name="T11" fmla="*/ 0 h 456"/>
                <a:gd name="T12" fmla="*/ 0 w 5446"/>
                <a:gd name="T13" fmla="*/ 0 h 456"/>
                <a:gd name="T14" fmla="*/ 0 w 5446"/>
                <a:gd name="T15" fmla="*/ 0 h 456"/>
                <a:gd name="T16" fmla="*/ 0 w 5446"/>
                <a:gd name="T17" fmla="*/ 0 h 456"/>
                <a:gd name="T18" fmla="*/ 0 w 5446"/>
                <a:gd name="T19" fmla="*/ 0 h 456"/>
                <a:gd name="T20" fmla="*/ 0 w 5446"/>
                <a:gd name="T21" fmla="*/ 0 h 456"/>
                <a:gd name="T22" fmla="*/ 0 w 5446"/>
                <a:gd name="T23" fmla="*/ 0 h 456"/>
                <a:gd name="T24" fmla="*/ 0 w 5446"/>
                <a:gd name="T25" fmla="*/ 0 h 456"/>
                <a:gd name="T26" fmla="*/ 0 w 5446"/>
                <a:gd name="T27" fmla="*/ 0 h 456"/>
                <a:gd name="T28" fmla="*/ 0 w 5446"/>
                <a:gd name="T29" fmla="*/ 0 h 456"/>
                <a:gd name="T30" fmla="*/ 0 w 5446"/>
                <a:gd name="T31" fmla="*/ 0 h 456"/>
                <a:gd name="T32" fmla="*/ 0 w 5446"/>
                <a:gd name="T33" fmla="*/ 0 h 456"/>
                <a:gd name="T34" fmla="*/ 0 w 5446"/>
                <a:gd name="T35" fmla="*/ 0 h 456"/>
                <a:gd name="T36" fmla="*/ 0 w 5446"/>
                <a:gd name="T37" fmla="*/ 0 h 456"/>
                <a:gd name="T38" fmla="*/ 0 w 5446"/>
                <a:gd name="T39" fmla="*/ 0 h 456"/>
                <a:gd name="T40" fmla="*/ 0 w 5446"/>
                <a:gd name="T41" fmla="*/ 0 h 456"/>
                <a:gd name="T42" fmla="*/ 0 w 5446"/>
                <a:gd name="T43" fmla="*/ 0 h 456"/>
                <a:gd name="T44" fmla="*/ 0 w 5446"/>
                <a:gd name="T45" fmla="*/ 0 h 456"/>
                <a:gd name="T46" fmla="*/ 0 w 5446"/>
                <a:gd name="T47" fmla="*/ 0 h 456"/>
                <a:gd name="T48" fmla="*/ 0 w 5446"/>
                <a:gd name="T49" fmla="*/ 0 h 456"/>
                <a:gd name="T50" fmla="*/ 0 w 5446"/>
                <a:gd name="T51" fmla="*/ 0 h 456"/>
                <a:gd name="T52" fmla="*/ 0 w 5446"/>
                <a:gd name="T53" fmla="*/ 0 h 456"/>
                <a:gd name="T54" fmla="*/ 0 w 5446"/>
                <a:gd name="T55" fmla="*/ 0 h 456"/>
                <a:gd name="T56" fmla="*/ 0 w 5446"/>
                <a:gd name="T57" fmla="*/ 0 h 456"/>
                <a:gd name="T58" fmla="*/ 0 w 5446"/>
                <a:gd name="T59" fmla="*/ 0 h 456"/>
                <a:gd name="T60" fmla="*/ 0 w 5446"/>
                <a:gd name="T61" fmla="*/ 0 h 456"/>
                <a:gd name="T62" fmla="*/ 0 w 5446"/>
                <a:gd name="T63" fmla="*/ 0 h 456"/>
                <a:gd name="T64" fmla="*/ 0 w 5446"/>
                <a:gd name="T65" fmla="*/ 0 h 456"/>
                <a:gd name="T66" fmla="*/ 0 w 5446"/>
                <a:gd name="T67" fmla="*/ 0 h 456"/>
                <a:gd name="T68" fmla="*/ 0 w 5446"/>
                <a:gd name="T69" fmla="*/ 0 h 456"/>
                <a:gd name="T70" fmla="*/ 0 w 5446"/>
                <a:gd name="T71" fmla="*/ 0 h 456"/>
                <a:gd name="T72" fmla="*/ 0 w 5446"/>
                <a:gd name="T73" fmla="*/ 0 h 456"/>
                <a:gd name="T74" fmla="*/ 0 w 5446"/>
                <a:gd name="T75" fmla="*/ 0 h 456"/>
                <a:gd name="T76" fmla="*/ 0 w 5446"/>
                <a:gd name="T77" fmla="*/ 0 h 456"/>
                <a:gd name="T78" fmla="*/ 0 w 5446"/>
                <a:gd name="T79" fmla="*/ 0 h 456"/>
                <a:gd name="T80" fmla="*/ 0 w 5446"/>
                <a:gd name="T81" fmla="*/ 0 h 456"/>
                <a:gd name="T82" fmla="*/ 0 w 5446"/>
                <a:gd name="T83" fmla="*/ 0 h 456"/>
                <a:gd name="T84" fmla="*/ 0 w 5446"/>
                <a:gd name="T85" fmla="*/ 0 h 456"/>
                <a:gd name="T86" fmla="*/ 0 w 5446"/>
                <a:gd name="T87" fmla="*/ 0 h 456"/>
                <a:gd name="T88" fmla="*/ 0 w 5446"/>
                <a:gd name="T89" fmla="*/ 0 h 456"/>
                <a:gd name="T90" fmla="*/ 0 w 5446"/>
                <a:gd name="T91" fmla="*/ 0 h 456"/>
                <a:gd name="T92" fmla="*/ 0 w 5446"/>
                <a:gd name="T93" fmla="*/ 0 h 456"/>
                <a:gd name="T94" fmla="*/ 0 w 5446"/>
                <a:gd name="T95" fmla="*/ 0 h 456"/>
                <a:gd name="T96" fmla="*/ 0 w 5446"/>
                <a:gd name="T97" fmla="*/ 0 h 456"/>
                <a:gd name="T98" fmla="*/ 0 w 5446"/>
                <a:gd name="T99" fmla="*/ 0 h 456"/>
                <a:gd name="T100" fmla="*/ 0 w 5446"/>
                <a:gd name="T101" fmla="*/ 0 h 456"/>
                <a:gd name="T102" fmla="*/ 0 w 5446"/>
                <a:gd name="T103" fmla="*/ 0 h 456"/>
                <a:gd name="T104" fmla="*/ 0 w 5446"/>
                <a:gd name="T105" fmla="*/ 0 h 456"/>
                <a:gd name="T106" fmla="*/ 0 w 5446"/>
                <a:gd name="T107" fmla="*/ 0 h 456"/>
                <a:gd name="T108" fmla="*/ 0 w 5446"/>
                <a:gd name="T109" fmla="*/ 0 h 456"/>
                <a:gd name="T110" fmla="*/ 0 w 5446"/>
                <a:gd name="T111" fmla="*/ 0 h 456"/>
                <a:gd name="T112" fmla="*/ 0 w 5446"/>
                <a:gd name="T113" fmla="*/ 0 h 456"/>
                <a:gd name="T114" fmla="*/ 0 w 5446"/>
                <a:gd name="T115" fmla="*/ 0 h 456"/>
                <a:gd name="T116" fmla="*/ 0 w 5446"/>
                <a:gd name="T117" fmla="*/ 0 h 45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446"/>
                <a:gd name="T178" fmla="*/ 0 h 456"/>
                <a:gd name="T179" fmla="*/ 5446 w 5446"/>
                <a:gd name="T180" fmla="*/ 456 h 45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446" h="456">
                  <a:moveTo>
                    <a:pt x="2722" y="456"/>
                  </a:moveTo>
                  <a:lnTo>
                    <a:pt x="2722" y="317"/>
                  </a:lnTo>
                  <a:lnTo>
                    <a:pt x="2791" y="318"/>
                  </a:lnTo>
                  <a:lnTo>
                    <a:pt x="2859" y="317"/>
                  </a:lnTo>
                  <a:lnTo>
                    <a:pt x="2893" y="317"/>
                  </a:lnTo>
                  <a:lnTo>
                    <a:pt x="2926" y="317"/>
                  </a:lnTo>
                  <a:lnTo>
                    <a:pt x="2960" y="316"/>
                  </a:lnTo>
                  <a:lnTo>
                    <a:pt x="2992" y="316"/>
                  </a:lnTo>
                  <a:lnTo>
                    <a:pt x="3060" y="315"/>
                  </a:lnTo>
                  <a:lnTo>
                    <a:pt x="3126" y="314"/>
                  </a:lnTo>
                  <a:lnTo>
                    <a:pt x="3158" y="313"/>
                  </a:lnTo>
                  <a:lnTo>
                    <a:pt x="3191" y="312"/>
                  </a:lnTo>
                  <a:lnTo>
                    <a:pt x="3223" y="311"/>
                  </a:lnTo>
                  <a:lnTo>
                    <a:pt x="3256" y="311"/>
                  </a:lnTo>
                  <a:lnTo>
                    <a:pt x="3320" y="308"/>
                  </a:lnTo>
                  <a:lnTo>
                    <a:pt x="3383" y="306"/>
                  </a:lnTo>
                  <a:lnTo>
                    <a:pt x="3447" y="303"/>
                  </a:lnTo>
                  <a:lnTo>
                    <a:pt x="3509" y="301"/>
                  </a:lnTo>
                  <a:lnTo>
                    <a:pt x="3540" y="300"/>
                  </a:lnTo>
                  <a:lnTo>
                    <a:pt x="3570" y="298"/>
                  </a:lnTo>
                  <a:lnTo>
                    <a:pt x="3601" y="297"/>
                  </a:lnTo>
                  <a:lnTo>
                    <a:pt x="3631" y="294"/>
                  </a:lnTo>
                  <a:lnTo>
                    <a:pt x="3662" y="293"/>
                  </a:lnTo>
                  <a:lnTo>
                    <a:pt x="3692" y="291"/>
                  </a:lnTo>
                  <a:lnTo>
                    <a:pt x="3721" y="290"/>
                  </a:lnTo>
                  <a:lnTo>
                    <a:pt x="3752" y="288"/>
                  </a:lnTo>
                  <a:lnTo>
                    <a:pt x="3781" y="286"/>
                  </a:lnTo>
                  <a:lnTo>
                    <a:pt x="3810" y="285"/>
                  </a:lnTo>
                  <a:lnTo>
                    <a:pt x="3839" y="282"/>
                  </a:lnTo>
                  <a:lnTo>
                    <a:pt x="3869" y="280"/>
                  </a:lnTo>
                  <a:lnTo>
                    <a:pt x="3926" y="276"/>
                  </a:lnTo>
                  <a:lnTo>
                    <a:pt x="3983" y="272"/>
                  </a:lnTo>
                  <a:lnTo>
                    <a:pt x="4010" y="269"/>
                  </a:lnTo>
                  <a:lnTo>
                    <a:pt x="4038" y="267"/>
                  </a:lnTo>
                  <a:lnTo>
                    <a:pt x="4065" y="265"/>
                  </a:lnTo>
                  <a:lnTo>
                    <a:pt x="4093" y="262"/>
                  </a:lnTo>
                  <a:lnTo>
                    <a:pt x="4120" y="260"/>
                  </a:lnTo>
                  <a:lnTo>
                    <a:pt x="4146" y="258"/>
                  </a:lnTo>
                  <a:lnTo>
                    <a:pt x="4173" y="255"/>
                  </a:lnTo>
                  <a:lnTo>
                    <a:pt x="4199" y="252"/>
                  </a:lnTo>
                  <a:lnTo>
                    <a:pt x="4225" y="250"/>
                  </a:lnTo>
                  <a:lnTo>
                    <a:pt x="4251" y="248"/>
                  </a:lnTo>
                  <a:lnTo>
                    <a:pt x="4277" y="245"/>
                  </a:lnTo>
                  <a:lnTo>
                    <a:pt x="4303" y="242"/>
                  </a:lnTo>
                  <a:lnTo>
                    <a:pt x="4328" y="239"/>
                  </a:lnTo>
                  <a:lnTo>
                    <a:pt x="4353" y="236"/>
                  </a:lnTo>
                  <a:lnTo>
                    <a:pt x="4378" y="234"/>
                  </a:lnTo>
                  <a:lnTo>
                    <a:pt x="4402" y="230"/>
                  </a:lnTo>
                  <a:lnTo>
                    <a:pt x="4427" y="227"/>
                  </a:lnTo>
                  <a:lnTo>
                    <a:pt x="4451" y="225"/>
                  </a:lnTo>
                  <a:lnTo>
                    <a:pt x="4475" y="222"/>
                  </a:lnTo>
                  <a:lnTo>
                    <a:pt x="4498" y="219"/>
                  </a:lnTo>
                  <a:lnTo>
                    <a:pt x="4521" y="215"/>
                  </a:lnTo>
                  <a:lnTo>
                    <a:pt x="4544" y="212"/>
                  </a:lnTo>
                  <a:lnTo>
                    <a:pt x="4567" y="209"/>
                  </a:lnTo>
                  <a:lnTo>
                    <a:pt x="4590" y="206"/>
                  </a:lnTo>
                  <a:lnTo>
                    <a:pt x="4611" y="202"/>
                  </a:lnTo>
                  <a:lnTo>
                    <a:pt x="4633" y="199"/>
                  </a:lnTo>
                  <a:lnTo>
                    <a:pt x="4655" y="197"/>
                  </a:lnTo>
                  <a:lnTo>
                    <a:pt x="4677" y="193"/>
                  </a:lnTo>
                  <a:lnTo>
                    <a:pt x="4697" y="189"/>
                  </a:lnTo>
                  <a:lnTo>
                    <a:pt x="4718" y="186"/>
                  </a:lnTo>
                  <a:lnTo>
                    <a:pt x="4738" y="183"/>
                  </a:lnTo>
                  <a:lnTo>
                    <a:pt x="4759" y="180"/>
                  </a:lnTo>
                  <a:lnTo>
                    <a:pt x="4778" y="175"/>
                  </a:lnTo>
                  <a:lnTo>
                    <a:pt x="4798" y="172"/>
                  </a:lnTo>
                  <a:lnTo>
                    <a:pt x="4817" y="169"/>
                  </a:lnTo>
                  <a:lnTo>
                    <a:pt x="4836" y="164"/>
                  </a:lnTo>
                  <a:lnTo>
                    <a:pt x="4854" y="161"/>
                  </a:lnTo>
                  <a:lnTo>
                    <a:pt x="4873" y="158"/>
                  </a:lnTo>
                  <a:lnTo>
                    <a:pt x="4891" y="154"/>
                  </a:lnTo>
                  <a:lnTo>
                    <a:pt x="4909" y="150"/>
                  </a:lnTo>
                  <a:lnTo>
                    <a:pt x="4926" y="146"/>
                  </a:lnTo>
                  <a:lnTo>
                    <a:pt x="4943" y="143"/>
                  </a:lnTo>
                  <a:lnTo>
                    <a:pt x="4960" y="138"/>
                  </a:lnTo>
                  <a:lnTo>
                    <a:pt x="4976" y="135"/>
                  </a:lnTo>
                  <a:lnTo>
                    <a:pt x="4992" y="131"/>
                  </a:lnTo>
                  <a:lnTo>
                    <a:pt x="5008" y="128"/>
                  </a:lnTo>
                  <a:lnTo>
                    <a:pt x="5024" y="123"/>
                  </a:lnTo>
                  <a:lnTo>
                    <a:pt x="5039" y="119"/>
                  </a:lnTo>
                  <a:lnTo>
                    <a:pt x="5053" y="116"/>
                  </a:lnTo>
                  <a:lnTo>
                    <a:pt x="5067" y="111"/>
                  </a:lnTo>
                  <a:lnTo>
                    <a:pt x="5081" y="107"/>
                  </a:lnTo>
                  <a:lnTo>
                    <a:pt x="5095" y="103"/>
                  </a:lnTo>
                  <a:lnTo>
                    <a:pt x="5108" y="99"/>
                  </a:lnTo>
                  <a:lnTo>
                    <a:pt x="5121" y="95"/>
                  </a:lnTo>
                  <a:lnTo>
                    <a:pt x="5133" y="91"/>
                  </a:lnTo>
                  <a:lnTo>
                    <a:pt x="5145" y="86"/>
                  </a:lnTo>
                  <a:lnTo>
                    <a:pt x="5157" y="83"/>
                  </a:lnTo>
                  <a:lnTo>
                    <a:pt x="5169" y="79"/>
                  </a:lnTo>
                  <a:lnTo>
                    <a:pt x="5180" y="74"/>
                  </a:lnTo>
                  <a:lnTo>
                    <a:pt x="5189" y="70"/>
                  </a:lnTo>
                  <a:lnTo>
                    <a:pt x="5200" y="67"/>
                  </a:lnTo>
                  <a:lnTo>
                    <a:pt x="5210" y="63"/>
                  </a:lnTo>
                  <a:lnTo>
                    <a:pt x="5219" y="58"/>
                  </a:lnTo>
                  <a:lnTo>
                    <a:pt x="5228" y="54"/>
                  </a:lnTo>
                  <a:lnTo>
                    <a:pt x="5236" y="51"/>
                  </a:lnTo>
                  <a:lnTo>
                    <a:pt x="5245" y="46"/>
                  </a:lnTo>
                  <a:lnTo>
                    <a:pt x="5252" y="43"/>
                  </a:lnTo>
                  <a:lnTo>
                    <a:pt x="5259" y="39"/>
                  </a:lnTo>
                  <a:lnTo>
                    <a:pt x="5265" y="34"/>
                  </a:lnTo>
                  <a:lnTo>
                    <a:pt x="5272" y="31"/>
                  </a:lnTo>
                  <a:lnTo>
                    <a:pt x="5277" y="27"/>
                  </a:lnTo>
                  <a:lnTo>
                    <a:pt x="5283" y="24"/>
                  </a:lnTo>
                  <a:lnTo>
                    <a:pt x="5287" y="20"/>
                  </a:lnTo>
                  <a:lnTo>
                    <a:pt x="5292" y="17"/>
                  </a:lnTo>
                  <a:lnTo>
                    <a:pt x="5294" y="15"/>
                  </a:lnTo>
                  <a:lnTo>
                    <a:pt x="5296" y="14"/>
                  </a:lnTo>
                  <a:lnTo>
                    <a:pt x="5297" y="13"/>
                  </a:lnTo>
                  <a:lnTo>
                    <a:pt x="5298" y="12"/>
                  </a:lnTo>
                  <a:lnTo>
                    <a:pt x="5300" y="9"/>
                  </a:lnTo>
                  <a:lnTo>
                    <a:pt x="5301" y="8"/>
                  </a:lnTo>
                  <a:lnTo>
                    <a:pt x="5302" y="7"/>
                  </a:lnTo>
                  <a:lnTo>
                    <a:pt x="5305" y="4"/>
                  </a:lnTo>
                  <a:lnTo>
                    <a:pt x="5307" y="2"/>
                  </a:lnTo>
                  <a:lnTo>
                    <a:pt x="5308" y="1"/>
                  </a:lnTo>
                  <a:lnTo>
                    <a:pt x="5308" y="0"/>
                  </a:lnTo>
                  <a:lnTo>
                    <a:pt x="5308" y="1"/>
                  </a:lnTo>
                  <a:lnTo>
                    <a:pt x="5308" y="0"/>
                  </a:lnTo>
                  <a:lnTo>
                    <a:pt x="5308" y="1"/>
                  </a:lnTo>
                  <a:lnTo>
                    <a:pt x="5308" y="2"/>
                  </a:lnTo>
                  <a:lnTo>
                    <a:pt x="5308" y="3"/>
                  </a:lnTo>
                  <a:lnTo>
                    <a:pt x="5446" y="3"/>
                  </a:lnTo>
                  <a:lnTo>
                    <a:pt x="5445" y="8"/>
                  </a:lnTo>
                  <a:lnTo>
                    <a:pt x="5445" y="14"/>
                  </a:lnTo>
                  <a:lnTo>
                    <a:pt x="5444" y="19"/>
                  </a:lnTo>
                  <a:lnTo>
                    <a:pt x="5444" y="25"/>
                  </a:lnTo>
                  <a:lnTo>
                    <a:pt x="5443" y="30"/>
                  </a:lnTo>
                  <a:lnTo>
                    <a:pt x="5441" y="35"/>
                  </a:lnTo>
                  <a:lnTo>
                    <a:pt x="5440" y="40"/>
                  </a:lnTo>
                  <a:lnTo>
                    <a:pt x="5439" y="45"/>
                  </a:lnTo>
                  <a:lnTo>
                    <a:pt x="5437" y="51"/>
                  </a:lnTo>
                  <a:lnTo>
                    <a:pt x="5434" y="55"/>
                  </a:lnTo>
                  <a:lnTo>
                    <a:pt x="5432" y="60"/>
                  </a:lnTo>
                  <a:lnTo>
                    <a:pt x="5430" y="65"/>
                  </a:lnTo>
                  <a:lnTo>
                    <a:pt x="5428" y="69"/>
                  </a:lnTo>
                  <a:lnTo>
                    <a:pt x="5426" y="73"/>
                  </a:lnTo>
                  <a:lnTo>
                    <a:pt x="5423" y="78"/>
                  </a:lnTo>
                  <a:lnTo>
                    <a:pt x="5419" y="83"/>
                  </a:lnTo>
                  <a:lnTo>
                    <a:pt x="5414" y="90"/>
                  </a:lnTo>
                  <a:lnTo>
                    <a:pt x="5408" y="96"/>
                  </a:lnTo>
                  <a:lnTo>
                    <a:pt x="5404" y="102"/>
                  </a:lnTo>
                  <a:lnTo>
                    <a:pt x="5400" y="105"/>
                  </a:lnTo>
                  <a:lnTo>
                    <a:pt x="5397" y="108"/>
                  </a:lnTo>
                  <a:lnTo>
                    <a:pt x="5394" y="111"/>
                  </a:lnTo>
                  <a:lnTo>
                    <a:pt x="5390" y="115"/>
                  </a:lnTo>
                  <a:lnTo>
                    <a:pt x="5386" y="119"/>
                  </a:lnTo>
                  <a:lnTo>
                    <a:pt x="5382" y="122"/>
                  </a:lnTo>
                  <a:lnTo>
                    <a:pt x="5378" y="125"/>
                  </a:lnTo>
                  <a:lnTo>
                    <a:pt x="5371" y="131"/>
                  </a:lnTo>
                  <a:lnTo>
                    <a:pt x="5363" y="136"/>
                  </a:lnTo>
                  <a:lnTo>
                    <a:pt x="5354" y="143"/>
                  </a:lnTo>
                  <a:lnTo>
                    <a:pt x="5346" y="148"/>
                  </a:lnTo>
                  <a:lnTo>
                    <a:pt x="5336" y="154"/>
                  </a:lnTo>
                  <a:lnTo>
                    <a:pt x="5327" y="159"/>
                  </a:lnTo>
                  <a:lnTo>
                    <a:pt x="5317" y="164"/>
                  </a:lnTo>
                  <a:lnTo>
                    <a:pt x="5308" y="170"/>
                  </a:lnTo>
                  <a:lnTo>
                    <a:pt x="5297" y="175"/>
                  </a:lnTo>
                  <a:lnTo>
                    <a:pt x="5286" y="180"/>
                  </a:lnTo>
                  <a:lnTo>
                    <a:pt x="5275" y="185"/>
                  </a:lnTo>
                  <a:lnTo>
                    <a:pt x="5264" y="189"/>
                  </a:lnTo>
                  <a:lnTo>
                    <a:pt x="5252" y="195"/>
                  </a:lnTo>
                  <a:lnTo>
                    <a:pt x="5241" y="199"/>
                  </a:lnTo>
                  <a:lnTo>
                    <a:pt x="5228" y="204"/>
                  </a:lnTo>
                  <a:lnTo>
                    <a:pt x="5217" y="209"/>
                  </a:lnTo>
                  <a:lnTo>
                    <a:pt x="5204" y="213"/>
                  </a:lnTo>
                  <a:lnTo>
                    <a:pt x="5190" y="217"/>
                  </a:lnTo>
                  <a:lnTo>
                    <a:pt x="5177" y="222"/>
                  </a:lnTo>
                  <a:lnTo>
                    <a:pt x="5163" y="227"/>
                  </a:lnTo>
                  <a:lnTo>
                    <a:pt x="5149" y="232"/>
                  </a:lnTo>
                  <a:lnTo>
                    <a:pt x="5134" y="236"/>
                  </a:lnTo>
                  <a:lnTo>
                    <a:pt x="5120" y="240"/>
                  </a:lnTo>
                  <a:lnTo>
                    <a:pt x="5105" y="245"/>
                  </a:lnTo>
                  <a:lnTo>
                    <a:pt x="5090" y="249"/>
                  </a:lnTo>
                  <a:lnTo>
                    <a:pt x="5074" y="253"/>
                  </a:lnTo>
                  <a:lnTo>
                    <a:pt x="5058" y="258"/>
                  </a:lnTo>
                  <a:lnTo>
                    <a:pt x="5042" y="262"/>
                  </a:lnTo>
                  <a:lnTo>
                    <a:pt x="5025" y="265"/>
                  </a:lnTo>
                  <a:lnTo>
                    <a:pt x="5008" y="269"/>
                  </a:lnTo>
                  <a:lnTo>
                    <a:pt x="4991" y="274"/>
                  </a:lnTo>
                  <a:lnTo>
                    <a:pt x="4974" y="277"/>
                  </a:lnTo>
                  <a:lnTo>
                    <a:pt x="4955" y="281"/>
                  </a:lnTo>
                  <a:lnTo>
                    <a:pt x="4938" y="286"/>
                  </a:lnTo>
                  <a:lnTo>
                    <a:pt x="4919" y="289"/>
                  </a:lnTo>
                  <a:lnTo>
                    <a:pt x="4901" y="293"/>
                  </a:lnTo>
                  <a:lnTo>
                    <a:pt x="4881" y="297"/>
                  </a:lnTo>
                  <a:lnTo>
                    <a:pt x="4862" y="301"/>
                  </a:lnTo>
                  <a:lnTo>
                    <a:pt x="4842" y="304"/>
                  </a:lnTo>
                  <a:lnTo>
                    <a:pt x="4823" y="308"/>
                  </a:lnTo>
                  <a:lnTo>
                    <a:pt x="4802" y="312"/>
                  </a:lnTo>
                  <a:lnTo>
                    <a:pt x="4783" y="315"/>
                  </a:lnTo>
                  <a:lnTo>
                    <a:pt x="4761" y="319"/>
                  </a:lnTo>
                  <a:lnTo>
                    <a:pt x="4740" y="323"/>
                  </a:lnTo>
                  <a:lnTo>
                    <a:pt x="4720" y="326"/>
                  </a:lnTo>
                  <a:lnTo>
                    <a:pt x="4698" y="329"/>
                  </a:lnTo>
                  <a:lnTo>
                    <a:pt x="4677" y="333"/>
                  </a:lnTo>
                  <a:lnTo>
                    <a:pt x="4654" y="337"/>
                  </a:lnTo>
                  <a:lnTo>
                    <a:pt x="4631" y="340"/>
                  </a:lnTo>
                  <a:lnTo>
                    <a:pt x="4609" y="343"/>
                  </a:lnTo>
                  <a:lnTo>
                    <a:pt x="4587" y="346"/>
                  </a:lnTo>
                  <a:lnTo>
                    <a:pt x="4563" y="350"/>
                  </a:lnTo>
                  <a:lnTo>
                    <a:pt x="4540" y="353"/>
                  </a:lnTo>
                  <a:lnTo>
                    <a:pt x="4516" y="356"/>
                  </a:lnTo>
                  <a:lnTo>
                    <a:pt x="4492" y="359"/>
                  </a:lnTo>
                  <a:lnTo>
                    <a:pt x="4467" y="363"/>
                  </a:lnTo>
                  <a:lnTo>
                    <a:pt x="4443" y="365"/>
                  </a:lnTo>
                  <a:lnTo>
                    <a:pt x="4418" y="368"/>
                  </a:lnTo>
                  <a:lnTo>
                    <a:pt x="4393" y="371"/>
                  </a:lnTo>
                  <a:lnTo>
                    <a:pt x="4369" y="374"/>
                  </a:lnTo>
                  <a:lnTo>
                    <a:pt x="4344" y="377"/>
                  </a:lnTo>
                  <a:lnTo>
                    <a:pt x="4318" y="380"/>
                  </a:lnTo>
                  <a:lnTo>
                    <a:pt x="4292" y="382"/>
                  </a:lnTo>
                  <a:lnTo>
                    <a:pt x="4266" y="385"/>
                  </a:lnTo>
                  <a:lnTo>
                    <a:pt x="4240" y="388"/>
                  </a:lnTo>
                  <a:lnTo>
                    <a:pt x="4212" y="390"/>
                  </a:lnTo>
                  <a:lnTo>
                    <a:pt x="4186" y="393"/>
                  </a:lnTo>
                  <a:lnTo>
                    <a:pt x="4159" y="395"/>
                  </a:lnTo>
                  <a:lnTo>
                    <a:pt x="4132" y="397"/>
                  </a:lnTo>
                  <a:lnTo>
                    <a:pt x="4105" y="401"/>
                  </a:lnTo>
                  <a:lnTo>
                    <a:pt x="4077" y="403"/>
                  </a:lnTo>
                  <a:lnTo>
                    <a:pt x="4049" y="405"/>
                  </a:lnTo>
                  <a:lnTo>
                    <a:pt x="4020" y="407"/>
                  </a:lnTo>
                  <a:lnTo>
                    <a:pt x="3992" y="410"/>
                  </a:lnTo>
                  <a:lnTo>
                    <a:pt x="3936" y="415"/>
                  </a:lnTo>
                  <a:lnTo>
                    <a:pt x="3878" y="418"/>
                  </a:lnTo>
                  <a:lnTo>
                    <a:pt x="3848" y="420"/>
                  </a:lnTo>
                  <a:lnTo>
                    <a:pt x="3819" y="422"/>
                  </a:lnTo>
                  <a:lnTo>
                    <a:pt x="3789" y="424"/>
                  </a:lnTo>
                  <a:lnTo>
                    <a:pt x="3759" y="426"/>
                  </a:lnTo>
                  <a:lnTo>
                    <a:pt x="3730" y="428"/>
                  </a:lnTo>
                  <a:lnTo>
                    <a:pt x="3699" y="430"/>
                  </a:lnTo>
                  <a:lnTo>
                    <a:pt x="3669" y="431"/>
                  </a:lnTo>
                  <a:lnTo>
                    <a:pt x="3639" y="433"/>
                  </a:lnTo>
                  <a:lnTo>
                    <a:pt x="3608" y="434"/>
                  </a:lnTo>
                  <a:lnTo>
                    <a:pt x="3577" y="436"/>
                  </a:lnTo>
                  <a:lnTo>
                    <a:pt x="3546" y="437"/>
                  </a:lnTo>
                  <a:lnTo>
                    <a:pt x="3515" y="439"/>
                  </a:lnTo>
                  <a:lnTo>
                    <a:pt x="3452" y="442"/>
                  </a:lnTo>
                  <a:lnTo>
                    <a:pt x="3388" y="444"/>
                  </a:lnTo>
                  <a:lnTo>
                    <a:pt x="3324" y="446"/>
                  </a:lnTo>
                  <a:lnTo>
                    <a:pt x="3259" y="448"/>
                  </a:lnTo>
                  <a:lnTo>
                    <a:pt x="3227" y="449"/>
                  </a:lnTo>
                  <a:lnTo>
                    <a:pt x="3194" y="450"/>
                  </a:lnTo>
                  <a:lnTo>
                    <a:pt x="3161" y="452"/>
                  </a:lnTo>
                  <a:lnTo>
                    <a:pt x="3128" y="452"/>
                  </a:lnTo>
                  <a:lnTo>
                    <a:pt x="3062" y="453"/>
                  </a:lnTo>
                  <a:lnTo>
                    <a:pt x="2995" y="454"/>
                  </a:lnTo>
                  <a:lnTo>
                    <a:pt x="2961" y="455"/>
                  </a:lnTo>
                  <a:lnTo>
                    <a:pt x="2927" y="455"/>
                  </a:lnTo>
                  <a:lnTo>
                    <a:pt x="2894" y="456"/>
                  </a:lnTo>
                  <a:lnTo>
                    <a:pt x="2859" y="456"/>
                  </a:lnTo>
                  <a:lnTo>
                    <a:pt x="2791" y="456"/>
                  </a:lnTo>
                  <a:lnTo>
                    <a:pt x="2722" y="456"/>
                  </a:lnTo>
                  <a:close/>
                  <a:moveTo>
                    <a:pt x="0" y="3"/>
                  </a:moveTo>
                  <a:lnTo>
                    <a:pt x="138" y="3"/>
                  </a:lnTo>
                  <a:lnTo>
                    <a:pt x="138" y="2"/>
                  </a:lnTo>
                  <a:lnTo>
                    <a:pt x="137" y="1"/>
                  </a:lnTo>
                  <a:lnTo>
                    <a:pt x="138" y="2"/>
                  </a:lnTo>
                  <a:lnTo>
                    <a:pt x="137" y="1"/>
                  </a:lnTo>
                  <a:lnTo>
                    <a:pt x="137" y="0"/>
                  </a:lnTo>
                  <a:lnTo>
                    <a:pt x="137" y="1"/>
                  </a:lnTo>
                  <a:lnTo>
                    <a:pt x="137" y="0"/>
                  </a:lnTo>
                  <a:lnTo>
                    <a:pt x="137" y="1"/>
                  </a:lnTo>
                  <a:lnTo>
                    <a:pt x="138" y="1"/>
                  </a:lnTo>
                  <a:lnTo>
                    <a:pt x="139" y="3"/>
                  </a:lnTo>
                  <a:lnTo>
                    <a:pt x="139" y="4"/>
                  </a:lnTo>
                  <a:lnTo>
                    <a:pt x="141" y="4"/>
                  </a:lnTo>
                  <a:lnTo>
                    <a:pt x="142" y="5"/>
                  </a:lnTo>
                  <a:lnTo>
                    <a:pt x="143" y="6"/>
                  </a:lnTo>
                  <a:lnTo>
                    <a:pt x="144" y="7"/>
                  </a:lnTo>
                  <a:lnTo>
                    <a:pt x="144" y="8"/>
                  </a:lnTo>
                  <a:lnTo>
                    <a:pt x="145" y="9"/>
                  </a:lnTo>
                  <a:lnTo>
                    <a:pt x="147" y="12"/>
                  </a:lnTo>
                  <a:lnTo>
                    <a:pt x="148" y="13"/>
                  </a:lnTo>
                  <a:lnTo>
                    <a:pt x="149" y="14"/>
                  </a:lnTo>
                  <a:lnTo>
                    <a:pt x="151" y="15"/>
                  </a:lnTo>
                  <a:lnTo>
                    <a:pt x="154" y="17"/>
                  </a:lnTo>
                  <a:lnTo>
                    <a:pt x="156" y="19"/>
                  </a:lnTo>
                  <a:lnTo>
                    <a:pt x="158" y="20"/>
                  </a:lnTo>
                  <a:lnTo>
                    <a:pt x="160" y="21"/>
                  </a:lnTo>
                  <a:lnTo>
                    <a:pt x="162" y="24"/>
                  </a:lnTo>
                  <a:lnTo>
                    <a:pt x="168" y="28"/>
                  </a:lnTo>
                  <a:lnTo>
                    <a:pt x="173" y="31"/>
                  </a:lnTo>
                  <a:lnTo>
                    <a:pt x="180" y="34"/>
                  </a:lnTo>
                  <a:lnTo>
                    <a:pt x="186" y="39"/>
                  </a:lnTo>
                  <a:lnTo>
                    <a:pt x="193" y="43"/>
                  </a:lnTo>
                  <a:lnTo>
                    <a:pt x="201" y="46"/>
                  </a:lnTo>
                  <a:lnTo>
                    <a:pt x="209" y="51"/>
                  </a:lnTo>
                  <a:lnTo>
                    <a:pt x="218" y="54"/>
                  </a:lnTo>
                  <a:lnTo>
                    <a:pt x="226" y="58"/>
                  </a:lnTo>
                  <a:lnTo>
                    <a:pt x="236" y="63"/>
                  </a:lnTo>
                  <a:lnTo>
                    <a:pt x="245" y="67"/>
                  </a:lnTo>
                  <a:lnTo>
                    <a:pt x="256" y="70"/>
                  </a:lnTo>
                  <a:lnTo>
                    <a:pt x="265" y="74"/>
                  </a:lnTo>
                  <a:lnTo>
                    <a:pt x="276" y="79"/>
                  </a:lnTo>
                  <a:lnTo>
                    <a:pt x="288" y="83"/>
                  </a:lnTo>
                  <a:lnTo>
                    <a:pt x="300" y="86"/>
                  </a:lnTo>
                  <a:lnTo>
                    <a:pt x="312" y="91"/>
                  </a:lnTo>
                  <a:lnTo>
                    <a:pt x="324" y="95"/>
                  </a:lnTo>
                  <a:lnTo>
                    <a:pt x="337" y="99"/>
                  </a:lnTo>
                  <a:lnTo>
                    <a:pt x="350" y="103"/>
                  </a:lnTo>
                  <a:lnTo>
                    <a:pt x="364" y="107"/>
                  </a:lnTo>
                  <a:lnTo>
                    <a:pt x="378" y="111"/>
                  </a:lnTo>
                  <a:lnTo>
                    <a:pt x="392" y="116"/>
                  </a:lnTo>
                  <a:lnTo>
                    <a:pt x="407" y="119"/>
                  </a:lnTo>
                  <a:lnTo>
                    <a:pt x="421" y="123"/>
                  </a:lnTo>
                  <a:lnTo>
                    <a:pt x="437" y="128"/>
                  </a:lnTo>
                  <a:lnTo>
                    <a:pt x="453" y="131"/>
                  </a:lnTo>
                  <a:lnTo>
                    <a:pt x="469" y="135"/>
                  </a:lnTo>
                  <a:lnTo>
                    <a:pt x="485" y="138"/>
                  </a:lnTo>
                  <a:lnTo>
                    <a:pt x="502" y="143"/>
                  </a:lnTo>
                  <a:lnTo>
                    <a:pt x="519" y="146"/>
                  </a:lnTo>
                  <a:lnTo>
                    <a:pt x="536" y="150"/>
                  </a:lnTo>
                  <a:lnTo>
                    <a:pt x="554" y="154"/>
                  </a:lnTo>
                  <a:lnTo>
                    <a:pt x="572" y="158"/>
                  </a:lnTo>
                  <a:lnTo>
                    <a:pt x="591" y="161"/>
                  </a:lnTo>
                  <a:lnTo>
                    <a:pt x="609" y="164"/>
                  </a:lnTo>
                  <a:lnTo>
                    <a:pt x="627" y="169"/>
                  </a:lnTo>
                  <a:lnTo>
                    <a:pt x="647" y="172"/>
                  </a:lnTo>
                  <a:lnTo>
                    <a:pt x="666" y="175"/>
                  </a:lnTo>
                  <a:lnTo>
                    <a:pt x="687" y="180"/>
                  </a:lnTo>
                  <a:lnTo>
                    <a:pt x="707" y="183"/>
                  </a:lnTo>
                  <a:lnTo>
                    <a:pt x="727" y="186"/>
                  </a:lnTo>
                  <a:lnTo>
                    <a:pt x="748" y="189"/>
                  </a:lnTo>
                  <a:lnTo>
                    <a:pt x="770" y="193"/>
                  </a:lnTo>
                  <a:lnTo>
                    <a:pt x="790" y="197"/>
                  </a:lnTo>
                  <a:lnTo>
                    <a:pt x="812" y="199"/>
                  </a:lnTo>
                  <a:lnTo>
                    <a:pt x="833" y="202"/>
                  </a:lnTo>
                  <a:lnTo>
                    <a:pt x="856" y="206"/>
                  </a:lnTo>
                  <a:lnTo>
                    <a:pt x="879" y="209"/>
                  </a:lnTo>
                  <a:lnTo>
                    <a:pt x="901" y="212"/>
                  </a:lnTo>
                  <a:lnTo>
                    <a:pt x="923" y="215"/>
                  </a:lnTo>
                  <a:lnTo>
                    <a:pt x="947" y="219"/>
                  </a:lnTo>
                  <a:lnTo>
                    <a:pt x="971" y="222"/>
                  </a:lnTo>
                  <a:lnTo>
                    <a:pt x="994" y="225"/>
                  </a:lnTo>
                  <a:lnTo>
                    <a:pt x="1018" y="227"/>
                  </a:lnTo>
                  <a:lnTo>
                    <a:pt x="1043" y="230"/>
                  </a:lnTo>
                  <a:lnTo>
                    <a:pt x="1068" y="234"/>
                  </a:lnTo>
                  <a:lnTo>
                    <a:pt x="1092" y="236"/>
                  </a:lnTo>
                  <a:lnTo>
                    <a:pt x="1117" y="239"/>
                  </a:lnTo>
                  <a:lnTo>
                    <a:pt x="1143" y="242"/>
                  </a:lnTo>
                  <a:lnTo>
                    <a:pt x="1167" y="245"/>
                  </a:lnTo>
                  <a:lnTo>
                    <a:pt x="1193" y="248"/>
                  </a:lnTo>
                  <a:lnTo>
                    <a:pt x="1220" y="250"/>
                  </a:lnTo>
                  <a:lnTo>
                    <a:pt x="1246" y="252"/>
                  </a:lnTo>
                  <a:lnTo>
                    <a:pt x="1272" y="255"/>
                  </a:lnTo>
                  <a:lnTo>
                    <a:pt x="1299" y="258"/>
                  </a:lnTo>
                  <a:lnTo>
                    <a:pt x="1326" y="260"/>
                  </a:lnTo>
                  <a:lnTo>
                    <a:pt x="1353" y="262"/>
                  </a:lnTo>
                  <a:lnTo>
                    <a:pt x="1380" y="265"/>
                  </a:lnTo>
                  <a:lnTo>
                    <a:pt x="1407" y="267"/>
                  </a:lnTo>
                  <a:lnTo>
                    <a:pt x="1435" y="269"/>
                  </a:lnTo>
                  <a:lnTo>
                    <a:pt x="1462" y="272"/>
                  </a:lnTo>
                  <a:lnTo>
                    <a:pt x="1520" y="276"/>
                  </a:lnTo>
                  <a:lnTo>
                    <a:pt x="1577" y="280"/>
                  </a:lnTo>
                  <a:lnTo>
                    <a:pt x="1606" y="282"/>
                  </a:lnTo>
                  <a:lnTo>
                    <a:pt x="1635" y="285"/>
                  </a:lnTo>
                  <a:lnTo>
                    <a:pt x="1664" y="286"/>
                  </a:lnTo>
                  <a:lnTo>
                    <a:pt x="1693" y="288"/>
                  </a:lnTo>
                  <a:lnTo>
                    <a:pt x="1724" y="290"/>
                  </a:lnTo>
                  <a:lnTo>
                    <a:pt x="1753" y="291"/>
                  </a:lnTo>
                  <a:lnTo>
                    <a:pt x="1783" y="293"/>
                  </a:lnTo>
                  <a:lnTo>
                    <a:pt x="1814" y="294"/>
                  </a:lnTo>
                  <a:lnTo>
                    <a:pt x="1844" y="297"/>
                  </a:lnTo>
                  <a:lnTo>
                    <a:pt x="1874" y="298"/>
                  </a:lnTo>
                  <a:lnTo>
                    <a:pt x="1905" y="300"/>
                  </a:lnTo>
                  <a:lnTo>
                    <a:pt x="1936" y="301"/>
                  </a:lnTo>
                  <a:lnTo>
                    <a:pt x="1999" y="303"/>
                  </a:lnTo>
                  <a:lnTo>
                    <a:pt x="2062" y="306"/>
                  </a:lnTo>
                  <a:lnTo>
                    <a:pt x="2125" y="308"/>
                  </a:lnTo>
                  <a:lnTo>
                    <a:pt x="2190" y="311"/>
                  </a:lnTo>
                  <a:lnTo>
                    <a:pt x="2223" y="311"/>
                  </a:lnTo>
                  <a:lnTo>
                    <a:pt x="2254" y="312"/>
                  </a:lnTo>
                  <a:lnTo>
                    <a:pt x="2287" y="313"/>
                  </a:lnTo>
                  <a:lnTo>
                    <a:pt x="2320" y="314"/>
                  </a:lnTo>
                  <a:lnTo>
                    <a:pt x="2385" y="315"/>
                  </a:lnTo>
                  <a:lnTo>
                    <a:pt x="2452" y="316"/>
                  </a:lnTo>
                  <a:lnTo>
                    <a:pt x="2486" y="316"/>
                  </a:lnTo>
                  <a:lnTo>
                    <a:pt x="2519" y="317"/>
                  </a:lnTo>
                  <a:lnTo>
                    <a:pt x="2552" y="317"/>
                  </a:lnTo>
                  <a:lnTo>
                    <a:pt x="2586" y="317"/>
                  </a:lnTo>
                  <a:lnTo>
                    <a:pt x="2654" y="318"/>
                  </a:lnTo>
                  <a:lnTo>
                    <a:pt x="2722" y="317"/>
                  </a:lnTo>
                  <a:lnTo>
                    <a:pt x="2722" y="456"/>
                  </a:lnTo>
                  <a:lnTo>
                    <a:pt x="2654" y="456"/>
                  </a:lnTo>
                  <a:lnTo>
                    <a:pt x="2586" y="456"/>
                  </a:lnTo>
                  <a:lnTo>
                    <a:pt x="2551" y="456"/>
                  </a:lnTo>
                  <a:lnTo>
                    <a:pt x="2518" y="455"/>
                  </a:lnTo>
                  <a:lnTo>
                    <a:pt x="2484" y="455"/>
                  </a:lnTo>
                  <a:lnTo>
                    <a:pt x="2450" y="454"/>
                  </a:lnTo>
                  <a:lnTo>
                    <a:pt x="2383" y="453"/>
                  </a:lnTo>
                  <a:lnTo>
                    <a:pt x="2317" y="452"/>
                  </a:lnTo>
                  <a:lnTo>
                    <a:pt x="2284" y="452"/>
                  </a:lnTo>
                  <a:lnTo>
                    <a:pt x="2251" y="450"/>
                  </a:lnTo>
                  <a:lnTo>
                    <a:pt x="2218" y="449"/>
                  </a:lnTo>
                  <a:lnTo>
                    <a:pt x="2186" y="448"/>
                  </a:lnTo>
                  <a:lnTo>
                    <a:pt x="2121" y="446"/>
                  </a:lnTo>
                  <a:lnTo>
                    <a:pt x="2057" y="444"/>
                  </a:lnTo>
                  <a:lnTo>
                    <a:pt x="1994" y="442"/>
                  </a:lnTo>
                  <a:lnTo>
                    <a:pt x="1931" y="439"/>
                  </a:lnTo>
                  <a:lnTo>
                    <a:pt x="1899" y="437"/>
                  </a:lnTo>
                  <a:lnTo>
                    <a:pt x="1868" y="436"/>
                  </a:lnTo>
                  <a:lnTo>
                    <a:pt x="1838" y="434"/>
                  </a:lnTo>
                  <a:lnTo>
                    <a:pt x="1806" y="433"/>
                  </a:lnTo>
                  <a:lnTo>
                    <a:pt x="1776" y="431"/>
                  </a:lnTo>
                  <a:lnTo>
                    <a:pt x="1745" y="430"/>
                  </a:lnTo>
                  <a:lnTo>
                    <a:pt x="1715" y="428"/>
                  </a:lnTo>
                  <a:lnTo>
                    <a:pt x="1686" y="426"/>
                  </a:lnTo>
                  <a:lnTo>
                    <a:pt x="1655" y="424"/>
                  </a:lnTo>
                  <a:lnTo>
                    <a:pt x="1626" y="422"/>
                  </a:lnTo>
                  <a:lnTo>
                    <a:pt x="1597" y="420"/>
                  </a:lnTo>
                  <a:lnTo>
                    <a:pt x="1568" y="418"/>
                  </a:lnTo>
                  <a:lnTo>
                    <a:pt x="1510" y="415"/>
                  </a:lnTo>
                  <a:lnTo>
                    <a:pt x="1453" y="410"/>
                  </a:lnTo>
                  <a:lnTo>
                    <a:pt x="1424" y="407"/>
                  </a:lnTo>
                  <a:lnTo>
                    <a:pt x="1396" y="405"/>
                  </a:lnTo>
                  <a:lnTo>
                    <a:pt x="1368" y="403"/>
                  </a:lnTo>
                  <a:lnTo>
                    <a:pt x="1341" y="401"/>
                  </a:lnTo>
                  <a:lnTo>
                    <a:pt x="1313" y="397"/>
                  </a:lnTo>
                  <a:lnTo>
                    <a:pt x="1286" y="395"/>
                  </a:lnTo>
                  <a:lnTo>
                    <a:pt x="1259" y="393"/>
                  </a:lnTo>
                  <a:lnTo>
                    <a:pt x="1233" y="390"/>
                  </a:lnTo>
                  <a:lnTo>
                    <a:pt x="1205" y="388"/>
                  </a:lnTo>
                  <a:lnTo>
                    <a:pt x="1179" y="385"/>
                  </a:lnTo>
                  <a:lnTo>
                    <a:pt x="1153" y="382"/>
                  </a:lnTo>
                  <a:lnTo>
                    <a:pt x="1127" y="380"/>
                  </a:lnTo>
                  <a:lnTo>
                    <a:pt x="1101" y="377"/>
                  </a:lnTo>
                  <a:lnTo>
                    <a:pt x="1076" y="374"/>
                  </a:lnTo>
                  <a:lnTo>
                    <a:pt x="1051" y="371"/>
                  </a:lnTo>
                  <a:lnTo>
                    <a:pt x="1026" y="368"/>
                  </a:lnTo>
                  <a:lnTo>
                    <a:pt x="1002" y="365"/>
                  </a:lnTo>
                  <a:lnTo>
                    <a:pt x="978" y="363"/>
                  </a:lnTo>
                  <a:lnTo>
                    <a:pt x="953" y="359"/>
                  </a:lnTo>
                  <a:lnTo>
                    <a:pt x="929" y="356"/>
                  </a:lnTo>
                  <a:lnTo>
                    <a:pt x="905" y="353"/>
                  </a:lnTo>
                  <a:lnTo>
                    <a:pt x="882" y="350"/>
                  </a:lnTo>
                  <a:lnTo>
                    <a:pt x="860" y="346"/>
                  </a:lnTo>
                  <a:lnTo>
                    <a:pt x="837" y="343"/>
                  </a:lnTo>
                  <a:lnTo>
                    <a:pt x="814" y="340"/>
                  </a:lnTo>
                  <a:lnTo>
                    <a:pt x="791" y="337"/>
                  </a:lnTo>
                  <a:lnTo>
                    <a:pt x="770" y="333"/>
                  </a:lnTo>
                  <a:lnTo>
                    <a:pt x="748" y="329"/>
                  </a:lnTo>
                  <a:lnTo>
                    <a:pt x="726" y="326"/>
                  </a:lnTo>
                  <a:lnTo>
                    <a:pt x="704" y="323"/>
                  </a:lnTo>
                  <a:lnTo>
                    <a:pt x="684" y="319"/>
                  </a:lnTo>
                  <a:lnTo>
                    <a:pt x="663" y="315"/>
                  </a:lnTo>
                  <a:lnTo>
                    <a:pt x="643" y="312"/>
                  </a:lnTo>
                  <a:lnTo>
                    <a:pt x="622" y="308"/>
                  </a:lnTo>
                  <a:lnTo>
                    <a:pt x="603" y="304"/>
                  </a:lnTo>
                  <a:lnTo>
                    <a:pt x="583" y="301"/>
                  </a:lnTo>
                  <a:lnTo>
                    <a:pt x="563" y="297"/>
                  </a:lnTo>
                  <a:lnTo>
                    <a:pt x="545" y="293"/>
                  </a:lnTo>
                  <a:lnTo>
                    <a:pt x="526" y="289"/>
                  </a:lnTo>
                  <a:lnTo>
                    <a:pt x="508" y="286"/>
                  </a:lnTo>
                  <a:lnTo>
                    <a:pt x="490" y="281"/>
                  </a:lnTo>
                  <a:lnTo>
                    <a:pt x="471" y="277"/>
                  </a:lnTo>
                  <a:lnTo>
                    <a:pt x="454" y="274"/>
                  </a:lnTo>
                  <a:lnTo>
                    <a:pt x="437" y="269"/>
                  </a:lnTo>
                  <a:lnTo>
                    <a:pt x="420" y="265"/>
                  </a:lnTo>
                  <a:lnTo>
                    <a:pt x="404" y="262"/>
                  </a:lnTo>
                  <a:lnTo>
                    <a:pt x="387" y="258"/>
                  </a:lnTo>
                  <a:lnTo>
                    <a:pt x="372" y="253"/>
                  </a:lnTo>
                  <a:lnTo>
                    <a:pt x="355" y="249"/>
                  </a:lnTo>
                  <a:lnTo>
                    <a:pt x="340" y="245"/>
                  </a:lnTo>
                  <a:lnTo>
                    <a:pt x="325" y="240"/>
                  </a:lnTo>
                  <a:lnTo>
                    <a:pt x="311" y="236"/>
                  </a:lnTo>
                  <a:lnTo>
                    <a:pt x="297" y="232"/>
                  </a:lnTo>
                  <a:lnTo>
                    <a:pt x="282" y="227"/>
                  </a:lnTo>
                  <a:lnTo>
                    <a:pt x="269" y="222"/>
                  </a:lnTo>
                  <a:lnTo>
                    <a:pt x="254" y="217"/>
                  </a:lnTo>
                  <a:lnTo>
                    <a:pt x="241" y="213"/>
                  </a:lnTo>
                  <a:lnTo>
                    <a:pt x="228" y="209"/>
                  </a:lnTo>
                  <a:lnTo>
                    <a:pt x="216" y="204"/>
                  </a:lnTo>
                  <a:lnTo>
                    <a:pt x="205" y="199"/>
                  </a:lnTo>
                  <a:lnTo>
                    <a:pt x="193" y="195"/>
                  </a:lnTo>
                  <a:lnTo>
                    <a:pt x="181" y="189"/>
                  </a:lnTo>
                  <a:lnTo>
                    <a:pt x="170" y="185"/>
                  </a:lnTo>
                  <a:lnTo>
                    <a:pt x="159" y="180"/>
                  </a:lnTo>
                  <a:lnTo>
                    <a:pt x="148" y="175"/>
                  </a:lnTo>
                  <a:lnTo>
                    <a:pt x="138" y="170"/>
                  </a:lnTo>
                  <a:lnTo>
                    <a:pt x="128" y="164"/>
                  </a:lnTo>
                  <a:lnTo>
                    <a:pt x="119" y="159"/>
                  </a:lnTo>
                  <a:lnTo>
                    <a:pt x="109" y="154"/>
                  </a:lnTo>
                  <a:lnTo>
                    <a:pt x="99" y="148"/>
                  </a:lnTo>
                  <a:lnTo>
                    <a:pt x="91" y="143"/>
                  </a:lnTo>
                  <a:lnTo>
                    <a:pt x="83" y="137"/>
                  </a:lnTo>
                  <a:lnTo>
                    <a:pt x="79" y="134"/>
                  </a:lnTo>
                  <a:lnTo>
                    <a:pt x="74" y="131"/>
                  </a:lnTo>
                  <a:lnTo>
                    <a:pt x="70" y="128"/>
                  </a:lnTo>
                  <a:lnTo>
                    <a:pt x="67" y="124"/>
                  </a:lnTo>
                  <a:lnTo>
                    <a:pt x="62" y="122"/>
                  </a:lnTo>
                  <a:lnTo>
                    <a:pt x="59" y="119"/>
                  </a:lnTo>
                  <a:lnTo>
                    <a:pt x="55" y="115"/>
                  </a:lnTo>
                  <a:lnTo>
                    <a:pt x="52" y="111"/>
                  </a:lnTo>
                  <a:lnTo>
                    <a:pt x="48" y="108"/>
                  </a:lnTo>
                  <a:lnTo>
                    <a:pt x="45" y="105"/>
                  </a:lnTo>
                  <a:lnTo>
                    <a:pt x="41" y="100"/>
                  </a:lnTo>
                  <a:lnTo>
                    <a:pt x="38" y="97"/>
                  </a:lnTo>
                  <a:lnTo>
                    <a:pt x="34" y="94"/>
                  </a:lnTo>
                  <a:lnTo>
                    <a:pt x="31" y="90"/>
                  </a:lnTo>
                  <a:lnTo>
                    <a:pt x="28" y="85"/>
                  </a:lnTo>
                  <a:lnTo>
                    <a:pt x="26" y="82"/>
                  </a:lnTo>
                  <a:lnTo>
                    <a:pt x="23" y="79"/>
                  </a:lnTo>
                  <a:lnTo>
                    <a:pt x="20" y="73"/>
                  </a:lnTo>
                  <a:lnTo>
                    <a:pt x="18" y="69"/>
                  </a:lnTo>
                  <a:lnTo>
                    <a:pt x="15" y="65"/>
                  </a:lnTo>
                  <a:lnTo>
                    <a:pt x="13" y="60"/>
                  </a:lnTo>
                  <a:lnTo>
                    <a:pt x="10" y="55"/>
                  </a:lnTo>
                  <a:lnTo>
                    <a:pt x="8" y="50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4" y="35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1" y="19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7" name="Freeform 31">
              <a:extLst>
                <a:ext uri="{FF2B5EF4-FFF2-40B4-BE49-F238E27FC236}">
                  <a16:creationId xmlns:a16="http://schemas.microsoft.com/office/drawing/2014/main" id="{6970EEF6-1656-4A1C-8B5C-5AE0CA90A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1" y="1665"/>
              <a:ext cx="545" cy="46"/>
            </a:xfrm>
            <a:custGeom>
              <a:avLst/>
              <a:gdLst>
                <a:gd name="T0" fmla="*/ 0 w 5446"/>
                <a:gd name="T1" fmla="*/ 0 h 458"/>
                <a:gd name="T2" fmla="*/ 0 w 5446"/>
                <a:gd name="T3" fmla="*/ 0 h 458"/>
                <a:gd name="T4" fmla="*/ 0 w 5446"/>
                <a:gd name="T5" fmla="*/ 0 h 458"/>
                <a:gd name="T6" fmla="*/ 0 w 5446"/>
                <a:gd name="T7" fmla="*/ 0 h 458"/>
                <a:gd name="T8" fmla="*/ 0 w 5446"/>
                <a:gd name="T9" fmla="*/ 0 h 458"/>
                <a:gd name="T10" fmla="*/ 0 w 5446"/>
                <a:gd name="T11" fmla="*/ 0 h 458"/>
                <a:gd name="T12" fmla="*/ 0 w 5446"/>
                <a:gd name="T13" fmla="*/ 0 h 458"/>
                <a:gd name="T14" fmla="*/ 0 w 5446"/>
                <a:gd name="T15" fmla="*/ 0 h 458"/>
                <a:gd name="T16" fmla="*/ 0 w 5446"/>
                <a:gd name="T17" fmla="*/ 0 h 458"/>
                <a:gd name="T18" fmla="*/ 0 w 5446"/>
                <a:gd name="T19" fmla="*/ 0 h 458"/>
                <a:gd name="T20" fmla="*/ 0 w 5446"/>
                <a:gd name="T21" fmla="*/ 0 h 458"/>
                <a:gd name="T22" fmla="*/ 0 w 5446"/>
                <a:gd name="T23" fmla="*/ 0 h 458"/>
                <a:gd name="T24" fmla="*/ 0 w 5446"/>
                <a:gd name="T25" fmla="*/ 0 h 458"/>
                <a:gd name="T26" fmla="*/ 0 w 5446"/>
                <a:gd name="T27" fmla="*/ 0 h 458"/>
                <a:gd name="T28" fmla="*/ 0 w 5446"/>
                <a:gd name="T29" fmla="*/ 0 h 458"/>
                <a:gd name="T30" fmla="*/ 0 w 5446"/>
                <a:gd name="T31" fmla="*/ 0 h 458"/>
                <a:gd name="T32" fmla="*/ 0 w 5446"/>
                <a:gd name="T33" fmla="*/ 0 h 458"/>
                <a:gd name="T34" fmla="*/ 0 w 5446"/>
                <a:gd name="T35" fmla="*/ 0 h 458"/>
                <a:gd name="T36" fmla="*/ 0 w 5446"/>
                <a:gd name="T37" fmla="*/ 0 h 458"/>
                <a:gd name="T38" fmla="*/ 0 w 5446"/>
                <a:gd name="T39" fmla="*/ 0 h 458"/>
                <a:gd name="T40" fmla="*/ 0 w 5446"/>
                <a:gd name="T41" fmla="*/ 0 h 458"/>
                <a:gd name="T42" fmla="*/ 0 w 5446"/>
                <a:gd name="T43" fmla="*/ 0 h 458"/>
                <a:gd name="T44" fmla="*/ 0 w 5446"/>
                <a:gd name="T45" fmla="*/ 0 h 458"/>
                <a:gd name="T46" fmla="*/ 0 w 5446"/>
                <a:gd name="T47" fmla="*/ 0 h 458"/>
                <a:gd name="T48" fmla="*/ 0 w 5446"/>
                <a:gd name="T49" fmla="*/ 0 h 458"/>
                <a:gd name="T50" fmla="*/ 0 w 5446"/>
                <a:gd name="T51" fmla="*/ 0 h 458"/>
                <a:gd name="T52" fmla="*/ 0 w 5446"/>
                <a:gd name="T53" fmla="*/ 0 h 458"/>
                <a:gd name="T54" fmla="*/ 0 w 5446"/>
                <a:gd name="T55" fmla="*/ 0 h 458"/>
                <a:gd name="T56" fmla="*/ 0 w 5446"/>
                <a:gd name="T57" fmla="*/ 0 h 458"/>
                <a:gd name="T58" fmla="*/ 0 w 5446"/>
                <a:gd name="T59" fmla="*/ 0 h 458"/>
                <a:gd name="T60" fmla="*/ 0 w 5446"/>
                <a:gd name="T61" fmla="*/ 0 h 458"/>
                <a:gd name="T62" fmla="*/ 0 w 5446"/>
                <a:gd name="T63" fmla="*/ 0 h 458"/>
                <a:gd name="T64" fmla="*/ 0 w 5446"/>
                <a:gd name="T65" fmla="*/ 0 h 458"/>
                <a:gd name="T66" fmla="*/ 0 w 5446"/>
                <a:gd name="T67" fmla="*/ 0 h 458"/>
                <a:gd name="T68" fmla="*/ 0 w 5446"/>
                <a:gd name="T69" fmla="*/ 0 h 458"/>
                <a:gd name="T70" fmla="*/ 0 w 5446"/>
                <a:gd name="T71" fmla="*/ 0 h 458"/>
                <a:gd name="T72" fmla="*/ 0 w 5446"/>
                <a:gd name="T73" fmla="*/ 0 h 458"/>
                <a:gd name="T74" fmla="*/ 0 w 5446"/>
                <a:gd name="T75" fmla="*/ 0 h 458"/>
                <a:gd name="T76" fmla="*/ 0 w 5446"/>
                <a:gd name="T77" fmla="*/ 0 h 458"/>
                <a:gd name="T78" fmla="*/ 0 w 5446"/>
                <a:gd name="T79" fmla="*/ 0 h 458"/>
                <a:gd name="T80" fmla="*/ 0 w 5446"/>
                <a:gd name="T81" fmla="*/ 0 h 458"/>
                <a:gd name="T82" fmla="*/ 0 w 5446"/>
                <a:gd name="T83" fmla="*/ 0 h 458"/>
                <a:gd name="T84" fmla="*/ 0 w 5446"/>
                <a:gd name="T85" fmla="*/ 0 h 458"/>
                <a:gd name="T86" fmla="*/ 0 w 5446"/>
                <a:gd name="T87" fmla="*/ 0 h 458"/>
                <a:gd name="T88" fmla="*/ 0 w 5446"/>
                <a:gd name="T89" fmla="*/ 0 h 458"/>
                <a:gd name="T90" fmla="*/ 0 w 5446"/>
                <a:gd name="T91" fmla="*/ 0 h 458"/>
                <a:gd name="T92" fmla="*/ 0 w 5446"/>
                <a:gd name="T93" fmla="*/ 0 h 458"/>
                <a:gd name="T94" fmla="*/ 0 w 5446"/>
                <a:gd name="T95" fmla="*/ 0 h 458"/>
                <a:gd name="T96" fmla="*/ 0 w 5446"/>
                <a:gd name="T97" fmla="*/ 0 h 458"/>
                <a:gd name="T98" fmla="*/ 0 w 5446"/>
                <a:gd name="T99" fmla="*/ 0 h 458"/>
                <a:gd name="T100" fmla="*/ 0 w 5446"/>
                <a:gd name="T101" fmla="*/ 0 h 458"/>
                <a:gd name="T102" fmla="*/ 0 w 5446"/>
                <a:gd name="T103" fmla="*/ 0 h 458"/>
                <a:gd name="T104" fmla="*/ 0 w 5446"/>
                <a:gd name="T105" fmla="*/ 0 h 458"/>
                <a:gd name="T106" fmla="*/ 0 w 5446"/>
                <a:gd name="T107" fmla="*/ 0 h 458"/>
                <a:gd name="T108" fmla="*/ 0 w 5446"/>
                <a:gd name="T109" fmla="*/ 0 h 45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446"/>
                <a:gd name="T166" fmla="*/ 0 h 458"/>
                <a:gd name="T167" fmla="*/ 5446 w 5446"/>
                <a:gd name="T168" fmla="*/ 458 h 45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446" h="458">
                  <a:moveTo>
                    <a:pt x="678" y="139"/>
                  </a:moveTo>
                  <a:lnTo>
                    <a:pt x="702" y="275"/>
                  </a:lnTo>
                  <a:lnTo>
                    <a:pt x="687" y="277"/>
                  </a:lnTo>
                  <a:lnTo>
                    <a:pt x="647" y="285"/>
                  </a:lnTo>
                  <a:lnTo>
                    <a:pt x="609" y="293"/>
                  </a:lnTo>
                  <a:lnTo>
                    <a:pt x="591" y="296"/>
                  </a:lnTo>
                  <a:lnTo>
                    <a:pt x="572" y="299"/>
                  </a:lnTo>
                  <a:lnTo>
                    <a:pt x="554" y="303"/>
                  </a:lnTo>
                  <a:lnTo>
                    <a:pt x="536" y="307"/>
                  </a:lnTo>
                  <a:lnTo>
                    <a:pt x="519" y="310"/>
                  </a:lnTo>
                  <a:lnTo>
                    <a:pt x="502" y="314"/>
                  </a:lnTo>
                  <a:lnTo>
                    <a:pt x="485" y="319"/>
                  </a:lnTo>
                  <a:lnTo>
                    <a:pt x="469" y="322"/>
                  </a:lnTo>
                  <a:lnTo>
                    <a:pt x="453" y="326"/>
                  </a:lnTo>
                  <a:lnTo>
                    <a:pt x="437" y="329"/>
                  </a:lnTo>
                  <a:lnTo>
                    <a:pt x="421" y="334"/>
                  </a:lnTo>
                  <a:lnTo>
                    <a:pt x="407" y="338"/>
                  </a:lnTo>
                  <a:lnTo>
                    <a:pt x="392" y="341"/>
                  </a:lnTo>
                  <a:lnTo>
                    <a:pt x="378" y="346"/>
                  </a:lnTo>
                  <a:lnTo>
                    <a:pt x="364" y="350"/>
                  </a:lnTo>
                  <a:lnTo>
                    <a:pt x="350" y="353"/>
                  </a:lnTo>
                  <a:lnTo>
                    <a:pt x="337" y="358"/>
                  </a:lnTo>
                  <a:lnTo>
                    <a:pt x="324" y="362"/>
                  </a:lnTo>
                  <a:lnTo>
                    <a:pt x="312" y="366"/>
                  </a:lnTo>
                  <a:lnTo>
                    <a:pt x="300" y="369"/>
                  </a:lnTo>
                  <a:lnTo>
                    <a:pt x="288" y="374"/>
                  </a:lnTo>
                  <a:lnTo>
                    <a:pt x="276" y="378"/>
                  </a:lnTo>
                  <a:lnTo>
                    <a:pt x="265" y="382"/>
                  </a:lnTo>
                  <a:lnTo>
                    <a:pt x="256" y="386"/>
                  </a:lnTo>
                  <a:lnTo>
                    <a:pt x="245" y="390"/>
                  </a:lnTo>
                  <a:lnTo>
                    <a:pt x="235" y="394"/>
                  </a:lnTo>
                  <a:lnTo>
                    <a:pt x="226" y="399"/>
                  </a:lnTo>
                  <a:lnTo>
                    <a:pt x="218" y="402"/>
                  </a:lnTo>
                  <a:lnTo>
                    <a:pt x="209" y="406"/>
                  </a:lnTo>
                  <a:lnTo>
                    <a:pt x="201" y="411"/>
                  </a:lnTo>
                  <a:lnTo>
                    <a:pt x="193" y="414"/>
                  </a:lnTo>
                  <a:lnTo>
                    <a:pt x="186" y="418"/>
                  </a:lnTo>
                  <a:lnTo>
                    <a:pt x="180" y="423"/>
                  </a:lnTo>
                  <a:lnTo>
                    <a:pt x="173" y="426"/>
                  </a:lnTo>
                  <a:lnTo>
                    <a:pt x="168" y="429"/>
                  </a:lnTo>
                  <a:lnTo>
                    <a:pt x="162" y="433"/>
                  </a:lnTo>
                  <a:lnTo>
                    <a:pt x="158" y="437"/>
                  </a:lnTo>
                  <a:lnTo>
                    <a:pt x="154" y="440"/>
                  </a:lnTo>
                  <a:lnTo>
                    <a:pt x="150" y="443"/>
                  </a:lnTo>
                  <a:lnTo>
                    <a:pt x="147" y="445"/>
                  </a:lnTo>
                  <a:lnTo>
                    <a:pt x="144" y="449"/>
                  </a:lnTo>
                  <a:lnTo>
                    <a:pt x="142" y="451"/>
                  </a:lnTo>
                  <a:lnTo>
                    <a:pt x="142" y="452"/>
                  </a:lnTo>
                  <a:lnTo>
                    <a:pt x="141" y="453"/>
                  </a:lnTo>
                  <a:lnTo>
                    <a:pt x="139" y="453"/>
                  </a:lnTo>
                  <a:lnTo>
                    <a:pt x="139" y="454"/>
                  </a:lnTo>
                  <a:lnTo>
                    <a:pt x="138" y="455"/>
                  </a:lnTo>
                  <a:lnTo>
                    <a:pt x="138" y="456"/>
                  </a:lnTo>
                  <a:lnTo>
                    <a:pt x="137" y="456"/>
                  </a:lnTo>
                  <a:lnTo>
                    <a:pt x="137" y="457"/>
                  </a:lnTo>
                  <a:lnTo>
                    <a:pt x="137" y="456"/>
                  </a:lnTo>
                  <a:lnTo>
                    <a:pt x="138" y="455"/>
                  </a:lnTo>
                  <a:lnTo>
                    <a:pt x="137" y="456"/>
                  </a:lnTo>
                  <a:lnTo>
                    <a:pt x="138" y="455"/>
                  </a:lnTo>
                  <a:lnTo>
                    <a:pt x="138" y="454"/>
                  </a:lnTo>
                  <a:lnTo>
                    <a:pt x="0" y="454"/>
                  </a:lnTo>
                  <a:lnTo>
                    <a:pt x="0" y="450"/>
                  </a:lnTo>
                  <a:lnTo>
                    <a:pt x="0" y="443"/>
                  </a:lnTo>
                  <a:lnTo>
                    <a:pt x="1" y="438"/>
                  </a:lnTo>
                  <a:lnTo>
                    <a:pt x="2" y="432"/>
                  </a:lnTo>
                  <a:lnTo>
                    <a:pt x="2" y="427"/>
                  </a:lnTo>
                  <a:lnTo>
                    <a:pt x="4" y="421"/>
                  </a:lnTo>
                  <a:lnTo>
                    <a:pt x="5" y="416"/>
                  </a:lnTo>
                  <a:lnTo>
                    <a:pt x="7" y="411"/>
                  </a:lnTo>
                  <a:lnTo>
                    <a:pt x="8" y="406"/>
                  </a:lnTo>
                  <a:lnTo>
                    <a:pt x="10" y="402"/>
                  </a:lnTo>
                  <a:lnTo>
                    <a:pt x="13" y="397"/>
                  </a:lnTo>
                  <a:lnTo>
                    <a:pt x="15" y="392"/>
                  </a:lnTo>
                  <a:lnTo>
                    <a:pt x="18" y="388"/>
                  </a:lnTo>
                  <a:lnTo>
                    <a:pt x="20" y="384"/>
                  </a:lnTo>
                  <a:lnTo>
                    <a:pt x="23" y="379"/>
                  </a:lnTo>
                  <a:lnTo>
                    <a:pt x="26" y="375"/>
                  </a:lnTo>
                  <a:lnTo>
                    <a:pt x="29" y="371"/>
                  </a:lnTo>
                  <a:lnTo>
                    <a:pt x="32" y="366"/>
                  </a:lnTo>
                  <a:lnTo>
                    <a:pt x="34" y="363"/>
                  </a:lnTo>
                  <a:lnTo>
                    <a:pt x="39" y="359"/>
                  </a:lnTo>
                  <a:lnTo>
                    <a:pt x="44" y="352"/>
                  </a:lnTo>
                  <a:lnTo>
                    <a:pt x="52" y="346"/>
                  </a:lnTo>
                  <a:lnTo>
                    <a:pt x="59" y="339"/>
                  </a:lnTo>
                  <a:lnTo>
                    <a:pt x="67" y="333"/>
                  </a:lnTo>
                  <a:lnTo>
                    <a:pt x="74" y="326"/>
                  </a:lnTo>
                  <a:lnTo>
                    <a:pt x="83" y="320"/>
                  </a:lnTo>
                  <a:lnTo>
                    <a:pt x="91" y="314"/>
                  </a:lnTo>
                  <a:lnTo>
                    <a:pt x="99" y="309"/>
                  </a:lnTo>
                  <a:lnTo>
                    <a:pt x="109" y="303"/>
                  </a:lnTo>
                  <a:lnTo>
                    <a:pt x="119" y="298"/>
                  </a:lnTo>
                  <a:lnTo>
                    <a:pt x="128" y="293"/>
                  </a:lnTo>
                  <a:lnTo>
                    <a:pt x="138" y="287"/>
                  </a:lnTo>
                  <a:lnTo>
                    <a:pt x="148" y="282"/>
                  </a:lnTo>
                  <a:lnTo>
                    <a:pt x="159" y="277"/>
                  </a:lnTo>
                  <a:lnTo>
                    <a:pt x="170" y="272"/>
                  </a:lnTo>
                  <a:lnTo>
                    <a:pt x="181" y="268"/>
                  </a:lnTo>
                  <a:lnTo>
                    <a:pt x="193" y="262"/>
                  </a:lnTo>
                  <a:lnTo>
                    <a:pt x="205" y="258"/>
                  </a:lnTo>
                  <a:lnTo>
                    <a:pt x="216" y="252"/>
                  </a:lnTo>
                  <a:lnTo>
                    <a:pt x="228" y="248"/>
                  </a:lnTo>
                  <a:lnTo>
                    <a:pt x="241" y="244"/>
                  </a:lnTo>
                  <a:lnTo>
                    <a:pt x="256" y="238"/>
                  </a:lnTo>
                  <a:lnTo>
                    <a:pt x="269" y="234"/>
                  </a:lnTo>
                  <a:lnTo>
                    <a:pt x="282" y="230"/>
                  </a:lnTo>
                  <a:lnTo>
                    <a:pt x="297" y="225"/>
                  </a:lnTo>
                  <a:lnTo>
                    <a:pt x="311" y="221"/>
                  </a:lnTo>
                  <a:lnTo>
                    <a:pt x="325" y="217"/>
                  </a:lnTo>
                  <a:lnTo>
                    <a:pt x="340" y="212"/>
                  </a:lnTo>
                  <a:lnTo>
                    <a:pt x="355" y="208"/>
                  </a:lnTo>
                  <a:lnTo>
                    <a:pt x="372" y="204"/>
                  </a:lnTo>
                  <a:lnTo>
                    <a:pt x="388" y="199"/>
                  </a:lnTo>
                  <a:lnTo>
                    <a:pt x="404" y="195"/>
                  </a:lnTo>
                  <a:lnTo>
                    <a:pt x="420" y="192"/>
                  </a:lnTo>
                  <a:lnTo>
                    <a:pt x="437" y="187"/>
                  </a:lnTo>
                  <a:lnTo>
                    <a:pt x="454" y="183"/>
                  </a:lnTo>
                  <a:lnTo>
                    <a:pt x="471" y="180"/>
                  </a:lnTo>
                  <a:lnTo>
                    <a:pt x="490" y="176"/>
                  </a:lnTo>
                  <a:lnTo>
                    <a:pt x="508" y="171"/>
                  </a:lnTo>
                  <a:lnTo>
                    <a:pt x="526" y="168"/>
                  </a:lnTo>
                  <a:lnTo>
                    <a:pt x="545" y="164"/>
                  </a:lnTo>
                  <a:lnTo>
                    <a:pt x="563" y="159"/>
                  </a:lnTo>
                  <a:lnTo>
                    <a:pt x="583" y="156"/>
                  </a:lnTo>
                  <a:lnTo>
                    <a:pt x="622" y="148"/>
                  </a:lnTo>
                  <a:lnTo>
                    <a:pt x="663" y="141"/>
                  </a:lnTo>
                  <a:lnTo>
                    <a:pt x="678" y="139"/>
                  </a:lnTo>
                  <a:close/>
                  <a:moveTo>
                    <a:pt x="1512" y="42"/>
                  </a:moveTo>
                  <a:lnTo>
                    <a:pt x="1522" y="181"/>
                  </a:lnTo>
                  <a:lnTo>
                    <a:pt x="1520" y="181"/>
                  </a:lnTo>
                  <a:lnTo>
                    <a:pt x="1464" y="185"/>
                  </a:lnTo>
                  <a:lnTo>
                    <a:pt x="1407" y="190"/>
                  </a:lnTo>
                  <a:lnTo>
                    <a:pt x="1353" y="194"/>
                  </a:lnTo>
                  <a:lnTo>
                    <a:pt x="1299" y="199"/>
                  </a:lnTo>
                  <a:lnTo>
                    <a:pt x="1246" y="204"/>
                  </a:lnTo>
                  <a:lnTo>
                    <a:pt x="1193" y="209"/>
                  </a:lnTo>
                  <a:lnTo>
                    <a:pt x="1143" y="215"/>
                  </a:lnTo>
                  <a:lnTo>
                    <a:pt x="1092" y="220"/>
                  </a:lnTo>
                  <a:lnTo>
                    <a:pt x="1043" y="226"/>
                  </a:lnTo>
                  <a:lnTo>
                    <a:pt x="994" y="232"/>
                  </a:lnTo>
                  <a:lnTo>
                    <a:pt x="947" y="238"/>
                  </a:lnTo>
                  <a:lnTo>
                    <a:pt x="901" y="244"/>
                  </a:lnTo>
                  <a:lnTo>
                    <a:pt x="856" y="250"/>
                  </a:lnTo>
                  <a:lnTo>
                    <a:pt x="838" y="254"/>
                  </a:lnTo>
                  <a:lnTo>
                    <a:pt x="817" y="116"/>
                  </a:lnTo>
                  <a:lnTo>
                    <a:pt x="837" y="114"/>
                  </a:lnTo>
                  <a:lnTo>
                    <a:pt x="882" y="107"/>
                  </a:lnTo>
                  <a:lnTo>
                    <a:pt x="929" y="101"/>
                  </a:lnTo>
                  <a:lnTo>
                    <a:pt x="978" y="94"/>
                  </a:lnTo>
                  <a:lnTo>
                    <a:pt x="1026" y="89"/>
                  </a:lnTo>
                  <a:lnTo>
                    <a:pt x="1076" y="82"/>
                  </a:lnTo>
                  <a:lnTo>
                    <a:pt x="1127" y="77"/>
                  </a:lnTo>
                  <a:lnTo>
                    <a:pt x="1179" y="72"/>
                  </a:lnTo>
                  <a:lnTo>
                    <a:pt x="1233" y="66"/>
                  </a:lnTo>
                  <a:lnTo>
                    <a:pt x="1286" y="62"/>
                  </a:lnTo>
                  <a:lnTo>
                    <a:pt x="1341" y="56"/>
                  </a:lnTo>
                  <a:lnTo>
                    <a:pt x="1396" y="52"/>
                  </a:lnTo>
                  <a:lnTo>
                    <a:pt x="1453" y="47"/>
                  </a:lnTo>
                  <a:lnTo>
                    <a:pt x="1510" y="42"/>
                  </a:lnTo>
                  <a:lnTo>
                    <a:pt x="1512" y="42"/>
                  </a:lnTo>
                  <a:close/>
                  <a:moveTo>
                    <a:pt x="2348" y="4"/>
                  </a:moveTo>
                  <a:lnTo>
                    <a:pt x="2351" y="143"/>
                  </a:lnTo>
                  <a:lnTo>
                    <a:pt x="2320" y="143"/>
                  </a:lnTo>
                  <a:lnTo>
                    <a:pt x="2254" y="145"/>
                  </a:lnTo>
                  <a:lnTo>
                    <a:pt x="2190" y="146"/>
                  </a:lnTo>
                  <a:lnTo>
                    <a:pt x="2125" y="148"/>
                  </a:lnTo>
                  <a:lnTo>
                    <a:pt x="2062" y="151"/>
                  </a:lnTo>
                  <a:lnTo>
                    <a:pt x="1999" y="153"/>
                  </a:lnTo>
                  <a:lnTo>
                    <a:pt x="1936" y="156"/>
                  </a:lnTo>
                  <a:lnTo>
                    <a:pt x="1874" y="159"/>
                  </a:lnTo>
                  <a:lnTo>
                    <a:pt x="1814" y="163"/>
                  </a:lnTo>
                  <a:lnTo>
                    <a:pt x="1753" y="166"/>
                  </a:lnTo>
                  <a:lnTo>
                    <a:pt x="1693" y="169"/>
                  </a:lnTo>
                  <a:lnTo>
                    <a:pt x="1660" y="171"/>
                  </a:lnTo>
                  <a:lnTo>
                    <a:pt x="1651" y="33"/>
                  </a:lnTo>
                  <a:lnTo>
                    <a:pt x="1686" y="30"/>
                  </a:lnTo>
                  <a:lnTo>
                    <a:pt x="1745" y="27"/>
                  </a:lnTo>
                  <a:lnTo>
                    <a:pt x="1806" y="24"/>
                  </a:lnTo>
                  <a:lnTo>
                    <a:pt x="1868" y="21"/>
                  </a:lnTo>
                  <a:lnTo>
                    <a:pt x="1931" y="17"/>
                  </a:lnTo>
                  <a:lnTo>
                    <a:pt x="1994" y="15"/>
                  </a:lnTo>
                  <a:lnTo>
                    <a:pt x="2057" y="13"/>
                  </a:lnTo>
                  <a:lnTo>
                    <a:pt x="2121" y="11"/>
                  </a:lnTo>
                  <a:lnTo>
                    <a:pt x="2186" y="9"/>
                  </a:lnTo>
                  <a:lnTo>
                    <a:pt x="2251" y="7"/>
                  </a:lnTo>
                  <a:lnTo>
                    <a:pt x="2317" y="5"/>
                  </a:lnTo>
                  <a:lnTo>
                    <a:pt x="2348" y="4"/>
                  </a:lnTo>
                  <a:close/>
                  <a:moveTo>
                    <a:pt x="2722" y="0"/>
                  </a:moveTo>
                  <a:lnTo>
                    <a:pt x="2722" y="139"/>
                  </a:lnTo>
                  <a:lnTo>
                    <a:pt x="2654" y="139"/>
                  </a:lnTo>
                  <a:lnTo>
                    <a:pt x="2586" y="139"/>
                  </a:lnTo>
                  <a:lnTo>
                    <a:pt x="2519" y="140"/>
                  </a:lnTo>
                  <a:lnTo>
                    <a:pt x="2488" y="140"/>
                  </a:lnTo>
                  <a:lnTo>
                    <a:pt x="2487" y="2"/>
                  </a:lnTo>
                  <a:lnTo>
                    <a:pt x="2518" y="2"/>
                  </a:lnTo>
                  <a:lnTo>
                    <a:pt x="2586" y="1"/>
                  </a:lnTo>
                  <a:lnTo>
                    <a:pt x="2654" y="1"/>
                  </a:lnTo>
                  <a:lnTo>
                    <a:pt x="2722" y="0"/>
                  </a:lnTo>
                  <a:close/>
                  <a:moveTo>
                    <a:pt x="3183" y="7"/>
                  </a:moveTo>
                  <a:lnTo>
                    <a:pt x="3180" y="144"/>
                  </a:lnTo>
                  <a:lnTo>
                    <a:pt x="3126" y="143"/>
                  </a:lnTo>
                  <a:lnTo>
                    <a:pt x="3060" y="142"/>
                  </a:lnTo>
                  <a:lnTo>
                    <a:pt x="2994" y="141"/>
                  </a:lnTo>
                  <a:lnTo>
                    <a:pt x="2926" y="140"/>
                  </a:lnTo>
                  <a:lnTo>
                    <a:pt x="2859" y="139"/>
                  </a:lnTo>
                  <a:lnTo>
                    <a:pt x="2791" y="139"/>
                  </a:lnTo>
                  <a:lnTo>
                    <a:pt x="2722" y="139"/>
                  </a:lnTo>
                  <a:lnTo>
                    <a:pt x="2722" y="0"/>
                  </a:lnTo>
                  <a:lnTo>
                    <a:pt x="2792" y="1"/>
                  </a:lnTo>
                  <a:lnTo>
                    <a:pt x="2859" y="1"/>
                  </a:lnTo>
                  <a:lnTo>
                    <a:pt x="2927" y="2"/>
                  </a:lnTo>
                  <a:lnTo>
                    <a:pt x="2995" y="2"/>
                  </a:lnTo>
                  <a:lnTo>
                    <a:pt x="3062" y="3"/>
                  </a:lnTo>
                  <a:lnTo>
                    <a:pt x="3128" y="5"/>
                  </a:lnTo>
                  <a:lnTo>
                    <a:pt x="3183" y="7"/>
                  </a:lnTo>
                  <a:close/>
                  <a:moveTo>
                    <a:pt x="4019" y="49"/>
                  </a:moveTo>
                  <a:lnTo>
                    <a:pt x="4009" y="187"/>
                  </a:lnTo>
                  <a:lnTo>
                    <a:pt x="3983" y="185"/>
                  </a:lnTo>
                  <a:lnTo>
                    <a:pt x="3926" y="181"/>
                  </a:lnTo>
                  <a:lnTo>
                    <a:pt x="3869" y="177"/>
                  </a:lnTo>
                  <a:lnTo>
                    <a:pt x="3810" y="172"/>
                  </a:lnTo>
                  <a:lnTo>
                    <a:pt x="3752" y="169"/>
                  </a:lnTo>
                  <a:lnTo>
                    <a:pt x="3692" y="166"/>
                  </a:lnTo>
                  <a:lnTo>
                    <a:pt x="3631" y="163"/>
                  </a:lnTo>
                  <a:lnTo>
                    <a:pt x="3570" y="159"/>
                  </a:lnTo>
                  <a:lnTo>
                    <a:pt x="3509" y="156"/>
                  </a:lnTo>
                  <a:lnTo>
                    <a:pt x="3447" y="153"/>
                  </a:lnTo>
                  <a:lnTo>
                    <a:pt x="3383" y="151"/>
                  </a:lnTo>
                  <a:lnTo>
                    <a:pt x="3320" y="148"/>
                  </a:lnTo>
                  <a:lnTo>
                    <a:pt x="3319" y="148"/>
                  </a:lnTo>
                  <a:lnTo>
                    <a:pt x="3322" y="11"/>
                  </a:lnTo>
                  <a:lnTo>
                    <a:pt x="3324" y="11"/>
                  </a:lnTo>
                  <a:lnTo>
                    <a:pt x="3388" y="13"/>
                  </a:lnTo>
                  <a:lnTo>
                    <a:pt x="3452" y="15"/>
                  </a:lnTo>
                  <a:lnTo>
                    <a:pt x="3515" y="17"/>
                  </a:lnTo>
                  <a:lnTo>
                    <a:pt x="3577" y="21"/>
                  </a:lnTo>
                  <a:lnTo>
                    <a:pt x="3639" y="24"/>
                  </a:lnTo>
                  <a:lnTo>
                    <a:pt x="3699" y="27"/>
                  </a:lnTo>
                  <a:lnTo>
                    <a:pt x="3759" y="30"/>
                  </a:lnTo>
                  <a:lnTo>
                    <a:pt x="3819" y="35"/>
                  </a:lnTo>
                  <a:lnTo>
                    <a:pt x="3877" y="38"/>
                  </a:lnTo>
                  <a:lnTo>
                    <a:pt x="3936" y="42"/>
                  </a:lnTo>
                  <a:lnTo>
                    <a:pt x="3993" y="47"/>
                  </a:lnTo>
                  <a:lnTo>
                    <a:pt x="4019" y="49"/>
                  </a:lnTo>
                  <a:close/>
                  <a:moveTo>
                    <a:pt x="4852" y="154"/>
                  </a:moveTo>
                  <a:lnTo>
                    <a:pt x="4827" y="290"/>
                  </a:lnTo>
                  <a:lnTo>
                    <a:pt x="4798" y="285"/>
                  </a:lnTo>
                  <a:lnTo>
                    <a:pt x="4759" y="277"/>
                  </a:lnTo>
                  <a:lnTo>
                    <a:pt x="4718" y="271"/>
                  </a:lnTo>
                  <a:lnTo>
                    <a:pt x="4677" y="263"/>
                  </a:lnTo>
                  <a:lnTo>
                    <a:pt x="4633" y="257"/>
                  </a:lnTo>
                  <a:lnTo>
                    <a:pt x="4590" y="250"/>
                  </a:lnTo>
                  <a:lnTo>
                    <a:pt x="4544" y="244"/>
                  </a:lnTo>
                  <a:lnTo>
                    <a:pt x="4498" y="238"/>
                  </a:lnTo>
                  <a:lnTo>
                    <a:pt x="4451" y="232"/>
                  </a:lnTo>
                  <a:lnTo>
                    <a:pt x="4402" y="226"/>
                  </a:lnTo>
                  <a:lnTo>
                    <a:pt x="4353" y="220"/>
                  </a:lnTo>
                  <a:lnTo>
                    <a:pt x="4303" y="215"/>
                  </a:lnTo>
                  <a:lnTo>
                    <a:pt x="4251" y="209"/>
                  </a:lnTo>
                  <a:lnTo>
                    <a:pt x="4199" y="204"/>
                  </a:lnTo>
                  <a:lnTo>
                    <a:pt x="4146" y="199"/>
                  </a:lnTo>
                  <a:lnTo>
                    <a:pt x="4158" y="61"/>
                  </a:lnTo>
                  <a:lnTo>
                    <a:pt x="4159" y="62"/>
                  </a:lnTo>
                  <a:lnTo>
                    <a:pt x="4212" y="66"/>
                  </a:lnTo>
                  <a:lnTo>
                    <a:pt x="4266" y="72"/>
                  </a:lnTo>
                  <a:lnTo>
                    <a:pt x="4318" y="77"/>
                  </a:lnTo>
                  <a:lnTo>
                    <a:pt x="4369" y="82"/>
                  </a:lnTo>
                  <a:lnTo>
                    <a:pt x="4418" y="89"/>
                  </a:lnTo>
                  <a:lnTo>
                    <a:pt x="4467" y="94"/>
                  </a:lnTo>
                  <a:lnTo>
                    <a:pt x="4516" y="101"/>
                  </a:lnTo>
                  <a:lnTo>
                    <a:pt x="4563" y="107"/>
                  </a:lnTo>
                  <a:lnTo>
                    <a:pt x="4609" y="114"/>
                  </a:lnTo>
                  <a:lnTo>
                    <a:pt x="4654" y="120"/>
                  </a:lnTo>
                  <a:lnTo>
                    <a:pt x="4698" y="127"/>
                  </a:lnTo>
                  <a:lnTo>
                    <a:pt x="4740" y="134"/>
                  </a:lnTo>
                  <a:lnTo>
                    <a:pt x="4783" y="141"/>
                  </a:lnTo>
                  <a:lnTo>
                    <a:pt x="4823" y="148"/>
                  </a:lnTo>
                  <a:lnTo>
                    <a:pt x="4852" y="154"/>
                  </a:lnTo>
                  <a:close/>
                  <a:moveTo>
                    <a:pt x="5446" y="454"/>
                  </a:moveTo>
                  <a:lnTo>
                    <a:pt x="5308" y="454"/>
                  </a:lnTo>
                  <a:lnTo>
                    <a:pt x="5308" y="455"/>
                  </a:lnTo>
                  <a:lnTo>
                    <a:pt x="5308" y="456"/>
                  </a:lnTo>
                  <a:lnTo>
                    <a:pt x="5308" y="458"/>
                  </a:lnTo>
                  <a:lnTo>
                    <a:pt x="5308" y="457"/>
                  </a:lnTo>
                  <a:lnTo>
                    <a:pt x="5308" y="456"/>
                  </a:lnTo>
                  <a:lnTo>
                    <a:pt x="5307" y="455"/>
                  </a:lnTo>
                  <a:lnTo>
                    <a:pt x="5307" y="454"/>
                  </a:lnTo>
                  <a:lnTo>
                    <a:pt x="5305" y="453"/>
                  </a:lnTo>
                  <a:lnTo>
                    <a:pt x="5303" y="451"/>
                  </a:lnTo>
                  <a:lnTo>
                    <a:pt x="5301" y="449"/>
                  </a:lnTo>
                  <a:lnTo>
                    <a:pt x="5298" y="445"/>
                  </a:lnTo>
                  <a:lnTo>
                    <a:pt x="5295" y="443"/>
                  </a:lnTo>
                  <a:lnTo>
                    <a:pt x="5291" y="440"/>
                  </a:lnTo>
                  <a:lnTo>
                    <a:pt x="5287" y="437"/>
                  </a:lnTo>
                  <a:lnTo>
                    <a:pt x="5283" y="433"/>
                  </a:lnTo>
                  <a:lnTo>
                    <a:pt x="5277" y="429"/>
                  </a:lnTo>
                  <a:lnTo>
                    <a:pt x="5272" y="426"/>
                  </a:lnTo>
                  <a:lnTo>
                    <a:pt x="5265" y="423"/>
                  </a:lnTo>
                  <a:lnTo>
                    <a:pt x="5259" y="418"/>
                  </a:lnTo>
                  <a:lnTo>
                    <a:pt x="5252" y="414"/>
                  </a:lnTo>
                  <a:lnTo>
                    <a:pt x="5245" y="411"/>
                  </a:lnTo>
                  <a:lnTo>
                    <a:pt x="5236" y="406"/>
                  </a:lnTo>
                  <a:lnTo>
                    <a:pt x="5227" y="403"/>
                  </a:lnTo>
                  <a:lnTo>
                    <a:pt x="5220" y="399"/>
                  </a:lnTo>
                  <a:lnTo>
                    <a:pt x="5210" y="394"/>
                  </a:lnTo>
                  <a:lnTo>
                    <a:pt x="5200" y="390"/>
                  </a:lnTo>
                  <a:lnTo>
                    <a:pt x="5189" y="386"/>
                  </a:lnTo>
                  <a:lnTo>
                    <a:pt x="5180" y="382"/>
                  </a:lnTo>
                  <a:lnTo>
                    <a:pt x="5169" y="378"/>
                  </a:lnTo>
                  <a:lnTo>
                    <a:pt x="5157" y="374"/>
                  </a:lnTo>
                  <a:lnTo>
                    <a:pt x="5146" y="369"/>
                  </a:lnTo>
                  <a:lnTo>
                    <a:pt x="5133" y="366"/>
                  </a:lnTo>
                  <a:lnTo>
                    <a:pt x="5121" y="362"/>
                  </a:lnTo>
                  <a:lnTo>
                    <a:pt x="5108" y="358"/>
                  </a:lnTo>
                  <a:lnTo>
                    <a:pt x="5095" y="353"/>
                  </a:lnTo>
                  <a:lnTo>
                    <a:pt x="5081" y="350"/>
                  </a:lnTo>
                  <a:lnTo>
                    <a:pt x="5067" y="346"/>
                  </a:lnTo>
                  <a:lnTo>
                    <a:pt x="5053" y="341"/>
                  </a:lnTo>
                  <a:lnTo>
                    <a:pt x="5039" y="338"/>
                  </a:lnTo>
                  <a:lnTo>
                    <a:pt x="5024" y="334"/>
                  </a:lnTo>
                  <a:lnTo>
                    <a:pt x="5008" y="329"/>
                  </a:lnTo>
                  <a:lnTo>
                    <a:pt x="4992" y="326"/>
                  </a:lnTo>
                  <a:lnTo>
                    <a:pt x="4976" y="322"/>
                  </a:lnTo>
                  <a:lnTo>
                    <a:pt x="4960" y="319"/>
                  </a:lnTo>
                  <a:lnTo>
                    <a:pt x="4990" y="183"/>
                  </a:lnTo>
                  <a:lnTo>
                    <a:pt x="4991" y="183"/>
                  </a:lnTo>
                  <a:lnTo>
                    <a:pt x="5008" y="187"/>
                  </a:lnTo>
                  <a:lnTo>
                    <a:pt x="5025" y="192"/>
                  </a:lnTo>
                  <a:lnTo>
                    <a:pt x="5042" y="195"/>
                  </a:lnTo>
                  <a:lnTo>
                    <a:pt x="5058" y="199"/>
                  </a:lnTo>
                  <a:lnTo>
                    <a:pt x="5074" y="204"/>
                  </a:lnTo>
                  <a:lnTo>
                    <a:pt x="5090" y="208"/>
                  </a:lnTo>
                  <a:lnTo>
                    <a:pt x="5105" y="212"/>
                  </a:lnTo>
                  <a:lnTo>
                    <a:pt x="5120" y="217"/>
                  </a:lnTo>
                  <a:lnTo>
                    <a:pt x="5134" y="221"/>
                  </a:lnTo>
                  <a:lnTo>
                    <a:pt x="5149" y="225"/>
                  </a:lnTo>
                  <a:lnTo>
                    <a:pt x="5163" y="230"/>
                  </a:lnTo>
                  <a:lnTo>
                    <a:pt x="5176" y="234"/>
                  </a:lnTo>
                  <a:lnTo>
                    <a:pt x="5190" y="238"/>
                  </a:lnTo>
                  <a:lnTo>
                    <a:pt x="5204" y="244"/>
                  </a:lnTo>
                  <a:lnTo>
                    <a:pt x="5217" y="248"/>
                  </a:lnTo>
                  <a:lnTo>
                    <a:pt x="5228" y="252"/>
                  </a:lnTo>
                  <a:lnTo>
                    <a:pt x="5241" y="258"/>
                  </a:lnTo>
                  <a:lnTo>
                    <a:pt x="5252" y="262"/>
                  </a:lnTo>
                  <a:lnTo>
                    <a:pt x="5264" y="268"/>
                  </a:lnTo>
                  <a:lnTo>
                    <a:pt x="5275" y="272"/>
                  </a:lnTo>
                  <a:lnTo>
                    <a:pt x="5286" y="276"/>
                  </a:lnTo>
                  <a:lnTo>
                    <a:pt x="5297" y="282"/>
                  </a:lnTo>
                  <a:lnTo>
                    <a:pt x="5308" y="287"/>
                  </a:lnTo>
                  <a:lnTo>
                    <a:pt x="5317" y="293"/>
                  </a:lnTo>
                  <a:lnTo>
                    <a:pt x="5327" y="298"/>
                  </a:lnTo>
                  <a:lnTo>
                    <a:pt x="5336" y="303"/>
                  </a:lnTo>
                  <a:lnTo>
                    <a:pt x="5346" y="309"/>
                  </a:lnTo>
                  <a:lnTo>
                    <a:pt x="5354" y="314"/>
                  </a:lnTo>
                  <a:lnTo>
                    <a:pt x="5363" y="320"/>
                  </a:lnTo>
                  <a:lnTo>
                    <a:pt x="5371" y="326"/>
                  </a:lnTo>
                  <a:lnTo>
                    <a:pt x="5379" y="333"/>
                  </a:lnTo>
                  <a:lnTo>
                    <a:pt x="5387" y="339"/>
                  </a:lnTo>
                  <a:lnTo>
                    <a:pt x="5393" y="346"/>
                  </a:lnTo>
                  <a:lnTo>
                    <a:pt x="5401" y="352"/>
                  </a:lnTo>
                  <a:lnTo>
                    <a:pt x="5407" y="360"/>
                  </a:lnTo>
                  <a:lnTo>
                    <a:pt x="5413" y="366"/>
                  </a:lnTo>
                  <a:lnTo>
                    <a:pt x="5419" y="375"/>
                  </a:lnTo>
                  <a:lnTo>
                    <a:pt x="5426" y="384"/>
                  </a:lnTo>
                  <a:lnTo>
                    <a:pt x="5430" y="392"/>
                  </a:lnTo>
                  <a:lnTo>
                    <a:pt x="5434" y="401"/>
                  </a:lnTo>
                  <a:lnTo>
                    <a:pt x="5438" y="410"/>
                  </a:lnTo>
                  <a:lnTo>
                    <a:pt x="5440" y="417"/>
                  </a:lnTo>
                  <a:lnTo>
                    <a:pt x="5441" y="421"/>
                  </a:lnTo>
                  <a:lnTo>
                    <a:pt x="5443" y="427"/>
                  </a:lnTo>
                  <a:lnTo>
                    <a:pt x="5444" y="431"/>
                  </a:lnTo>
                  <a:lnTo>
                    <a:pt x="5444" y="438"/>
                  </a:lnTo>
                  <a:lnTo>
                    <a:pt x="5445" y="442"/>
                  </a:lnTo>
                  <a:lnTo>
                    <a:pt x="5445" y="449"/>
                  </a:lnTo>
                  <a:lnTo>
                    <a:pt x="5446" y="45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Freeform 32">
              <a:extLst>
                <a:ext uri="{FF2B5EF4-FFF2-40B4-BE49-F238E27FC236}">
                  <a16:creationId xmlns:a16="http://schemas.microsoft.com/office/drawing/2014/main" id="{4200DB7D-9317-4C65-BB6E-57797203A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1347"/>
              <a:ext cx="229" cy="37"/>
            </a:xfrm>
            <a:custGeom>
              <a:avLst/>
              <a:gdLst>
                <a:gd name="T0" fmla="*/ 0 w 2294"/>
                <a:gd name="T1" fmla="*/ 0 h 365"/>
                <a:gd name="T2" fmla="*/ 0 w 2294"/>
                <a:gd name="T3" fmla="*/ 0 h 365"/>
                <a:gd name="T4" fmla="*/ 0 w 2294"/>
                <a:gd name="T5" fmla="*/ 0 h 365"/>
                <a:gd name="T6" fmla="*/ 0 w 2294"/>
                <a:gd name="T7" fmla="*/ 0 h 365"/>
                <a:gd name="T8" fmla="*/ 0 w 2294"/>
                <a:gd name="T9" fmla="*/ 0 h 365"/>
                <a:gd name="T10" fmla="*/ 0 w 2294"/>
                <a:gd name="T11" fmla="*/ 0 h 365"/>
                <a:gd name="T12" fmla="*/ 0 w 2294"/>
                <a:gd name="T13" fmla="*/ 0 h 365"/>
                <a:gd name="T14" fmla="*/ 0 w 2294"/>
                <a:gd name="T15" fmla="*/ 0 h 365"/>
                <a:gd name="T16" fmla="*/ 0 w 2294"/>
                <a:gd name="T17" fmla="*/ 0 h 365"/>
                <a:gd name="T18" fmla="*/ 0 w 2294"/>
                <a:gd name="T19" fmla="*/ 0 h 365"/>
                <a:gd name="T20" fmla="*/ 0 w 2294"/>
                <a:gd name="T21" fmla="*/ 0 h 365"/>
                <a:gd name="T22" fmla="*/ 0 w 2294"/>
                <a:gd name="T23" fmla="*/ 0 h 365"/>
                <a:gd name="T24" fmla="*/ 0 w 2294"/>
                <a:gd name="T25" fmla="*/ 0 h 365"/>
                <a:gd name="T26" fmla="*/ 0 w 2294"/>
                <a:gd name="T27" fmla="*/ 0 h 365"/>
                <a:gd name="T28" fmla="*/ 0 w 2294"/>
                <a:gd name="T29" fmla="*/ 0 h 365"/>
                <a:gd name="T30" fmla="*/ 0 w 2294"/>
                <a:gd name="T31" fmla="*/ 0 h 365"/>
                <a:gd name="T32" fmla="*/ 0 w 2294"/>
                <a:gd name="T33" fmla="*/ 0 h 365"/>
                <a:gd name="T34" fmla="*/ 0 w 2294"/>
                <a:gd name="T35" fmla="*/ 0 h 365"/>
                <a:gd name="T36" fmla="*/ 0 w 2294"/>
                <a:gd name="T37" fmla="*/ 0 h 365"/>
                <a:gd name="T38" fmla="*/ 0 w 2294"/>
                <a:gd name="T39" fmla="*/ 0 h 365"/>
                <a:gd name="T40" fmla="*/ 0 w 2294"/>
                <a:gd name="T41" fmla="*/ 0 h 365"/>
                <a:gd name="T42" fmla="*/ 0 w 2294"/>
                <a:gd name="T43" fmla="*/ 0 h 365"/>
                <a:gd name="T44" fmla="*/ 0 w 2294"/>
                <a:gd name="T45" fmla="*/ 0 h 365"/>
                <a:gd name="T46" fmla="*/ 0 w 2294"/>
                <a:gd name="T47" fmla="*/ 0 h 365"/>
                <a:gd name="T48" fmla="*/ 0 w 2294"/>
                <a:gd name="T49" fmla="*/ 0 h 365"/>
                <a:gd name="T50" fmla="*/ 0 w 2294"/>
                <a:gd name="T51" fmla="*/ 0 h 365"/>
                <a:gd name="T52" fmla="*/ 0 w 2294"/>
                <a:gd name="T53" fmla="*/ 0 h 365"/>
                <a:gd name="T54" fmla="*/ 0 w 2294"/>
                <a:gd name="T55" fmla="*/ 0 h 365"/>
                <a:gd name="T56" fmla="*/ 0 w 2294"/>
                <a:gd name="T57" fmla="*/ 0 h 365"/>
                <a:gd name="T58" fmla="*/ 0 w 2294"/>
                <a:gd name="T59" fmla="*/ 0 h 365"/>
                <a:gd name="T60" fmla="*/ 0 w 2294"/>
                <a:gd name="T61" fmla="*/ 0 h 365"/>
                <a:gd name="T62" fmla="*/ 0 w 2294"/>
                <a:gd name="T63" fmla="*/ 0 h 365"/>
                <a:gd name="T64" fmla="*/ 0 w 2294"/>
                <a:gd name="T65" fmla="*/ 0 h 36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94"/>
                <a:gd name="T100" fmla="*/ 0 h 365"/>
                <a:gd name="T101" fmla="*/ 2294 w 2294"/>
                <a:gd name="T102" fmla="*/ 365 h 36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94" h="365">
                  <a:moveTo>
                    <a:pt x="2294" y="0"/>
                  </a:moveTo>
                  <a:lnTo>
                    <a:pt x="2263" y="42"/>
                  </a:lnTo>
                  <a:lnTo>
                    <a:pt x="2225" y="81"/>
                  </a:lnTo>
                  <a:lnTo>
                    <a:pt x="2181" y="119"/>
                  </a:lnTo>
                  <a:lnTo>
                    <a:pt x="2131" y="154"/>
                  </a:lnTo>
                  <a:lnTo>
                    <a:pt x="2074" y="187"/>
                  </a:lnTo>
                  <a:lnTo>
                    <a:pt x="2014" y="216"/>
                  </a:lnTo>
                  <a:lnTo>
                    <a:pt x="1949" y="243"/>
                  </a:lnTo>
                  <a:lnTo>
                    <a:pt x="1878" y="268"/>
                  </a:lnTo>
                  <a:lnTo>
                    <a:pt x="1805" y="289"/>
                  </a:lnTo>
                  <a:lnTo>
                    <a:pt x="1728" y="308"/>
                  </a:lnTo>
                  <a:lnTo>
                    <a:pt x="1648" y="325"/>
                  </a:lnTo>
                  <a:lnTo>
                    <a:pt x="1566" y="338"/>
                  </a:lnTo>
                  <a:lnTo>
                    <a:pt x="1481" y="349"/>
                  </a:lnTo>
                  <a:lnTo>
                    <a:pt x="1394" y="358"/>
                  </a:lnTo>
                  <a:lnTo>
                    <a:pt x="1308" y="363"/>
                  </a:lnTo>
                  <a:lnTo>
                    <a:pt x="1219" y="365"/>
                  </a:lnTo>
                  <a:lnTo>
                    <a:pt x="1129" y="365"/>
                  </a:lnTo>
                  <a:lnTo>
                    <a:pt x="1040" y="362"/>
                  </a:lnTo>
                  <a:lnTo>
                    <a:pt x="951" y="357"/>
                  </a:lnTo>
                  <a:lnTo>
                    <a:pt x="862" y="347"/>
                  </a:lnTo>
                  <a:lnTo>
                    <a:pt x="774" y="335"/>
                  </a:lnTo>
                  <a:lnTo>
                    <a:pt x="688" y="321"/>
                  </a:lnTo>
                  <a:lnTo>
                    <a:pt x="605" y="302"/>
                  </a:lnTo>
                  <a:lnTo>
                    <a:pt x="523" y="282"/>
                  </a:lnTo>
                  <a:lnTo>
                    <a:pt x="443" y="257"/>
                  </a:lnTo>
                  <a:lnTo>
                    <a:pt x="368" y="230"/>
                  </a:lnTo>
                  <a:lnTo>
                    <a:pt x="295" y="200"/>
                  </a:lnTo>
                  <a:lnTo>
                    <a:pt x="227" y="166"/>
                  </a:lnTo>
                  <a:lnTo>
                    <a:pt x="163" y="130"/>
                  </a:lnTo>
                  <a:lnTo>
                    <a:pt x="103" y="90"/>
                  </a:lnTo>
                  <a:lnTo>
                    <a:pt x="49" y="47"/>
                  </a:lnTo>
                  <a:lnTo>
                    <a:pt x="0" y="0"/>
                  </a:lnTo>
                </a:path>
              </a:pathLst>
            </a:custGeom>
            <a:noFill/>
            <a:ln w="7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9" name="Freeform 33">
              <a:extLst>
                <a:ext uri="{FF2B5EF4-FFF2-40B4-BE49-F238E27FC236}">
                  <a16:creationId xmlns:a16="http://schemas.microsoft.com/office/drawing/2014/main" id="{6B59D2B9-FB5E-4A4D-9D52-441B76D77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" y="1347"/>
              <a:ext cx="42" cy="36"/>
            </a:xfrm>
            <a:custGeom>
              <a:avLst/>
              <a:gdLst>
                <a:gd name="T0" fmla="*/ 0 w 418"/>
                <a:gd name="T1" fmla="*/ 0 h 356"/>
                <a:gd name="T2" fmla="*/ 0 w 418"/>
                <a:gd name="T3" fmla="*/ 0 h 356"/>
                <a:gd name="T4" fmla="*/ 0 w 418"/>
                <a:gd name="T5" fmla="*/ 0 h 356"/>
                <a:gd name="T6" fmla="*/ 0 60000 65536"/>
                <a:gd name="T7" fmla="*/ 0 60000 65536"/>
                <a:gd name="T8" fmla="*/ 0 60000 65536"/>
                <a:gd name="T9" fmla="*/ 0 w 418"/>
                <a:gd name="T10" fmla="*/ 0 h 356"/>
                <a:gd name="T11" fmla="*/ 418 w 418"/>
                <a:gd name="T12" fmla="*/ 356 h 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8" h="356">
                  <a:moveTo>
                    <a:pt x="0" y="141"/>
                  </a:moveTo>
                  <a:lnTo>
                    <a:pt x="418" y="0"/>
                  </a:lnTo>
                  <a:lnTo>
                    <a:pt x="258" y="356"/>
                  </a:lnTo>
                </a:path>
              </a:pathLst>
            </a:custGeom>
            <a:noFill/>
            <a:ln w="7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Freeform 34">
              <a:extLst>
                <a:ext uri="{FF2B5EF4-FFF2-40B4-BE49-F238E27FC236}">
                  <a16:creationId xmlns:a16="http://schemas.microsoft.com/office/drawing/2014/main" id="{ED730E4B-40E3-4F23-B497-6E175E358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" y="1232"/>
              <a:ext cx="84" cy="217"/>
            </a:xfrm>
            <a:custGeom>
              <a:avLst/>
              <a:gdLst>
                <a:gd name="T0" fmla="*/ 0 w 840"/>
                <a:gd name="T1" fmla="*/ 0 h 2169"/>
                <a:gd name="T2" fmla="*/ 0 w 840"/>
                <a:gd name="T3" fmla="*/ 0 h 2169"/>
                <a:gd name="T4" fmla="*/ 0 w 840"/>
                <a:gd name="T5" fmla="*/ 0 h 2169"/>
                <a:gd name="T6" fmla="*/ 0 w 840"/>
                <a:gd name="T7" fmla="*/ 0 h 2169"/>
                <a:gd name="T8" fmla="*/ 0 w 840"/>
                <a:gd name="T9" fmla="*/ 0 h 2169"/>
                <a:gd name="T10" fmla="*/ 0 w 840"/>
                <a:gd name="T11" fmla="*/ 0 h 2169"/>
                <a:gd name="T12" fmla="*/ 0 w 840"/>
                <a:gd name="T13" fmla="*/ 0 h 2169"/>
                <a:gd name="T14" fmla="*/ 0 w 840"/>
                <a:gd name="T15" fmla="*/ 0 h 2169"/>
                <a:gd name="T16" fmla="*/ 0 w 840"/>
                <a:gd name="T17" fmla="*/ 0 h 2169"/>
                <a:gd name="T18" fmla="*/ 0 w 840"/>
                <a:gd name="T19" fmla="*/ 0 h 2169"/>
                <a:gd name="T20" fmla="*/ 0 w 840"/>
                <a:gd name="T21" fmla="*/ 0 h 2169"/>
                <a:gd name="T22" fmla="*/ 0 w 840"/>
                <a:gd name="T23" fmla="*/ 0 h 2169"/>
                <a:gd name="T24" fmla="*/ 0 w 840"/>
                <a:gd name="T25" fmla="*/ 0 h 2169"/>
                <a:gd name="T26" fmla="*/ 0 w 840"/>
                <a:gd name="T27" fmla="*/ 0 h 2169"/>
                <a:gd name="T28" fmla="*/ 0 w 840"/>
                <a:gd name="T29" fmla="*/ 0 h 2169"/>
                <a:gd name="T30" fmla="*/ 0 w 840"/>
                <a:gd name="T31" fmla="*/ 0 h 2169"/>
                <a:gd name="T32" fmla="*/ 0 w 840"/>
                <a:gd name="T33" fmla="*/ 0 h 2169"/>
                <a:gd name="T34" fmla="*/ 0 w 840"/>
                <a:gd name="T35" fmla="*/ 0 h 2169"/>
                <a:gd name="T36" fmla="*/ 0 w 840"/>
                <a:gd name="T37" fmla="*/ 0 h 2169"/>
                <a:gd name="T38" fmla="*/ 0 w 840"/>
                <a:gd name="T39" fmla="*/ 0 h 2169"/>
                <a:gd name="T40" fmla="*/ 0 w 840"/>
                <a:gd name="T41" fmla="*/ 0 h 2169"/>
                <a:gd name="T42" fmla="*/ 0 w 840"/>
                <a:gd name="T43" fmla="*/ 0 h 2169"/>
                <a:gd name="T44" fmla="*/ 0 w 840"/>
                <a:gd name="T45" fmla="*/ 0 h 2169"/>
                <a:gd name="T46" fmla="*/ 0 w 840"/>
                <a:gd name="T47" fmla="*/ 0 h 2169"/>
                <a:gd name="T48" fmla="*/ 0 w 840"/>
                <a:gd name="T49" fmla="*/ 0 h 2169"/>
                <a:gd name="T50" fmla="*/ 0 w 840"/>
                <a:gd name="T51" fmla="*/ 0 h 2169"/>
                <a:gd name="T52" fmla="*/ 0 w 840"/>
                <a:gd name="T53" fmla="*/ 0 h 2169"/>
                <a:gd name="T54" fmla="*/ 0 w 840"/>
                <a:gd name="T55" fmla="*/ 0 h 2169"/>
                <a:gd name="T56" fmla="*/ 0 w 840"/>
                <a:gd name="T57" fmla="*/ 0 h 2169"/>
                <a:gd name="T58" fmla="*/ 0 w 840"/>
                <a:gd name="T59" fmla="*/ 0 h 2169"/>
                <a:gd name="T60" fmla="*/ 0 w 840"/>
                <a:gd name="T61" fmla="*/ 0 h 2169"/>
                <a:gd name="T62" fmla="*/ 0 w 840"/>
                <a:gd name="T63" fmla="*/ 0 h 2169"/>
                <a:gd name="T64" fmla="*/ 0 w 840"/>
                <a:gd name="T65" fmla="*/ 0 h 2169"/>
                <a:gd name="T66" fmla="*/ 0 w 840"/>
                <a:gd name="T67" fmla="*/ 0 h 2169"/>
                <a:gd name="T68" fmla="*/ 0 w 840"/>
                <a:gd name="T69" fmla="*/ 0 h 2169"/>
                <a:gd name="T70" fmla="*/ 0 w 840"/>
                <a:gd name="T71" fmla="*/ 0 h 2169"/>
                <a:gd name="T72" fmla="*/ 0 w 840"/>
                <a:gd name="T73" fmla="*/ 0 h 2169"/>
                <a:gd name="T74" fmla="*/ 0 w 840"/>
                <a:gd name="T75" fmla="*/ 0 h 2169"/>
                <a:gd name="T76" fmla="*/ 0 w 840"/>
                <a:gd name="T77" fmla="*/ 0 h 2169"/>
                <a:gd name="T78" fmla="*/ 0 w 840"/>
                <a:gd name="T79" fmla="*/ 0 h 2169"/>
                <a:gd name="T80" fmla="*/ 0 w 840"/>
                <a:gd name="T81" fmla="*/ 0 h 2169"/>
                <a:gd name="T82" fmla="*/ 0 w 840"/>
                <a:gd name="T83" fmla="*/ 0 h 2169"/>
                <a:gd name="T84" fmla="*/ 0 w 840"/>
                <a:gd name="T85" fmla="*/ 0 h 2169"/>
                <a:gd name="T86" fmla="*/ 0 w 840"/>
                <a:gd name="T87" fmla="*/ 0 h 2169"/>
                <a:gd name="T88" fmla="*/ 0 w 840"/>
                <a:gd name="T89" fmla="*/ 0 h 2169"/>
                <a:gd name="T90" fmla="*/ 0 w 840"/>
                <a:gd name="T91" fmla="*/ 0 h 2169"/>
                <a:gd name="T92" fmla="*/ 0 w 840"/>
                <a:gd name="T93" fmla="*/ 0 h 2169"/>
                <a:gd name="T94" fmla="*/ 0 w 840"/>
                <a:gd name="T95" fmla="*/ 0 h 2169"/>
                <a:gd name="T96" fmla="*/ 0 w 840"/>
                <a:gd name="T97" fmla="*/ 0 h 2169"/>
                <a:gd name="T98" fmla="*/ 0 w 840"/>
                <a:gd name="T99" fmla="*/ 0 h 2169"/>
                <a:gd name="T100" fmla="*/ 0 w 840"/>
                <a:gd name="T101" fmla="*/ 0 h 2169"/>
                <a:gd name="T102" fmla="*/ 0 w 840"/>
                <a:gd name="T103" fmla="*/ 0 h 216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40"/>
                <a:gd name="T157" fmla="*/ 0 h 2169"/>
                <a:gd name="T158" fmla="*/ 840 w 840"/>
                <a:gd name="T159" fmla="*/ 2169 h 216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40" h="2169">
                  <a:moveTo>
                    <a:pt x="420" y="0"/>
                  </a:moveTo>
                  <a:lnTo>
                    <a:pt x="840" y="978"/>
                  </a:lnTo>
                  <a:lnTo>
                    <a:pt x="836" y="977"/>
                  </a:lnTo>
                  <a:lnTo>
                    <a:pt x="833" y="975"/>
                  </a:lnTo>
                  <a:lnTo>
                    <a:pt x="830" y="974"/>
                  </a:lnTo>
                  <a:lnTo>
                    <a:pt x="827" y="971"/>
                  </a:lnTo>
                  <a:lnTo>
                    <a:pt x="823" y="970"/>
                  </a:lnTo>
                  <a:lnTo>
                    <a:pt x="820" y="968"/>
                  </a:lnTo>
                  <a:lnTo>
                    <a:pt x="817" y="967"/>
                  </a:lnTo>
                  <a:lnTo>
                    <a:pt x="814" y="965"/>
                  </a:lnTo>
                  <a:lnTo>
                    <a:pt x="810" y="964"/>
                  </a:lnTo>
                  <a:lnTo>
                    <a:pt x="807" y="963"/>
                  </a:lnTo>
                  <a:lnTo>
                    <a:pt x="804" y="961"/>
                  </a:lnTo>
                  <a:lnTo>
                    <a:pt x="801" y="960"/>
                  </a:lnTo>
                  <a:lnTo>
                    <a:pt x="797" y="958"/>
                  </a:lnTo>
                  <a:lnTo>
                    <a:pt x="794" y="956"/>
                  </a:lnTo>
                  <a:lnTo>
                    <a:pt x="791" y="955"/>
                  </a:lnTo>
                  <a:lnTo>
                    <a:pt x="788" y="954"/>
                  </a:lnTo>
                  <a:lnTo>
                    <a:pt x="784" y="952"/>
                  </a:lnTo>
                  <a:lnTo>
                    <a:pt x="781" y="951"/>
                  </a:lnTo>
                  <a:lnTo>
                    <a:pt x="778" y="950"/>
                  </a:lnTo>
                  <a:lnTo>
                    <a:pt x="775" y="948"/>
                  </a:lnTo>
                  <a:lnTo>
                    <a:pt x="771" y="947"/>
                  </a:lnTo>
                  <a:lnTo>
                    <a:pt x="767" y="945"/>
                  </a:lnTo>
                  <a:lnTo>
                    <a:pt x="764" y="944"/>
                  </a:lnTo>
                  <a:lnTo>
                    <a:pt x="761" y="942"/>
                  </a:lnTo>
                  <a:lnTo>
                    <a:pt x="757" y="941"/>
                  </a:lnTo>
                  <a:lnTo>
                    <a:pt x="754" y="940"/>
                  </a:lnTo>
                  <a:lnTo>
                    <a:pt x="751" y="939"/>
                  </a:lnTo>
                  <a:lnTo>
                    <a:pt x="748" y="937"/>
                  </a:lnTo>
                  <a:lnTo>
                    <a:pt x="744" y="936"/>
                  </a:lnTo>
                  <a:lnTo>
                    <a:pt x="741" y="935"/>
                  </a:lnTo>
                  <a:lnTo>
                    <a:pt x="738" y="934"/>
                  </a:lnTo>
                  <a:lnTo>
                    <a:pt x="735" y="932"/>
                  </a:lnTo>
                  <a:lnTo>
                    <a:pt x="731" y="931"/>
                  </a:lnTo>
                  <a:lnTo>
                    <a:pt x="728" y="930"/>
                  </a:lnTo>
                  <a:lnTo>
                    <a:pt x="725" y="929"/>
                  </a:lnTo>
                  <a:lnTo>
                    <a:pt x="722" y="927"/>
                  </a:lnTo>
                  <a:lnTo>
                    <a:pt x="718" y="926"/>
                  </a:lnTo>
                  <a:lnTo>
                    <a:pt x="715" y="925"/>
                  </a:lnTo>
                  <a:lnTo>
                    <a:pt x="712" y="924"/>
                  </a:lnTo>
                  <a:lnTo>
                    <a:pt x="709" y="923"/>
                  </a:lnTo>
                  <a:lnTo>
                    <a:pt x="705" y="922"/>
                  </a:lnTo>
                  <a:lnTo>
                    <a:pt x="702" y="921"/>
                  </a:lnTo>
                  <a:lnTo>
                    <a:pt x="699" y="919"/>
                  </a:lnTo>
                  <a:lnTo>
                    <a:pt x="696" y="918"/>
                  </a:lnTo>
                  <a:lnTo>
                    <a:pt x="692" y="917"/>
                  </a:lnTo>
                  <a:lnTo>
                    <a:pt x="689" y="916"/>
                  </a:lnTo>
                  <a:lnTo>
                    <a:pt x="686" y="915"/>
                  </a:lnTo>
                  <a:lnTo>
                    <a:pt x="682" y="914"/>
                  </a:lnTo>
                  <a:lnTo>
                    <a:pt x="679" y="913"/>
                  </a:lnTo>
                  <a:lnTo>
                    <a:pt x="676" y="912"/>
                  </a:lnTo>
                  <a:lnTo>
                    <a:pt x="673" y="911"/>
                  </a:lnTo>
                  <a:lnTo>
                    <a:pt x="669" y="911"/>
                  </a:lnTo>
                  <a:lnTo>
                    <a:pt x="666" y="910"/>
                  </a:lnTo>
                  <a:lnTo>
                    <a:pt x="663" y="909"/>
                  </a:lnTo>
                  <a:lnTo>
                    <a:pt x="660" y="908"/>
                  </a:lnTo>
                  <a:lnTo>
                    <a:pt x="656" y="906"/>
                  </a:lnTo>
                  <a:lnTo>
                    <a:pt x="653" y="905"/>
                  </a:lnTo>
                  <a:lnTo>
                    <a:pt x="650" y="904"/>
                  </a:lnTo>
                  <a:lnTo>
                    <a:pt x="647" y="904"/>
                  </a:lnTo>
                  <a:lnTo>
                    <a:pt x="643" y="903"/>
                  </a:lnTo>
                  <a:lnTo>
                    <a:pt x="640" y="902"/>
                  </a:lnTo>
                  <a:lnTo>
                    <a:pt x="637" y="901"/>
                  </a:lnTo>
                  <a:lnTo>
                    <a:pt x="633" y="900"/>
                  </a:lnTo>
                  <a:lnTo>
                    <a:pt x="629" y="900"/>
                  </a:lnTo>
                  <a:lnTo>
                    <a:pt x="626" y="899"/>
                  </a:lnTo>
                  <a:lnTo>
                    <a:pt x="623" y="898"/>
                  </a:lnTo>
                  <a:lnTo>
                    <a:pt x="620" y="897"/>
                  </a:lnTo>
                  <a:lnTo>
                    <a:pt x="616" y="897"/>
                  </a:lnTo>
                  <a:lnTo>
                    <a:pt x="613" y="896"/>
                  </a:lnTo>
                  <a:lnTo>
                    <a:pt x="610" y="895"/>
                  </a:lnTo>
                  <a:lnTo>
                    <a:pt x="607" y="895"/>
                  </a:lnTo>
                  <a:lnTo>
                    <a:pt x="603" y="893"/>
                  </a:lnTo>
                  <a:lnTo>
                    <a:pt x="600" y="892"/>
                  </a:lnTo>
                  <a:lnTo>
                    <a:pt x="597" y="892"/>
                  </a:lnTo>
                  <a:lnTo>
                    <a:pt x="594" y="891"/>
                  </a:lnTo>
                  <a:lnTo>
                    <a:pt x="590" y="890"/>
                  </a:lnTo>
                  <a:lnTo>
                    <a:pt x="587" y="890"/>
                  </a:lnTo>
                  <a:lnTo>
                    <a:pt x="584" y="889"/>
                  </a:lnTo>
                  <a:lnTo>
                    <a:pt x="581" y="889"/>
                  </a:lnTo>
                  <a:lnTo>
                    <a:pt x="577" y="888"/>
                  </a:lnTo>
                  <a:lnTo>
                    <a:pt x="574" y="887"/>
                  </a:lnTo>
                  <a:lnTo>
                    <a:pt x="571" y="887"/>
                  </a:lnTo>
                  <a:lnTo>
                    <a:pt x="568" y="886"/>
                  </a:lnTo>
                  <a:lnTo>
                    <a:pt x="564" y="886"/>
                  </a:lnTo>
                  <a:lnTo>
                    <a:pt x="561" y="885"/>
                  </a:lnTo>
                  <a:lnTo>
                    <a:pt x="558" y="885"/>
                  </a:lnTo>
                  <a:lnTo>
                    <a:pt x="555" y="884"/>
                  </a:lnTo>
                  <a:lnTo>
                    <a:pt x="551" y="884"/>
                  </a:lnTo>
                  <a:lnTo>
                    <a:pt x="548" y="883"/>
                  </a:lnTo>
                  <a:lnTo>
                    <a:pt x="545" y="883"/>
                  </a:lnTo>
                  <a:lnTo>
                    <a:pt x="542" y="883"/>
                  </a:lnTo>
                  <a:lnTo>
                    <a:pt x="538" y="882"/>
                  </a:lnTo>
                  <a:lnTo>
                    <a:pt x="535" y="882"/>
                  </a:lnTo>
                  <a:lnTo>
                    <a:pt x="532" y="880"/>
                  </a:lnTo>
                  <a:lnTo>
                    <a:pt x="529" y="880"/>
                  </a:lnTo>
                  <a:lnTo>
                    <a:pt x="525" y="879"/>
                  </a:lnTo>
                  <a:lnTo>
                    <a:pt x="522" y="879"/>
                  </a:lnTo>
                  <a:lnTo>
                    <a:pt x="519" y="879"/>
                  </a:lnTo>
                  <a:lnTo>
                    <a:pt x="515" y="878"/>
                  </a:lnTo>
                  <a:lnTo>
                    <a:pt x="512" y="878"/>
                  </a:lnTo>
                  <a:lnTo>
                    <a:pt x="509" y="878"/>
                  </a:lnTo>
                  <a:lnTo>
                    <a:pt x="506" y="877"/>
                  </a:lnTo>
                  <a:lnTo>
                    <a:pt x="502" y="877"/>
                  </a:lnTo>
                  <a:lnTo>
                    <a:pt x="499" y="877"/>
                  </a:lnTo>
                  <a:lnTo>
                    <a:pt x="496" y="877"/>
                  </a:lnTo>
                  <a:lnTo>
                    <a:pt x="492" y="876"/>
                  </a:lnTo>
                  <a:lnTo>
                    <a:pt x="488" y="876"/>
                  </a:lnTo>
                  <a:lnTo>
                    <a:pt x="485" y="876"/>
                  </a:lnTo>
                  <a:lnTo>
                    <a:pt x="482" y="876"/>
                  </a:lnTo>
                  <a:lnTo>
                    <a:pt x="479" y="875"/>
                  </a:lnTo>
                  <a:lnTo>
                    <a:pt x="475" y="875"/>
                  </a:lnTo>
                  <a:lnTo>
                    <a:pt x="472" y="875"/>
                  </a:lnTo>
                  <a:lnTo>
                    <a:pt x="469" y="875"/>
                  </a:lnTo>
                  <a:lnTo>
                    <a:pt x="466" y="875"/>
                  </a:lnTo>
                  <a:lnTo>
                    <a:pt x="462" y="874"/>
                  </a:lnTo>
                  <a:lnTo>
                    <a:pt x="459" y="874"/>
                  </a:lnTo>
                  <a:lnTo>
                    <a:pt x="456" y="874"/>
                  </a:lnTo>
                  <a:lnTo>
                    <a:pt x="453" y="874"/>
                  </a:lnTo>
                  <a:lnTo>
                    <a:pt x="449" y="874"/>
                  </a:lnTo>
                  <a:lnTo>
                    <a:pt x="446" y="874"/>
                  </a:lnTo>
                  <a:lnTo>
                    <a:pt x="443" y="874"/>
                  </a:lnTo>
                  <a:lnTo>
                    <a:pt x="440" y="874"/>
                  </a:lnTo>
                  <a:lnTo>
                    <a:pt x="436" y="874"/>
                  </a:lnTo>
                  <a:lnTo>
                    <a:pt x="433" y="874"/>
                  </a:lnTo>
                  <a:lnTo>
                    <a:pt x="430" y="873"/>
                  </a:lnTo>
                  <a:lnTo>
                    <a:pt x="427" y="873"/>
                  </a:lnTo>
                  <a:lnTo>
                    <a:pt x="423" y="873"/>
                  </a:lnTo>
                  <a:lnTo>
                    <a:pt x="420" y="873"/>
                  </a:lnTo>
                  <a:lnTo>
                    <a:pt x="417" y="873"/>
                  </a:lnTo>
                  <a:lnTo>
                    <a:pt x="414" y="873"/>
                  </a:lnTo>
                  <a:lnTo>
                    <a:pt x="410" y="873"/>
                  </a:lnTo>
                  <a:lnTo>
                    <a:pt x="407" y="874"/>
                  </a:lnTo>
                  <a:lnTo>
                    <a:pt x="404" y="874"/>
                  </a:lnTo>
                  <a:lnTo>
                    <a:pt x="401" y="874"/>
                  </a:lnTo>
                  <a:lnTo>
                    <a:pt x="397" y="874"/>
                  </a:lnTo>
                  <a:lnTo>
                    <a:pt x="394" y="874"/>
                  </a:lnTo>
                  <a:lnTo>
                    <a:pt x="391" y="874"/>
                  </a:lnTo>
                  <a:lnTo>
                    <a:pt x="388" y="874"/>
                  </a:lnTo>
                  <a:lnTo>
                    <a:pt x="384" y="874"/>
                  </a:lnTo>
                  <a:lnTo>
                    <a:pt x="381" y="874"/>
                  </a:lnTo>
                  <a:lnTo>
                    <a:pt x="378" y="874"/>
                  </a:lnTo>
                  <a:lnTo>
                    <a:pt x="375" y="875"/>
                  </a:lnTo>
                  <a:lnTo>
                    <a:pt x="371" y="875"/>
                  </a:lnTo>
                  <a:lnTo>
                    <a:pt x="368" y="875"/>
                  </a:lnTo>
                  <a:lnTo>
                    <a:pt x="365" y="875"/>
                  </a:lnTo>
                  <a:lnTo>
                    <a:pt x="362" y="875"/>
                  </a:lnTo>
                  <a:lnTo>
                    <a:pt x="357" y="876"/>
                  </a:lnTo>
                  <a:lnTo>
                    <a:pt x="354" y="876"/>
                  </a:lnTo>
                  <a:lnTo>
                    <a:pt x="351" y="876"/>
                  </a:lnTo>
                  <a:lnTo>
                    <a:pt x="347" y="876"/>
                  </a:lnTo>
                  <a:lnTo>
                    <a:pt x="344" y="877"/>
                  </a:lnTo>
                  <a:lnTo>
                    <a:pt x="341" y="877"/>
                  </a:lnTo>
                  <a:lnTo>
                    <a:pt x="338" y="877"/>
                  </a:lnTo>
                  <a:lnTo>
                    <a:pt x="334" y="877"/>
                  </a:lnTo>
                  <a:lnTo>
                    <a:pt x="331" y="878"/>
                  </a:lnTo>
                  <a:lnTo>
                    <a:pt x="328" y="878"/>
                  </a:lnTo>
                  <a:lnTo>
                    <a:pt x="325" y="878"/>
                  </a:lnTo>
                  <a:lnTo>
                    <a:pt x="321" y="879"/>
                  </a:lnTo>
                  <a:lnTo>
                    <a:pt x="318" y="879"/>
                  </a:lnTo>
                  <a:lnTo>
                    <a:pt x="315" y="879"/>
                  </a:lnTo>
                  <a:lnTo>
                    <a:pt x="312" y="880"/>
                  </a:lnTo>
                  <a:lnTo>
                    <a:pt x="308" y="880"/>
                  </a:lnTo>
                  <a:lnTo>
                    <a:pt x="305" y="882"/>
                  </a:lnTo>
                  <a:lnTo>
                    <a:pt x="302" y="882"/>
                  </a:lnTo>
                  <a:lnTo>
                    <a:pt x="299" y="883"/>
                  </a:lnTo>
                  <a:lnTo>
                    <a:pt x="295" y="883"/>
                  </a:lnTo>
                  <a:lnTo>
                    <a:pt x="292" y="883"/>
                  </a:lnTo>
                  <a:lnTo>
                    <a:pt x="289" y="884"/>
                  </a:lnTo>
                  <a:lnTo>
                    <a:pt x="286" y="884"/>
                  </a:lnTo>
                  <a:lnTo>
                    <a:pt x="282" y="885"/>
                  </a:lnTo>
                  <a:lnTo>
                    <a:pt x="279" y="885"/>
                  </a:lnTo>
                  <a:lnTo>
                    <a:pt x="276" y="886"/>
                  </a:lnTo>
                  <a:lnTo>
                    <a:pt x="273" y="886"/>
                  </a:lnTo>
                  <a:lnTo>
                    <a:pt x="269" y="887"/>
                  </a:lnTo>
                  <a:lnTo>
                    <a:pt x="266" y="887"/>
                  </a:lnTo>
                  <a:lnTo>
                    <a:pt x="263" y="888"/>
                  </a:lnTo>
                  <a:lnTo>
                    <a:pt x="260" y="889"/>
                  </a:lnTo>
                  <a:lnTo>
                    <a:pt x="256" y="889"/>
                  </a:lnTo>
                  <a:lnTo>
                    <a:pt x="253" y="890"/>
                  </a:lnTo>
                  <a:lnTo>
                    <a:pt x="250" y="890"/>
                  </a:lnTo>
                  <a:lnTo>
                    <a:pt x="247" y="891"/>
                  </a:lnTo>
                  <a:lnTo>
                    <a:pt x="243" y="892"/>
                  </a:lnTo>
                  <a:lnTo>
                    <a:pt x="240" y="892"/>
                  </a:lnTo>
                  <a:lnTo>
                    <a:pt x="237" y="893"/>
                  </a:lnTo>
                  <a:lnTo>
                    <a:pt x="234" y="895"/>
                  </a:lnTo>
                  <a:lnTo>
                    <a:pt x="230" y="895"/>
                  </a:lnTo>
                  <a:lnTo>
                    <a:pt x="227" y="896"/>
                  </a:lnTo>
                  <a:lnTo>
                    <a:pt x="224" y="897"/>
                  </a:lnTo>
                  <a:lnTo>
                    <a:pt x="221" y="897"/>
                  </a:lnTo>
                  <a:lnTo>
                    <a:pt x="216" y="898"/>
                  </a:lnTo>
                  <a:lnTo>
                    <a:pt x="213" y="899"/>
                  </a:lnTo>
                  <a:lnTo>
                    <a:pt x="210" y="900"/>
                  </a:lnTo>
                  <a:lnTo>
                    <a:pt x="206" y="900"/>
                  </a:lnTo>
                  <a:lnTo>
                    <a:pt x="203" y="901"/>
                  </a:lnTo>
                  <a:lnTo>
                    <a:pt x="200" y="902"/>
                  </a:lnTo>
                  <a:lnTo>
                    <a:pt x="197" y="903"/>
                  </a:lnTo>
                  <a:lnTo>
                    <a:pt x="193" y="904"/>
                  </a:lnTo>
                  <a:lnTo>
                    <a:pt x="190" y="904"/>
                  </a:lnTo>
                  <a:lnTo>
                    <a:pt x="187" y="905"/>
                  </a:lnTo>
                  <a:lnTo>
                    <a:pt x="184" y="906"/>
                  </a:lnTo>
                  <a:lnTo>
                    <a:pt x="180" y="908"/>
                  </a:lnTo>
                  <a:lnTo>
                    <a:pt x="177" y="909"/>
                  </a:lnTo>
                  <a:lnTo>
                    <a:pt x="174" y="910"/>
                  </a:lnTo>
                  <a:lnTo>
                    <a:pt x="171" y="911"/>
                  </a:lnTo>
                  <a:lnTo>
                    <a:pt x="167" y="911"/>
                  </a:lnTo>
                  <a:lnTo>
                    <a:pt x="164" y="912"/>
                  </a:lnTo>
                  <a:lnTo>
                    <a:pt x="161" y="913"/>
                  </a:lnTo>
                  <a:lnTo>
                    <a:pt x="158" y="914"/>
                  </a:lnTo>
                  <a:lnTo>
                    <a:pt x="154" y="915"/>
                  </a:lnTo>
                  <a:lnTo>
                    <a:pt x="151" y="916"/>
                  </a:lnTo>
                  <a:lnTo>
                    <a:pt x="148" y="917"/>
                  </a:lnTo>
                  <a:lnTo>
                    <a:pt x="145" y="918"/>
                  </a:lnTo>
                  <a:lnTo>
                    <a:pt x="141" y="919"/>
                  </a:lnTo>
                  <a:lnTo>
                    <a:pt x="138" y="921"/>
                  </a:lnTo>
                  <a:lnTo>
                    <a:pt x="135" y="922"/>
                  </a:lnTo>
                  <a:lnTo>
                    <a:pt x="132" y="923"/>
                  </a:lnTo>
                  <a:lnTo>
                    <a:pt x="128" y="924"/>
                  </a:lnTo>
                  <a:lnTo>
                    <a:pt x="125" y="925"/>
                  </a:lnTo>
                  <a:lnTo>
                    <a:pt x="122" y="926"/>
                  </a:lnTo>
                  <a:lnTo>
                    <a:pt x="119" y="927"/>
                  </a:lnTo>
                  <a:lnTo>
                    <a:pt x="115" y="929"/>
                  </a:lnTo>
                  <a:lnTo>
                    <a:pt x="112" y="930"/>
                  </a:lnTo>
                  <a:lnTo>
                    <a:pt x="109" y="931"/>
                  </a:lnTo>
                  <a:lnTo>
                    <a:pt x="106" y="932"/>
                  </a:lnTo>
                  <a:lnTo>
                    <a:pt x="102" y="934"/>
                  </a:lnTo>
                  <a:lnTo>
                    <a:pt x="99" y="935"/>
                  </a:lnTo>
                  <a:lnTo>
                    <a:pt x="96" y="936"/>
                  </a:lnTo>
                  <a:lnTo>
                    <a:pt x="93" y="937"/>
                  </a:lnTo>
                  <a:lnTo>
                    <a:pt x="89" y="939"/>
                  </a:lnTo>
                  <a:lnTo>
                    <a:pt x="86" y="940"/>
                  </a:lnTo>
                  <a:lnTo>
                    <a:pt x="83" y="941"/>
                  </a:lnTo>
                  <a:lnTo>
                    <a:pt x="78" y="942"/>
                  </a:lnTo>
                  <a:lnTo>
                    <a:pt x="75" y="944"/>
                  </a:lnTo>
                  <a:lnTo>
                    <a:pt x="72" y="945"/>
                  </a:lnTo>
                  <a:lnTo>
                    <a:pt x="69" y="947"/>
                  </a:lnTo>
                  <a:lnTo>
                    <a:pt x="65" y="948"/>
                  </a:lnTo>
                  <a:lnTo>
                    <a:pt x="62" y="950"/>
                  </a:lnTo>
                  <a:lnTo>
                    <a:pt x="59" y="951"/>
                  </a:lnTo>
                  <a:lnTo>
                    <a:pt x="56" y="952"/>
                  </a:lnTo>
                  <a:lnTo>
                    <a:pt x="52" y="954"/>
                  </a:lnTo>
                  <a:lnTo>
                    <a:pt x="49" y="955"/>
                  </a:lnTo>
                  <a:lnTo>
                    <a:pt x="46" y="956"/>
                  </a:lnTo>
                  <a:lnTo>
                    <a:pt x="43" y="958"/>
                  </a:lnTo>
                  <a:lnTo>
                    <a:pt x="39" y="960"/>
                  </a:lnTo>
                  <a:lnTo>
                    <a:pt x="36" y="961"/>
                  </a:lnTo>
                  <a:lnTo>
                    <a:pt x="33" y="963"/>
                  </a:lnTo>
                  <a:lnTo>
                    <a:pt x="30" y="964"/>
                  </a:lnTo>
                  <a:lnTo>
                    <a:pt x="26" y="965"/>
                  </a:lnTo>
                  <a:lnTo>
                    <a:pt x="23" y="967"/>
                  </a:lnTo>
                  <a:lnTo>
                    <a:pt x="20" y="968"/>
                  </a:lnTo>
                  <a:lnTo>
                    <a:pt x="17" y="970"/>
                  </a:lnTo>
                  <a:lnTo>
                    <a:pt x="13" y="971"/>
                  </a:lnTo>
                  <a:lnTo>
                    <a:pt x="10" y="974"/>
                  </a:lnTo>
                  <a:lnTo>
                    <a:pt x="7" y="975"/>
                  </a:lnTo>
                  <a:lnTo>
                    <a:pt x="4" y="977"/>
                  </a:lnTo>
                  <a:lnTo>
                    <a:pt x="0" y="978"/>
                  </a:lnTo>
                  <a:lnTo>
                    <a:pt x="420" y="0"/>
                  </a:lnTo>
                  <a:close/>
                  <a:moveTo>
                    <a:pt x="351" y="2169"/>
                  </a:moveTo>
                  <a:lnTo>
                    <a:pt x="351" y="492"/>
                  </a:lnTo>
                  <a:lnTo>
                    <a:pt x="489" y="492"/>
                  </a:lnTo>
                  <a:lnTo>
                    <a:pt x="489" y="2169"/>
                  </a:lnTo>
                  <a:lnTo>
                    <a:pt x="351" y="216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Freeform 35">
              <a:extLst>
                <a:ext uri="{FF2B5EF4-FFF2-40B4-BE49-F238E27FC236}">
                  <a16:creationId xmlns:a16="http://schemas.microsoft.com/office/drawing/2014/main" id="{98A9DE62-2773-46AD-940D-AC1F56B28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6" y="2005"/>
              <a:ext cx="9" cy="224"/>
            </a:xfrm>
            <a:custGeom>
              <a:avLst/>
              <a:gdLst>
                <a:gd name="T0" fmla="*/ 0 w 88"/>
                <a:gd name="T1" fmla="*/ 0 h 2235"/>
                <a:gd name="T2" fmla="*/ 0 w 88"/>
                <a:gd name="T3" fmla="*/ 0 h 2235"/>
                <a:gd name="T4" fmla="*/ 0 w 88"/>
                <a:gd name="T5" fmla="*/ 0 h 2235"/>
                <a:gd name="T6" fmla="*/ 0 w 88"/>
                <a:gd name="T7" fmla="*/ 0 h 2235"/>
                <a:gd name="T8" fmla="*/ 0 w 88"/>
                <a:gd name="T9" fmla="*/ 0 h 2235"/>
                <a:gd name="T10" fmla="*/ 0 w 88"/>
                <a:gd name="T11" fmla="*/ 0 h 2235"/>
                <a:gd name="T12" fmla="*/ 0 w 88"/>
                <a:gd name="T13" fmla="*/ 0 h 2235"/>
                <a:gd name="T14" fmla="*/ 0 w 88"/>
                <a:gd name="T15" fmla="*/ 0 h 2235"/>
                <a:gd name="T16" fmla="*/ 0 w 88"/>
                <a:gd name="T17" fmla="*/ 0 h 2235"/>
                <a:gd name="T18" fmla="*/ 0 w 88"/>
                <a:gd name="T19" fmla="*/ 0 h 2235"/>
                <a:gd name="T20" fmla="*/ 0 w 88"/>
                <a:gd name="T21" fmla="*/ 0 h 2235"/>
                <a:gd name="T22" fmla="*/ 0 w 88"/>
                <a:gd name="T23" fmla="*/ 0 h 2235"/>
                <a:gd name="T24" fmla="*/ 0 w 88"/>
                <a:gd name="T25" fmla="*/ 0 h 2235"/>
                <a:gd name="T26" fmla="*/ 0 w 88"/>
                <a:gd name="T27" fmla="*/ 0 h 2235"/>
                <a:gd name="T28" fmla="*/ 0 w 88"/>
                <a:gd name="T29" fmla="*/ 0 h 2235"/>
                <a:gd name="T30" fmla="*/ 0 w 88"/>
                <a:gd name="T31" fmla="*/ 0 h 2235"/>
                <a:gd name="T32" fmla="*/ 0 w 88"/>
                <a:gd name="T33" fmla="*/ 0 h 2235"/>
                <a:gd name="T34" fmla="*/ 0 w 88"/>
                <a:gd name="T35" fmla="*/ 0 h 2235"/>
                <a:gd name="T36" fmla="*/ 0 w 88"/>
                <a:gd name="T37" fmla="*/ 0 h 2235"/>
                <a:gd name="T38" fmla="*/ 0 w 88"/>
                <a:gd name="T39" fmla="*/ 0 h 2235"/>
                <a:gd name="T40" fmla="*/ 0 w 88"/>
                <a:gd name="T41" fmla="*/ 0 h 2235"/>
                <a:gd name="T42" fmla="*/ 0 w 88"/>
                <a:gd name="T43" fmla="*/ 0 h 2235"/>
                <a:gd name="T44" fmla="*/ 0 w 88"/>
                <a:gd name="T45" fmla="*/ 0 h 2235"/>
                <a:gd name="T46" fmla="*/ 0 w 88"/>
                <a:gd name="T47" fmla="*/ 0 h 2235"/>
                <a:gd name="T48" fmla="*/ 0 w 88"/>
                <a:gd name="T49" fmla="*/ 0 h 2235"/>
                <a:gd name="T50" fmla="*/ 0 w 88"/>
                <a:gd name="T51" fmla="*/ 0 h 2235"/>
                <a:gd name="T52" fmla="*/ 0 w 88"/>
                <a:gd name="T53" fmla="*/ 0 h 2235"/>
                <a:gd name="T54" fmla="*/ 0 w 88"/>
                <a:gd name="T55" fmla="*/ 0 h 2235"/>
                <a:gd name="T56" fmla="*/ 0 w 88"/>
                <a:gd name="T57" fmla="*/ 0 h 2235"/>
                <a:gd name="T58" fmla="*/ 0 w 88"/>
                <a:gd name="T59" fmla="*/ 0 h 22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2235"/>
                <a:gd name="T92" fmla="*/ 88 w 88"/>
                <a:gd name="T93" fmla="*/ 2235 h 223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2235">
                  <a:moveTo>
                    <a:pt x="72" y="347"/>
                  </a:moveTo>
                  <a:lnTo>
                    <a:pt x="3" y="348"/>
                  </a:lnTo>
                  <a:lnTo>
                    <a:pt x="0" y="1"/>
                  </a:lnTo>
                  <a:lnTo>
                    <a:pt x="69" y="0"/>
                  </a:lnTo>
                  <a:lnTo>
                    <a:pt x="72" y="347"/>
                  </a:lnTo>
                  <a:close/>
                  <a:moveTo>
                    <a:pt x="75" y="763"/>
                  </a:moveTo>
                  <a:lnTo>
                    <a:pt x="6" y="764"/>
                  </a:lnTo>
                  <a:lnTo>
                    <a:pt x="3" y="417"/>
                  </a:lnTo>
                  <a:lnTo>
                    <a:pt x="73" y="416"/>
                  </a:lnTo>
                  <a:lnTo>
                    <a:pt x="75" y="763"/>
                  </a:lnTo>
                  <a:close/>
                  <a:moveTo>
                    <a:pt x="79" y="1179"/>
                  </a:moveTo>
                  <a:lnTo>
                    <a:pt x="10" y="1180"/>
                  </a:lnTo>
                  <a:lnTo>
                    <a:pt x="6" y="833"/>
                  </a:lnTo>
                  <a:lnTo>
                    <a:pt x="76" y="832"/>
                  </a:lnTo>
                  <a:lnTo>
                    <a:pt x="79" y="1179"/>
                  </a:lnTo>
                  <a:close/>
                  <a:moveTo>
                    <a:pt x="82" y="1595"/>
                  </a:moveTo>
                  <a:lnTo>
                    <a:pt x="13" y="1596"/>
                  </a:lnTo>
                  <a:lnTo>
                    <a:pt x="10" y="1249"/>
                  </a:lnTo>
                  <a:lnTo>
                    <a:pt x="79" y="1248"/>
                  </a:lnTo>
                  <a:lnTo>
                    <a:pt x="82" y="1595"/>
                  </a:lnTo>
                  <a:close/>
                  <a:moveTo>
                    <a:pt x="86" y="2011"/>
                  </a:moveTo>
                  <a:lnTo>
                    <a:pt x="16" y="2012"/>
                  </a:lnTo>
                  <a:lnTo>
                    <a:pt x="14" y="1665"/>
                  </a:lnTo>
                  <a:lnTo>
                    <a:pt x="82" y="1664"/>
                  </a:lnTo>
                  <a:lnTo>
                    <a:pt x="86" y="2011"/>
                  </a:lnTo>
                  <a:close/>
                  <a:moveTo>
                    <a:pt x="18" y="2235"/>
                  </a:moveTo>
                  <a:lnTo>
                    <a:pt x="17" y="2081"/>
                  </a:lnTo>
                  <a:lnTo>
                    <a:pt x="87" y="2080"/>
                  </a:lnTo>
                  <a:lnTo>
                    <a:pt x="88" y="2234"/>
                  </a:lnTo>
                  <a:lnTo>
                    <a:pt x="18" y="223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Freeform 36">
              <a:extLst>
                <a:ext uri="{FF2B5EF4-FFF2-40B4-BE49-F238E27FC236}">
                  <a16:creationId xmlns:a16="http://schemas.microsoft.com/office/drawing/2014/main" id="{B9BA3EA6-E9A3-46AF-9C9E-5B7410635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" y="1279"/>
              <a:ext cx="58" cy="94"/>
            </a:xfrm>
            <a:custGeom>
              <a:avLst/>
              <a:gdLst>
                <a:gd name="T0" fmla="*/ 0 w 580"/>
                <a:gd name="T1" fmla="*/ 0 h 943"/>
                <a:gd name="T2" fmla="*/ 0 w 580"/>
                <a:gd name="T3" fmla="*/ 0 h 943"/>
                <a:gd name="T4" fmla="*/ 0 w 580"/>
                <a:gd name="T5" fmla="*/ 0 h 943"/>
                <a:gd name="T6" fmla="*/ 0 w 580"/>
                <a:gd name="T7" fmla="*/ 0 h 943"/>
                <a:gd name="T8" fmla="*/ 0 w 580"/>
                <a:gd name="T9" fmla="*/ 0 h 943"/>
                <a:gd name="T10" fmla="*/ 0 w 580"/>
                <a:gd name="T11" fmla="*/ 0 h 943"/>
                <a:gd name="T12" fmla="*/ 0 w 580"/>
                <a:gd name="T13" fmla="*/ 0 h 943"/>
                <a:gd name="T14" fmla="*/ 0 w 580"/>
                <a:gd name="T15" fmla="*/ 0 h 943"/>
                <a:gd name="T16" fmla="*/ 0 w 580"/>
                <a:gd name="T17" fmla="*/ 0 h 943"/>
                <a:gd name="T18" fmla="*/ 0 w 580"/>
                <a:gd name="T19" fmla="*/ 0 h 943"/>
                <a:gd name="T20" fmla="*/ 0 w 580"/>
                <a:gd name="T21" fmla="*/ 0 h 943"/>
                <a:gd name="T22" fmla="*/ 0 w 580"/>
                <a:gd name="T23" fmla="*/ 0 h 943"/>
                <a:gd name="T24" fmla="*/ 0 w 580"/>
                <a:gd name="T25" fmla="*/ 0 h 943"/>
                <a:gd name="T26" fmla="*/ 0 w 580"/>
                <a:gd name="T27" fmla="*/ 0 h 943"/>
                <a:gd name="T28" fmla="*/ 0 w 580"/>
                <a:gd name="T29" fmla="*/ 0 h 943"/>
                <a:gd name="T30" fmla="*/ 0 w 580"/>
                <a:gd name="T31" fmla="*/ 0 h 943"/>
                <a:gd name="T32" fmla="*/ 0 w 580"/>
                <a:gd name="T33" fmla="*/ 0 h 943"/>
                <a:gd name="T34" fmla="*/ 0 w 580"/>
                <a:gd name="T35" fmla="*/ 0 h 943"/>
                <a:gd name="T36" fmla="*/ 0 w 580"/>
                <a:gd name="T37" fmla="*/ 0 h 943"/>
                <a:gd name="T38" fmla="*/ 0 w 580"/>
                <a:gd name="T39" fmla="*/ 0 h 943"/>
                <a:gd name="T40" fmla="*/ 0 w 580"/>
                <a:gd name="T41" fmla="*/ 0 h 943"/>
                <a:gd name="T42" fmla="*/ 0 w 580"/>
                <a:gd name="T43" fmla="*/ 0 h 943"/>
                <a:gd name="T44" fmla="*/ 0 w 580"/>
                <a:gd name="T45" fmla="*/ 0 h 943"/>
                <a:gd name="T46" fmla="*/ 0 w 580"/>
                <a:gd name="T47" fmla="*/ 0 h 943"/>
                <a:gd name="T48" fmla="*/ 0 w 580"/>
                <a:gd name="T49" fmla="*/ 0 h 943"/>
                <a:gd name="T50" fmla="*/ 0 w 580"/>
                <a:gd name="T51" fmla="*/ 0 h 943"/>
                <a:gd name="T52" fmla="*/ 0 w 580"/>
                <a:gd name="T53" fmla="*/ 0 h 943"/>
                <a:gd name="T54" fmla="*/ 0 w 580"/>
                <a:gd name="T55" fmla="*/ 0 h 943"/>
                <a:gd name="T56" fmla="*/ 0 w 580"/>
                <a:gd name="T57" fmla="*/ 0 h 943"/>
                <a:gd name="T58" fmla="*/ 0 w 580"/>
                <a:gd name="T59" fmla="*/ 0 h 943"/>
                <a:gd name="T60" fmla="*/ 0 w 580"/>
                <a:gd name="T61" fmla="*/ 0 h 943"/>
                <a:gd name="T62" fmla="*/ 0 w 580"/>
                <a:gd name="T63" fmla="*/ 0 h 943"/>
                <a:gd name="T64" fmla="*/ 0 w 580"/>
                <a:gd name="T65" fmla="*/ 0 h 943"/>
                <a:gd name="T66" fmla="*/ 0 w 580"/>
                <a:gd name="T67" fmla="*/ 0 h 943"/>
                <a:gd name="T68" fmla="*/ 0 w 580"/>
                <a:gd name="T69" fmla="*/ 0 h 943"/>
                <a:gd name="T70" fmla="*/ 0 w 580"/>
                <a:gd name="T71" fmla="*/ 0 h 943"/>
                <a:gd name="T72" fmla="*/ 0 w 580"/>
                <a:gd name="T73" fmla="*/ 0 h 943"/>
                <a:gd name="T74" fmla="*/ 0 w 580"/>
                <a:gd name="T75" fmla="*/ 0 h 943"/>
                <a:gd name="T76" fmla="*/ 0 w 580"/>
                <a:gd name="T77" fmla="*/ 0 h 943"/>
                <a:gd name="T78" fmla="*/ 0 w 580"/>
                <a:gd name="T79" fmla="*/ 0 h 943"/>
                <a:gd name="T80" fmla="*/ 0 w 580"/>
                <a:gd name="T81" fmla="*/ 0 h 943"/>
                <a:gd name="T82" fmla="*/ 0 w 580"/>
                <a:gd name="T83" fmla="*/ 0 h 943"/>
                <a:gd name="T84" fmla="*/ 0 w 580"/>
                <a:gd name="T85" fmla="*/ 0 h 943"/>
                <a:gd name="T86" fmla="*/ 0 w 580"/>
                <a:gd name="T87" fmla="*/ 0 h 943"/>
                <a:gd name="T88" fmla="*/ 0 w 580"/>
                <a:gd name="T89" fmla="*/ 0 h 943"/>
                <a:gd name="T90" fmla="*/ 0 w 580"/>
                <a:gd name="T91" fmla="*/ 0 h 943"/>
                <a:gd name="T92" fmla="*/ 0 w 580"/>
                <a:gd name="T93" fmla="*/ 0 h 943"/>
                <a:gd name="T94" fmla="*/ 0 w 580"/>
                <a:gd name="T95" fmla="*/ 0 h 943"/>
                <a:gd name="T96" fmla="*/ 0 w 580"/>
                <a:gd name="T97" fmla="*/ 0 h 943"/>
                <a:gd name="T98" fmla="*/ 0 w 580"/>
                <a:gd name="T99" fmla="*/ 0 h 943"/>
                <a:gd name="T100" fmla="*/ 0 w 580"/>
                <a:gd name="T101" fmla="*/ 0 h 943"/>
                <a:gd name="T102" fmla="*/ 0 w 580"/>
                <a:gd name="T103" fmla="*/ 0 h 943"/>
                <a:gd name="T104" fmla="*/ 0 w 580"/>
                <a:gd name="T105" fmla="*/ 0 h 943"/>
                <a:gd name="T106" fmla="*/ 0 w 580"/>
                <a:gd name="T107" fmla="*/ 0 h 943"/>
                <a:gd name="T108" fmla="*/ 0 w 580"/>
                <a:gd name="T109" fmla="*/ 0 h 943"/>
                <a:gd name="T110" fmla="*/ 0 w 580"/>
                <a:gd name="T111" fmla="*/ 0 h 943"/>
                <a:gd name="T112" fmla="*/ 0 w 580"/>
                <a:gd name="T113" fmla="*/ 0 h 943"/>
                <a:gd name="T114" fmla="*/ 0 w 580"/>
                <a:gd name="T115" fmla="*/ 0 h 943"/>
                <a:gd name="T116" fmla="*/ 0 w 580"/>
                <a:gd name="T117" fmla="*/ 0 h 94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80"/>
                <a:gd name="T178" fmla="*/ 0 h 943"/>
                <a:gd name="T179" fmla="*/ 580 w 580"/>
                <a:gd name="T180" fmla="*/ 943 h 94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80" h="943">
                  <a:moveTo>
                    <a:pt x="0" y="498"/>
                  </a:moveTo>
                  <a:lnTo>
                    <a:pt x="2" y="466"/>
                  </a:lnTo>
                  <a:lnTo>
                    <a:pt x="3" y="436"/>
                  </a:lnTo>
                  <a:lnTo>
                    <a:pt x="5" y="405"/>
                  </a:lnTo>
                  <a:lnTo>
                    <a:pt x="7" y="377"/>
                  </a:lnTo>
                  <a:lnTo>
                    <a:pt x="11" y="349"/>
                  </a:lnTo>
                  <a:lnTo>
                    <a:pt x="16" y="322"/>
                  </a:lnTo>
                  <a:lnTo>
                    <a:pt x="21" y="296"/>
                  </a:lnTo>
                  <a:lnTo>
                    <a:pt x="26" y="271"/>
                  </a:lnTo>
                  <a:lnTo>
                    <a:pt x="34" y="247"/>
                  </a:lnTo>
                  <a:lnTo>
                    <a:pt x="42" y="223"/>
                  </a:lnTo>
                  <a:lnTo>
                    <a:pt x="50" y="202"/>
                  </a:lnTo>
                  <a:lnTo>
                    <a:pt x="59" y="180"/>
                  </a:lnTo>
                  <a:lnTo>
                    <a:pt x="70" y="160"/>
                  </a:lnTo>
                  <a:lnTo>
                    <a:pt x="81" y="140"/>
                  </a:lnTo>
                  <a:lnTo>
                    <a:pt x="93" y="122"/>
                  </a:lnTo>
                  <a:lnTo>
                    <a:pt x="105" y="103"/>
                  </a:lnTo>
                  <a:lnTo>
                    <a:pt x="114" y="91"/>
                  </a:lnTo>
                  <a:lnTo>
                    <a:pt x="125" y="79"/>
                  </a:lnTo>
                  <a:lnTo>
                    <a:pt x="135" y="69"/>
                  </a:lnTo>
                  <a:lnTo>
                    <a:pt x="146" y="59"/>
                  </a:lnTo>
                  <a:lnTo>
                    <a:pt x="157" y="49"/>
                  </a:lnTo>
                  <a:lnTo>
                    <a:pt x="169" y="40"/>
                  </a:lnTo>
                  <a:lnTo>
                    <a:pt x="179" y="33"/>
                  </a:lnTo>
                  <a:lnTo>
                    <a:pt x="191" y="26"/>
                  </a:lnTo>
                  <a:lnTo>
                    <a:pt x="203" y="20"/>
                  </a:lnTo>
                  <a:lnTo>
                    <a:pt x="215" y="14"/>
                  </a:lnTo>
                  <a:lnTo>
                    <a:pt x="227" y="10"/>
                  </a:lnTo>
                  <a:lnTo>
                    <a:pt x="240" y="7"/>
                  </a:lnTo>
                  <a:lnTo>
                    <a:pt x="253" y="4"/>
                  </a:lnTo>
                  <a:lnTo>
                    <a:pt x="266" y="1"/>
                  </a:lnTo>
                  <a:lnTo>
                    <a:pt x="279" y="0"/>
                  </a:lnTo>
                  <a:lnTo>
                    <a:pt x="293" y="0"/>
                  </a:lnTo>
                  <a:lnTo>
                    <a:pt x="306" y="0"/>
                  </a:lnTo>
                  <a:lnTo>
                    <a:pt x="319" y="1"/>
                  </a:lnTo>
                  <a:lnTo>
                    <a:pt x="331" y="4"/>
                  </a:lnTo>
                  <a:lnTo>
                    <a:pt x="344" y="6"/>
                  </a:lnTo>
                  <a:lnTo>
                    <a:pt x="356" y="10"/>
                  </a:lnTo>
                  <a:lnTo>
                    <a:pt x="368" y="14"/>
                  </a:lnTo>
                  <a:lnTo>
                    <a:pt x="380" y="19"/>
                  </a:lnTo>
                  <a:lnTo>
                    <a:pt x="392" y="25"/>
                  </a:lnTo>
                  <a:lnTo>
                    <a:pt x="403" y="32"/>
                  </a:lnTo>
                  <a:lnTo>
                    <a:pt x="414" y="39"/>
                  </a:lnTo>
                  <a:lnTo>
                    <a:pt x="424" y="47"/>
                  </a:lnTo>
                  <a:lnTo>
                    <a:pt x="435" y="57"/>
                  </a:lnTo>
                  <a:lnTo>
                    <a:pt x="445" y="66"/>
                  </a:lnTo>
                  <a:lnTo>
                    <a:pt x="456" y="76"/>
                  </a:lnTo>
                  <a:lnTo>
                    <a:pt x="466" y="88"/>
                  </a:lnTo>
                  <a:lnTo>
                    <a:pt x="474" y="100"/>
                  </a:lnTo>
                  <a:lnTo>
                    <a:pt x="487" y="117"/>
                  </a:lnTo>
                  <a:lnTo>
                    <a:pt x="499" y="137"/>
                  </a:lnTo>
                  <a:lnTo>
                    <a:pt x="510" y="155"/>
                  </a:lnTo>
                  <a:lnTo>
                    <a:pt x="521" y="176"/>
                  </a:lnTo>
                  <a:lnTo>
                    <a:pt x="531" y="196"/>
                  </a:lnTo>
                  <a:lnTo>
                    <a:pt x="539" y="218"/>
                  </a:lnTo>
                  <a:lnTo>
                    <a:pt x="547" y="241"/>
                  </a:lnTo>
                  <a:lnTo>
                    <a:pt x="553" y="265"/>
                  </a:lnTo>
                  <a:lnTo>
                    <a:pt x="560" y="288"/>
                  </a:lnTo>
                  <a:lnTo>
                    <a:pt x="565" y="313"/>
                  </a:lnTo>
                  <a:lnTo>
                    <a:pt x="570" y="339"/>
                  </a:lnTo>
                  <a:lnTo>
                    <a:pt x="573" y="365"/>
                  </a:lnTo>
                  <a:lnTo>
                    <a:pt x="576" y="392"/>
                  </a:lnTo>
                  <a:lnTo>
                    <a:pt x="578" y="421"/>
                  </a:lnTo>
                  <a:lnTo>
                    <a:pt x="580" y="450"/>
                  </a:lnTo>
                  <a:lnTo>
                    <a:pt x="580" y="479"/>
                  </a:lnTo>
                  <a:lnTo>
                    <a:pt x="580" y="507"/>
                  </a:lnTo>
                  <a:lnTo>
                    <a:pt x="578" y="535"/>
                  </a:lnTo>
                  <a:lnTo>
                    <a:pt x="576" y="561"/>
                  </a:lnTo>
                  <a:lnTo>
                    <a:pt x="574" y="587"/>
                  </a:lnTo>
                  <a:lnTo>
                    <a:pt x="570" y="612"/>
                  </a:lnTo>
                  <a:lnTo>
                    <a:pt x="565" y="637"/>
                  </a:lnTo>
                  <a:lnTo>
                    <a:pt x="560" y="661"/>
                  </a:lnTo>
                  <a:lnTo>
                    <a:pt x="555" y="684"/>
                  </a:lnTo>
                  <a:lnTo>
                    <a:pt x="547" y="706"/>
                  </a:lnTo>
                  <a:lnTo>
                    <a:pt x="539" y="727"/>
                  </a:lnTo>
                  <a:lnTo>
                    <a:pt x="531" y="748"/>
                  </a:lnTo>
                  <a:lnTo>
                    <a:pt x="522" y="768"/>
                  </a:lnTo>
                  <a:lnTo>
                    <a:pt x="512" y="787"/>
                  </a:lnTo>
                  <a:lnTo>
                    <a:pt x="501" y="805"/>
                  </a:lnTo>
                  <a:lnTo>
                    <a:pt x="490" y="824"/>
                  </a:lnTo>
                  <a:lnTo>
                    <a:pt x="476" y="840"/>
                  </a:lnTo>
                  <a:lnTo>
                    <a:pt x="467" y="853"/>
                  </a:lnTo>
                  <a:lnTo>
                    <a:pt x="456" y="864"/>
                  </a:lnTo>
                  <a:lnTo>
                    <a:pt x="445" y="875"/>
                  </a:lnTo>
                  <a:lnTo>
                    <a:pt x="434" y="885"/>
                  </a:lnTo>
                  <a:lnTo>
                    <a:pt x="423" y="894"/>
                  </a:lnTo>
                  <a:lnTo>
                    <a:pt x="413" y="903"/>
                  </a:lnTo>
                  <a:lnTo>
                    <a:pt x="401" y="910"/>
                  </a:lnTo>
                  <a:lnTo>
                    <a:pt x="389" y="917"/>
                  </a:lnTo>
                  <a:lnTo>
                    <a:pt x="377" y="923"/>
                  </a:lnTo>
                  <a:lnTo>
                    <a:pt x="365" y="929"/>
                  </a:lnTo>
                  <a:lnTo>
                    <a:pt x="353" y="933"/>
                  </a:lnTo>
                  <a:lnTo>
                    <a:pt x="340" y="936"/>
                  </a:lnTo>
                  <a:lnTo>
                    <a:pt x="327" y="940"/>
                  </a:lnTo>
                  <a:lnTo>
                    <a:pt x="314" y="941"/>
                  </a:lnTo>
                  <a:lnTo>
                    <a:pt x="301" y="943"/>
                  </a:lnTo>
                  <a:lnTo>
                    <a:pt x="287" y="943"/>
                  </a:lnTo>
                  <a:lnTo>
                    <a:pt x="273" y="942"/>
                  </a:lnTo>
                  <a:lnTo>
                    <a:pt x="259" y="941"/>
                  </a:lnTo>
                  <a:lnTo>
                    <a:pt x="244" y="938"/>
                  </a:lnTo>
                  <a:lnTo>
                    <a:pt x="230" y="935"/>
                  </a:lnTo>
                  <a:lnTo>
                    <a:pt x="217" y="932"/>
                  </a:lnTo>
                  <a:lnTo>
                    <a:pt x="204" y="927"/>
                  </a:lnTo>
                  <a:lnTo>
                    <a:pt x="191" y="921"/>
                  </a:lnTo>
                  <a:lnTo>
                    <a:pt x="179" y="914"/>
                  </a:lnTo>
                  <a:lnTo>
                    <a:pt x="167" y="907"/>
                  </a:lnTo>
                  <a:lnTo>
                    <a:pt x="156" y="898"/>
                  </a:lnTo>
                  <a:lnTo>
                    <a:pt x="145" y="889"/>
                  </a:lnTo>
                  <a:lnTo>
                    <a:pt x="134" y="879"/>
                  </a:lnTo>
                  <a:lnTo>
                    <a:pt x="123" y="868"/>
                  </a:lnTo>
                  <a:lnTo>
                    <a:pt x="112" y="857"/>
                  </a:lnTo>
                  <a:lnTo>
                    <a:pt x="102" y="845"/>
                  </a:lnTo>
                  <a:lnTo>
                    <a:pt x="93" y="831"/>
                  </a:lnTo>
                  <a:lnTo>
                    <a:pt x="84" y="818"/>
                  </a:lnTo>
                  <a:lnTo>
                    <a:pt x="75" y="804"/>
                  </a:lnTo>
                  <a:lnTo>
                    <a:pt x="67" y="790"/>
                  </a:lnTo>
                  <a:lnTo>
                    <a:pt x="60" y="776"/>
                  </a:lnTo>
                  <a:lnTo>
                    <a:pt x="53" y="762"/>
                  </a:lnTo>
                  <a:lnTo>
                    <a:pt x="46" y="748"/>
                  </a:lnTo>
                  <a:lnTo>
                    <a:pt x="41" y="733"/>
                  </a:lnTo>
                  <a:lnTo>
                    <a:pt x="35" y="717"/>
                  </a:lnTo>
                  <a:lnTo>
                    <a:pt x="28" y="691"/>
                  </a:lnTo>
                  <a:lnTo>
                    <a:pt x="20" y="664"/>
                  </a:lnTo>
                  <a:lnTo>
                    <a:pt x="15" y="638"/>
                  </a:lnTo>
                  <a:lnTo>
                    <a:pt x="9" y="610"/>
                  </a:lnTo>
                  <a:lnTo>
                    <a:pt x="6" y="583"/>
                  </a:lnTo>
                  <a:lnTo>
                    <a:pt x="3" y="555"/>
                  </a:lnTo>
                  <a:lnTo>
                    <a:pt x="2" y="527"/>
                  </a:lnTo>
                  <a:lnTo>
                    <a:pt x="0" y="498"/>
                  </a:lnTo>
                  <a:close/>
                  <a:moveTo>
                    <a:pt x="455" y="451"/>
                  </a:moveTo>
                  <a:lnTo>
                    <a:pt x="454" y="410"/>
                  </a:lnTo>
                  <a:lnTo>
                    <a:pt x="453" y="371"/>
                  </a:lnTo>
                  <a:lnTo>
                    <a:pt x="449" y="334"/>
                  </a:lnTo>
                  <a:lnTo>
                    <a:pt x="446" y="299"/>
                  </a:lnTo>
                  <a:lnTo>
                    <a:pt x="442" y="266"/>
                  </a:lnTo>
                  <a:lnTo>
                    <a:pt x="436" y="235"/>
                  </a:lnTo>
                  <a:lnTo>
                    <a:pt x="430" y="206"/>
                  </a:lnTo>
                  <a:lnTo>
                    <a:pt x="422" y="179"/>
                  </a:lnTo>
                  <a:lnTo>
                    <a:pt x="416" y="161"/>
                  </a:lnTo>
                  <a:lnTo>
                    <a:pt x="409" y="143"/>
                  </a:lnTo>
                  <a:lnTo>
                    <a:pt x="402" y="127"/>
                  </a:lnTo>
                  <a:lnTo>
                    <a:pt x="393" y="112"/>
                  </a:lnTo>
                  <a:lnTo>
                    <a:pt x="385" y="99"/>
                  </a:lnTo>
                  <a:lnTo>
                    <a:pt x="376" y="87"/>
                  </a:lnTo>
                  <a:lnTo>
                    <a:pt x="367" y="76"/>
                  </a:lnTo>
                  <a:lnTo>
                    <a:pt x="356" y="67"/>
                  </a:lnTo>
                  <a:lnTo>
                    <a:pt x="349" y="62"/>
                  </a:lnTo>
                  <a:lnTo>
                    <a:pt x="341" y="57"/>
                  </a:lnTo>
                  <a:lnTo>
                    <a:pt x="333" y="52"/>
                  </a:lnTo>
                  <a:lnTo>
                    <a:pt x="325" y="49"/>
                  </a:lnTo>
                  <a:lnTo>
                    <a:pt x="316" y="46"/>
                  </a:lnTo>
                  <a:lnTo>
                    <a:pt x="306" y="45"/>
                  </a:lnTo>
                  <a:lnTo>
                    <a:pt x="298" y="43"/>
                  </a:lnTo>
                  <a:lnTo>
                    <a:pt x="288" y="43"/>
                  </a:lnTo>
                  <a:lnTo>
                    <a:pt x="277" y="44"/>
                  </a:lnTo>
                  <a:lnTo>
                    <a:pt x="266" y="45"/>
                  </a:lnTo>
                  <a:lnTo>
                    <a:pt x="255" y="48"/>
                  </a:lnTo>
                  <a:lnTo>
                    <a:pt x="246" y="51"/>
                  </a:lnTo>
                  <a:lnTo>
                    <a:pt x="236" y="57"/>
                  </a:lnTo>
                  <a:lnTo>
                    <a:pt x="226" y="62"/>
                  </a:lnTo>
                  <a:lnTo>
                    <a:pt x="216" y="70"/>
                  </a:lnTo>
                  <a:lnTo>
                    <a:pt x="206" y="77"/>
                  </a:lnTo>
                  <a:lnTo>
                    <a:pt x="198" y="87"/>
                  </a:lnTo>
                  <a:lnTo>
                    <a:pt x="189" y="97"/>
                  </a:lnTo>
                  <a:lnTo>
                    <a:pt x="182" y="110"/>
                  </a:lnTo>
                  <a:lnTo>
                    <a:pt x="174" y="123"/>
                  </a:lnTo>
                  <a:lnTo>
                    <a:pt x="167" y="138"/>
                  </a:lnTo>
                  <a:lnTo>
                    <a:pt x="161" y="154"/>
                  </a:lnTo>
                  <a:lnTo>
                    <a:pt x="156" y="173"/>
                  </a:lnTo>
                  <a:lnTo>
                    <a:pt x="150" y="192"/>
                  </a:lnTo>
                  <a:lnTo>
                    <a:pt x="146" y="214"/>
                  </a:lnTo>
                  <a:lnTo>
                    <a:pt x="141" y="239"/>
                  </a:lnTo>
                  <a:lnTo>
                    <a:pt x="138" y="266"/>
                  </a:lnTo>
                  <a:lnTo>
                    <a:pt x="135" y="297"/>
                  </a:lnTo>
                  <a:lnTo>
                    <a:pt x="132" y="331"/>
                  </a:lnTo>
                  <a:lnTo>
                    <a:pt x="128" y="369"/>
                  </a:lnTo>
                  <a:lnTo>
                    <a:pt x="126" y="409"/>
                  </a:lnTo>
                  <a:lnTo>
                    <a:pt x="125" y="451"/>
                  </a:lnTo>
                  <a:lnTo>
                    <a:pt x="455" y="451"/>
                  </a:lnTo>
                  <a:close/>
                  <a:moveTo>
                    <a:pt x="125" y="494"/>
                  </a:moveTo>
                  <a:lnTo>
                    <a:pt x="125" y="522"/>
                  </a:lnTo>
                  <a:lnTo>
                    <a:pt x="126" y="551"/>
                  </a:lnTo>
                  <a:lnTo>
                    <a:pt x="128" y="578"/>
                  </a:lnTo>
                  <a:lnTo>
                    <a:pt x="131" y="604"/>
                  </a:lnTo>
                  <a:lnTo>
                    <a:pt x="133" y="630"/>
                  </a:lnTo>
                  <a:lnTo>
                    <a:pt x="136" y="655"/>
                  </a:lnTo>
                  <a:lnTo>
                    <a:pt x="139" y="678"/>
                  </a:lnTo>
                  <a:lnTo>
                    <a:pt x="143" y="702"/>
                  </a:lnTo>
                  <a:lnTo>
                    <a:pt x="146" y="720"/>
                  </a:lnTo>
                  <a:lnTo>
                    <a:pt x="149" y="736"/>
                  </a:lnTo>
                  <a:lnTo>
                    <a:pt x="153" y="752"/>
                  </a:lnTo>
                  <a:lnTo>
                    <a:pt x="158" y="767"/>
                  </a:lnTo>
                  <a:lnTo>
                    <a:pt x="162" y="782"/>
                  </a:lnTo>
                  <a:lnTo>
                    <a:pt x="167" y="797"/>
                  </a:lnTo>
                  <a:lnTo>
                    <a:pt x="174" y="811"/>
                  </a:lnTo>
                  <a:lnTo>
                    <a:pt x="180" y="824"/>
                  </a:lnTo>
                  <a:lnTo>
                    <a:pt x="185" y="831"/>
                  </a:lnTo>
                  <a:lnTo>
                    <a:pt x="189" y="839"/>
                  </a:lnTo>
                  <a:lnTo>
                    <a:pt x="195" y="846"/>
                  </a:lnTo>
                  <a:lnTo>
                    <a:pt x="201" y="853"/>
                  </a:lnTo>
                  <a:lnTo>
                    <a:pt x="206" y="859"/>
                  </a:lnTo>
                  <a:lnTo>
                    <a:pt x="213" y="865"/>
                  </a:lnTo>
                  <a:lnTo>
                    <a:pt x="221" y="871"/>
                  </a:lnTo>
                  <a:lnTo>
                    <a:pt x="228" y="877"/>
                  </a:lnTo>
                  <a:lnTo>
                    <a:pt x="236" y="882"/>
                  </a:lnTo>
                  <a:lnTo>
                    <a:pt x="243" y="886"/>
                  </a:lnTo>
                  <a:lnTo>
                    <a:pt x="252" y="890"/>
                  </a:lnTo>
                  <a:lnTo>
                    <a:pt x="261" y="893"/>
                  </a:lnTo>
                  <a:lnTo>
                    <a:pt x="268" y="895"/>
                  </a:lnTo>
                  <a:lnTo>
                    <a:pt x="277" y="897"/>
                  </a:lnTo>
                  <a:lnTo>
                    <a:pt x="286" y="898"/>
                  </a:lnTo>
                  <a:lnTo>
                    <a:pt x="295" y="898"/>
                  </a:lnTo>
                  <a:lnTo>
                    <a:pt x="305" y="898"/>
                  </a:lnTo>
                  <a:lnTo>
                    <a:pt x="315" y="896"/>
                  </a:lnTo>
                  <a:lnTo>
                    <a:pt x="326" y="893"/>
                  </a:lnTo>
                  <a:lnTo>
                    <a:pt x="336" y="889"/>
                  </a:lnTo>
                  <a:lnTo>
                    <a:pt x="345" y="883"/>
                  </a:lnTo>
                  <a:lnTo>
                    <a:pt x="355" y="877"/>
                  </a:lnTo>
                  <a:lnTo>
                    <a:pt x="365" y="869"/>
                  </a:lnTo>
                  <a:lnTo>
                    <a:pt x="373" y="859"/>
                  </a:lnTo>
                  <a:lnTo>
                    <a:pt x="383" y="850"/>
                  </a:lnTo>
                  <a:lnTo>
                    <a:pt x="391" y="838"/>
                  </a:lnTo>
                  <a:lnTo>
                    <a:pt x="400" y="824"/>
                  </a:lnTo>
                  <a:lnTo>
                    <a:pt x="407" y="808"/>
                  </a:lnTo>
                  <a:lnTo>
                    <a:pt x="414" y="792"/>
                  </a:lnTo>
                  <a:lnTo>
                    <a:pt x="420" y="775"/>
                  </a:lnTo>
                  <a:lnTo>
                    <a:pt x="426" y="755"/>
                  </a:lnTo>
                  <a:lnTo>
                    <a:pt x="431" y="734"/>
                  </a:lnTo>
                  <a:lnTo>
                    <a:pt x="435" y="712"/>
                  </a:lnTo>
                  <a:lnTo>
                    <a:pt x="439" y="687"/>
                  </a:lnTo>
                  <a:lnTo>
                    <a:pt x="443" y="660"/>
                  </a:lnTo>
                  <a:lnTo>
                    <a:pt x="446" y="631"/>
                  </a:lnTo>
                  <a:lnTo>
                    <a:pt x="448" y="600"/>
                  </a:lnTo>
                  <a:lnTo>
                    <a:pt x="450" y="567"/>
                  </a:lnTo>
                  <a:lnTo>
                    <a:pt x="453" y="531"/>
                  </a:lnTo>
                  <a:lnTo>
                    <a:pt x="454" y="494"/>
                  </a:lnTo>
                  <a:lnTo>
                    <a:pt x="125" y="494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Freeform 37">
              <a:extLst>
                <a:ext uri="{FF2B5EF4-FFF2-40B4-BE49-F238E27FC236}">
                  <a16:creationId xmlns:a16="http://schemas.microsoft.com/office/drawing/2014/main" id="{1A56B6D3-7A65-4EA9-98EC-162E6805E7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" y="1281"/>
              <a:ext cx="78" cy="90"/>
            </a:xfrm>
            <a:custGeom>
              <a:avLst/>
              <a:gdLst>
                <a:gd name="T0" fmla="*/ 0 w 780"/>
                <a:gd name="T1" fmla="*/ 0 h 899"/>
                <a:gd name="T2" fmla="*/ 0 w 780"/>
                <a:gd name="T3" fmla="*/ 0 h 899"/>
                <a:gd name="T4" fmla="*/ 0 w 780"/>
                <a:gd name="T5" fmla="*/ 0 h 899"/>
                <a:gd name="T6" fmla="*/ 0 w 780"/>
                <a:gd name="T7" fmla="*/ 0 h 899"/>
                <a:gd name="T8" fmla="*/ 0 w 780"/>
                <a:gd name="T9" fmla="*/ 0 h 899"/>
                <a:gd name="T10" fmla="*/ 0 w 780"/>
                <a:gd name="T11" fmla="*/ 0 h 899"/>
                <a:gd name="T12" fmla="*/ 0 w 780"/>
                <a:gd name="T13" fmla="*/ 0 h 899"/>
                <a:gd name="T14" fmla="*/ 0 w 780"/>
                <a:gd name="T15" fmla="*/ 0 h 8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80"/>
                <a:gd name="T25" fmla="*/ 0 h 899"/>
                <a:gd name="T26" fmla="*/ 780 w 780"/>
                <a:gd name="T27" fmla="*/ 899 h 89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80" h="899">
                  <a:moveTo>
                    <a:pt x="780" y="899"/>
                  </a:moveTo>
                  <a:lnTo>
                    <a:pt x="0" y="899"/>
                  </a:lnTo>
                  <a:lnTo>
                    <a:pt x="408" y="0"/>
                  </a:lnTo>
                  <a:lnTo>
                    <a:pt x="780" y="899"/>
                  </a:lnTo>
                  <a:close/>
                  <a:moveTo>
                    <a:pt x="626" y="846"/>
                  </a:moveTo>
                  <a:lnTo>
                    <a:pt x="367" y="219"/>
                  </a:lnTo>
                  <a:lnTo>
                    <a:pt x="81" y="846"/>
                  </a:lnTo>
                  <a:lnTo>
                    <a:pt x="626" y="846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Freeform 38">
              <a:extLst>
                <a:ext uri="{FF2B5EF4-FFF2-40B4-BE49-F238E27FC236}">
                  <a16:creationId xmlns:a16="http://schemas.microsoft.com/office/drawing/2014/main" id="{AEA455FE-D0C8-487A-8264-66544B077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1235"/>
              <a:ext cx="73" cy="20"/>
            </a:xfrm>
            <a:custGeom>
              <a:avLst/>
              <a:gdLst>
                <a:gd name="T0" fmla="*/ 0 w 730"/>
                <a:gd name="T1" fmla="*/ 0 h 199"/>
                <a:gd name="T2" fmla="*/ 0 w 730"/>
                <a:gd name="T3" fmla="*/ 0 h 199"/>
                <a:gd name="T4" fmla="*/ 0 w 730"/>
                <a:gd name="T5" fmla="*/ 0 h 199"/>
                <a:gd name="T6" fmla="*/ 0 w 730"/>
                <a:gd name="T7" fmla="*/ 0 h 199"/>
                <a:gd name="T8" fmla="*/ 0 w 730"/>
                <a:gd name="T9" fmla="*/ 0 h 199"/>
                <a:gd name="T10" fmla="*/ 0 w 730"/>
                <a:gd name="T11" fmla="*/ 0 h 1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0"/>
                <a:gd name="T19" fmla="*/ 0 h 199"/>
                <a:gd name="T20" fmla="*/ 730 w 730"/>
                <a:gd name="T21" fmla="*/ 199 h 19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0" h="199">
                  <a:moveTo>
                    <a:pt x="0" y="199"/>
                  </a:moveTo>
                  <a:lnTo>
                    <a:pt x="730" y="199"/>
                  </a:lnTo>
                  <a:lnTo>
                    <a:pt x="460" y="0"/>
                  </a:lnTo>
                  <a:lnTo>
                    <a:pt x="490" y="106"/>
                  </a:lnTo>
                  <a:lnTo>
                    <a:pt x="0" y="106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Freeform 47">
              <a:extLst>
                <a:ext uri="{FF2B5EF4-FFF2-40B4-BE49-F238E27FC236}">
                  <a16:creationId xmlns:a16="http://schemas.microsoft.com/office/drawing/2014/main" id="{DA864760-3C13-4B00-9489-926C9D8E8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6" y="1449"/>
              <a:ext cx="9" cy="314"/>
            </a:xfrm>
            <a:custGeom>
              <a:avLst/>
              <a:gdLst>
                <a:gd name="T0" fmla="*/ 0 w 88"/>
                <a:gd name="T1" fmla="*/ 0 h 3142"/>
                <a:gd name="T2" fmla="*/ 0 w 88"/>
                <a:gd name="T3" fmla="*/ 0 h 3142"/>
                <a:gd name="T4" fmla="*/ 0 w 88"/>
                <a:gd name="T5" fmla="*/ 0 h 3142"/>
                <a:gd name="T6" fmla="*/ 0 w 88"/>
                <a:gd name="T7" fmla="*/ 0 h 3142"/>
                <a:gd name="T8" fmla="*/ 0 w 88"/>
                <a:gd name="T9" fmla="*/ 0 h 3142"/>
                <a:gd name="T10" fmla="*/ 0 w 88"/>
                <a:gd name="T11" fmla="*/ 0 h 3142"/>
                <a:gd name="T12" fmla="*/ 0 w 88"/>
                <a:gd name="T13" fmla="*/ 0 h 3142"/>
                <a:gd name="T14" fmla="*/ 0 w 88"/>
                <a:gd name="T15" fmla="*/ 0 h 3142"/>
                <a:gd name="T16" fmla="*/ 0 w 88"/>
                <a:gd name="T17" fmla="*/ 0 h 3142"/>
                <a:gd name="T18" fmla="*/ 0 w 88"/>
                <a:gd name="T19" fmla="*/ 0 h 3142"/>
                <a:gd name="T20" fmla="*/ 0 w 88"/>
                <a:gd name="T21" fmla="*/ 0 h 3142"/>
                <a:gd name="T22" fmla="*/ 0 w 88"/>
                <a:gd name="T23" fmla="*/ 0 h 3142"/>
                <a:gd name="T24" fmla="*/ 0 w 88"/>
                <a:gd name="T25" fmla="*/ 0 h 3142"/>
                <a:gd name="T26" fmla="*/ 0 w 88"/>
                <a:gd name="T27" fmla="*/ 0 h 3142"/>
                <a:gd name="T28" fmla="*/ 0 w 88"/>
                <a:gd name="T29" fmla="*/ 0 h 3142"/>
                <a:gd name="T30" fmla="*/ 0 w 88"/>
                <a:gd name="T31" fmla="*/ 0 h 3142"/>
                <a:gd name="T32" fmla="*/ 0 w 88"/>
                <a:gd name="T33" fmla="*/ 0 h 3142"/>
                <a:gd name="T34" fmla="*/ 0 w 88"/>
                <a:gd name="T35" fmla="*/ 0 h 3142"/>
                <a:gd name="T36" fmla="*/ 0 w 88"/>
                <a:gd name="T37" fmla="*/ 0 h 3142"/>
                <a:gd name="T38" fmla="*/ 0 w 88"/>
                <a:gd name="T39" fmla="*/ 0 h 3142"/>
                <a:gd name="T40" fmla="*/ 0 w 88"/>
                <a:gd name="T41" fmla="*/ 0 h 3142"/>
                <a:gd name="T42" fmla="*/ 0 w 88"/>
                <a:gd name="T43" fmla="*/ 0 h 3142"/>
                <a:gd name="T44" fmla="*/ 0 w 88"/>
                <a:gd name="T45" fmla="*/ 0 h 3142"/>
                <a:gd name="T46" fmla="*/ 0 w 88"/>
                <a:gd name="T47" fmla="*/ 0 h 3142"/>
                <a:gd name="T48" fmla="*/ 0 w 88"/>
                <a:gd name="T49" fmla="*/ 0 h 3142"/>
                <a:gd name="T50" fmla="*/ 0 w 88"/>
                <a:gd name="T51" fmla="*/ 0 h 3142"/>
                <a:gd name="T52" fmla="*/ 0 w 88"/>
                <a:gd name="T53" fmla="*/ 0 h 3142"/>
                <a:gd name="T54" fmla="*/ 0 w 88"/>
                <a:gd name="T55" fmla="*/ 0 h 3142"/>
                <a:gd name="T56" fmla="*/ 0 w 88"/>
                <a:gd name="T57" fmla="*/ 0 h 3142"/>
                <a:gd name="T58" fmla="*/ 0 w 88"/>
                <a:gd name="T59" fmla="*/ 0 h 3142"/>
                <a:gd name="T60" fmla="*/ 0 w 88"/>
                <a:gd name="T61" fmla="*/ 0 h 3142"/>
                <a:gd name="T62" fmla="*/ 0 w 88"/>
                <a:gd name="T63" fmla="*/ 0 h 3142"/>
                <a:gd name="T64" fmla="*/ 0 w 88"/>
                <a:gd name="T65" fmla="*/ 0 h 3142"/>
                <a:gd name="T66" fmla="*/ 0 w 88"/>
                <a:gd name="T67" fmla="*/ 0 h 3142"/>
                <a:gd name="T68" fmla="*/ 0 w 88"/>
                <a:gd name="T69" fmla="*/ 0 h 3142"/>
                <a:gd name="T70" fmla="*/ 0 w 88"/>
                <a:gd name="T71" fmla="*/ 0 h 3142"/>
                <a:gd name="T72" fmla="*/ 0 w 88"/>
                <a:gd name="T73" fmla="*/ 0 h 3142"/>
                <a:gd name="T74" fmla="*/ 0 w 88"/>
                <a:gd name="T75" fmla="*/ 0 h 3142"/>
                <a:gd name="T76" fmla="*/ 0 w 88"/>
                <a:gd name="T77" fmla="*/ 0 h 3142"/>
                <a:gd name="T78" fmla="*/ 0 w 88"/>
                <a:gd name="T79" fmla="*/ 0 h 314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8"/>
                <a:gd name="T121" fmla="*/ 0 h 3142"/>
                <a:gd name="T122" fmla="*/ 88 w 88"/>
                <a:gd name="T123" fmla="*/ 3142 h 314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8" h="3142">
                  <a:moveTo>
                    <a:pt x="2" y="2795"/>
                  </a:moveTo>
                  <a:lnTo>
                    <a:pt x="72" y="2795"/>
                  </a:lnTo>
                  <a:lnTo>
                    <a:pt x="69" y="3142"/>
                  </a:lnTo>
                  <a:lnTo>
                    <a:pt x="0" y="3142"/>
                  </a:lnTo>
                  <a:lnTo>
                    <a:pt x="2" y="2795"/>
                  </a:lnTo>
                  <a:close/>
                  <a:moveTo>
                    <a:pt x="4" y="2379"/>
                  </a:moveTo>
                  <a:lnTo>
                    <a:pt x="74" y="2379"/>
                  </a:lnTo>
                  <a:lnTo>
                    <a:pt x="72" y="2725"/>
                  </a:lnTo>
                  <a:lnTo>
                    <a:pt x="2" y="2725"/>
                  </a:lnTo>
                  <a:lnTo>
                    <a:pt x="4" y="2379"/>
                  </a:lnTo>
                  <a:close/>
                  <a:moveTo>
                    <a:pt x="6" y="1963"/>
                  </a:moveTo>
                  <a:lnTo>
                    <a:pt x="76" y="1963"/>
                  </a:lnTo>
                  <a:lnTo>
                    <a:pt x="74" y="2309"/>
                  </a:lnTo>
                  <a:lnTo>
                    <a:pt x="4" y="2309"/>
                  </a:lnTo>
                  <a:lnTo>
                    <a:pt x="6" y="1963"/>
                  </a:lnTo>
                  <a:close/>
                  <a:moveTo>
                    <a:pt x="10" y="1547"/>
                  </a:moveTo>
                  <a:lnTo>
                    <a:pt x="78" y="1547"/>
                  </a:lnTo>
                  <a:lnTo>
                    <a:pt x="76" y="1893"/>
                  </a:lnTo>
                  <a:lnTo>
                    <a:pt x="8" y="1893"/>
                  </a:lnTo>
                  <a:lnTo>
                    <a:pt x="10" y="1547"/>
                  </a:lnTo>
                  <a:close/>
                  <a:moveTo>
                    <a:pt x="12" y="1131"/>
                  </a:moveTo>
                  <a:lnTo>
                    <a:pt x="81" y="1131"/>
                  </a:lnTo>
                  <a:lnTo>
                    <a:pt x="79" y="1477"/>
                  </a:lnTo>
                  <a:lnTo>
                    <a:pt x="10" y="1477"/>
                  </a:lnTo>
                  <a:lnTo>
                    <a:pt x="12" y="1131"/>
                  </a:lnTo>
                  <a:close/>
                  <a:moveTo>
                    <a:pt x="14" y="715"/>
                  </a:moveTo>
                  <a:lnTo>
                    <a:pt x="83" y="715"/>
                  </a:lnTo>
                  <a:lnTo>
                    <a:pt x="81" y="1061"/>
                  </a:lnTo>
                  <a:lnTo>
                    <a:pt x="12" y="1061"/>
                  </a:lnTo>
                  <a:lnTo>
                    <a:pt x="14" y="715"/>
                  </a:lnTo>
                  <a:close/>
                  <a:moveTo>
                    <a:pt x="16" y="299"/>
                  </a:moveTo>
                  <a:lnTo>
                    <a:pt x="86" y="299"/>
                  </a:lnTo>
                  <a:lnTo>
                    <a:pt x="83" y="645"/>
                  </a:lnTo>
                  <a:lnTo>
                    <a:pt x="14" y="645"/>
                  </a:lnTo>
                  <a:lnTo>
                    <a:pt x="16" y="299"/>
                  </a:lnTo>
                  <a:close/>
                  <a:moveTo>
                    <a:pt x="88" y="0"/>
                  </a:moveTo>
                  <a:lnTo>
                    <a:pt x="87" y="229"/>
                  </a:lnTo>
                  <a:lnTo>
                    <a:pt x="17" y="229"/>
                  </a:lnTo>
                  <a:lnTo>
                    <a:pt x="1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Line 48">
              <a:extLst>
                <a:ext uri="{FF2B5EF4-FFF2-40B4-BE49-F238E27FC236}">
                  <a16:creationId xmlns:a16="http://schemas.microsoft.com/office/drawing/2014/main" id="{9197AC8C-430B-44AC-BACD-8B529A087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0" y="1451"/>
              <a:ext cx="61" cy="0"/>
            </a:xfrm>
            <a:prstGeom prst="line">
              <a:avLst/>
            </a:prstGeom>
            <a:noFill/>
            <a:ln w="7">
              <a:solidFill>
                <a:srgbClr val="1F1A1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>
            <a:extLst>
              <a:ext uri="{FF2B5EF4-FFF2-40B4-BE49-F238E27FC236}">
                <a16:creationId xmlns:a16="http://schemas.microsoft.com/office/drawing/2014/main" id="{4A5B06F9-9E3C-4AFF-B41F-0DE0D950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3106738"/>
            <a:ext cx="47974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>
            <a:extLst>
              <a:ext uri="{FF2B5EF4-FFF2-40B4-BE49-F238E27FC236}">
                <a16:creationId xmlns:a16="http://schemas.microsoft.com/office/drawing/2014/main" id="{90672543-7425-4350-A081-91320A7AF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1811338"/>
            <a:ext cx="475456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E4F5DE63-5B2E-4CA9-9355-75E1E2CF5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3106738"/>
            <a:ext cx="2754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4">
            <a:extLst>
              <a:ext uri="{FF2B5EF4-FFF2-40B4-BE49-F238E27FC236}">
                <a16:creationId xmlns:a16="http://schemas.microsoft.com/office/drawing/2014/main" id="{7E33EE67-9AFF-4F27-8394-4DDCE65ED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373563"/>
            <a:ext cx="47545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5733" name="AutoShape 21">
            <a:extLst>
              <a:ext uri="{FF2B5EF4-FFF2-40B4-BE49-F238E27FC236}">
                <a16:creationId xmlns:a16="http://schemas.microsoft.com/office/drawing/2014/main" id="{621A2E40-3521-4FD6-B7F8-B10E163401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90875" y="2117725"/>
            <a:ext cx="681038" cy="1290638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734" name="AutoShape 22">
            <a:extLst>
              <a:ext uri="{FF2B5EF4-FFF2-40B4-BE49-F238E27FC236}">
                <a16:creationId xmlns:a16="http://schemas.microsoft.com/office/drawing/2014/main" id="{4EFDF895-365E-4EBA-A01C-A88738B7031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90875" y="3408363"/>
            <a:ext cx="638175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735" name="AutoShape 23">
            <a:extLst>
              <a:ext uri="{FF2B5EF4-FFF2-40B4-BE49-F238E27FC236}">
                <a16:creationId xmlns:a16="http://schemas.microsoft.com/office/drawing/2014/main" id="{CD1BA7F7-D4BB-46F4-BC2E-D57F5D9007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90875" y="3408363"/>
            <a:ext cx="681038" cy="1276350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0D193509-F394-4E33-99A4-AFCB6B3BE25D}"/>
              </a:ext>
            </a:extLst>
          </p:cNvPr>
          <p:cNvSpPr/>
          <p:nvPr/>
        </p:nvSpPr>
        <p:spPr>
          <a:xfrm>
            <a:off x="3635375" y="4221163"/>
            <a:ext cx="5184775" cy="936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346" name="灯片编号占位符 1">
            <a:extLst>
              <a:ext uri="{FF2B5EF4-FFF2-40B4-BE49-F238E27FC236}">
                <a16:creationId xmlns:a16="http://schemas.microsoft.com/office/drawing/2014/main" id="{B2646FC0-A3B1-4526-8A33-E7AC2FC8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700CBDD-AB55-4772-A994-7E0FADA72813}" type="slidenum">
              <a:rPr lang="zh-CN" altLang="en-US" sz="1200"/>
              <a:pPr/>
              <a:t>12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50">
            <a:extLst>
              <a:ext uri="{FF2B5EF4-FFF2-40B4-BE49-F238E27FC236}">
                <a16:creationId xmlns:a16="http://schemas.microsoft.com/office/drawing/2014/main" id="{5B5BDFDC-D549-4BD1-A65A-E10FB8112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5888038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49">
            <a:extLst>
              <a:ext uri="{FF2B5EF4-FFF2-40B4-BE49-F238E27FC236}">
                <a16:creationId xmlns:a16="http://schemas.microsoft.com/office/drawing/2014/main" id="{0ACACE12-63EE-4392-A9DD-676FD716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5902325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48">
            <a:extLst>
              <a:ext uri="{FF2B5EF4-FFF2-40B4-BE49-F238E27FC236}">
                <a16:creationId xmlns:a16="http://schemas.microsoft.com/office/drawing/2014/main" id="{095108DD-1DF8-47BE-8C71-90606A9E8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5934075"/>
            <a:ext cx="2760662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图片 47">
            <a:extLst>
              <a:ext uri="{FF2B5EF4-FFF2-40B4-BE49-F238E27FC236}">
                <a16:creationId xmlns:a16="http://schemas.microsoft.com/office/drawing/2014/main" id="{5D7FE7BB-BA58-420B-99D1-61E6FCD6A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50" y="5359400"/>
            <a:ext cx="175577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41">
            <a:extLst>
              <a:ext uri="{FF2B5EF4-FFF2-40B4-BE49-F238E27FC236}">
                <a16:creationId xmlns:a16="http://schemas.microsoft.com/office/drawing/2014/main" id="{913EC2D5-9083-4B8B-9F38-5C4BAB987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5513388"/>
            <a:ext cx="3175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图片 40">
            <a:extLst>
              <a:ext uri="{FF2B5EF4-FFF2-40B4-BE49-F238E27FC236}">
                <a16:creationId xmlns:a16="http://schemas.microsoft.com/office/drawing/2014/main" id="{DAF0D910-5712-4E5E-81F5-9937E06DF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5300663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图片 38">
            <a:extLst>
              <a:ext uri="{FF2B5EF4-FFF2-40B4-BE49-F238E27FC236}">
                <a16:creationId xmlns:a16="http://schemas.microsoft.com/office/drawing/2014/main" id="{65837E9F-4A61-431F-94D8-624E1F329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4298950"/>
            <a:ext cx="2571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图片 37">
            <a:extLst>
              <a:ext uri="{FF2B5EF4-FFF2-40B4-BE49-F238E27FC236}">
                <a16:creationId xmlns:a16="http://schemas.microsoft.com/office/drawing/2014/main" id="{C3B126D5-0281-49B7-9858-DD3E98201D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4327525"/>
            <a:ext cx="1616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图片 34">
            <a:extLst>
              <a:ext uri="{FF2B5EF4-FFF2-40B4-BE49-F238E27FC236}">
                <a16:creationId xmlns:a16="http://schemas.microsoft.com/office/drawing/2014/main" id="{0FB9BCDC-A622-448D-87CD-F6E21F6AD9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4327525"/>
            <a:ext cx="981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图片 32">
            <a:extLst>
              <a:ext uri="{FF2B5EF4-FFF2-40B4-BE49-F238E27FC236}">
                <a16:creationId xmlns:a16="http://schemas.microsoft.com/office/drawing/2014/main" id="{8B9B7D22-2D38-4AEE-9E0A-159CDFC85F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3786188"/>
            <a:ext cx="687705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图片 30">
            <a:extLst>
              <a:ext uri="{FF2B5EF4-FFF2-40B4-BE49-F238E27FC236}">
                <a16:creationId xmlns:a16="http://schemas.microsoft.com/office/drawing/2014/main" id="{F5A994F2-91F4-4748-9876-63C4DD3739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3179763"/>
            <a:ext cx="1079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图片 31">
            <a:extLst>
              <a:ext uri="{FF2B5EF4-FFF2-40B4-BE49-F238E27FC236}">
                <a16:creationId xmlns:a16="http://schemas.microsoft.com/office/drawing/2014/main" id="{C190F4B8-A56B-4B72-8B70-A5A7E12DD9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3227388"/>
            <a:ext cx="102393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图片 23">
            <a:extLst>
              <a:ext uri="{FF2B5EF4-FFF2-40B4-BE49-F238E27FC236}">
                <a16:creationId xmlns:a16="http://schemas.microsoft.com/office/drawing/2014/main" id="{75E98FCB-B86F-4BA6-816F-0BEC271E9D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2738438"/>
            <a:ext cx="134778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图片 24">
            <a:extLst>
              <a:ext uri="{FF2B5EF4-FFF2-40B4-BE49-F238E27FC236}">
                <a16:creationId xmlns:a16="http://schemas.microsoft.com/office/drawing/2014/main" id="{A62D4A9D-7292-4C4B-BADB-0F3C103752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187700"/>
            <a:ext cx="17605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图片 14">
            <a:extLst>
              <a:ext uri="{FF2B5EF4-FFF2-40B4-BE49-F238E27FC236}">
                <a16:creationId xmlns:a16="http://schemas.microsoft.com/office/drawing/2014/main" id="{2E14CEEA-CB29-48EF-945E-B8505D606F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13" y="2809875"/>
            <a:ext cx="24447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图片 10">
            <a:extLst>
              <a:ext uri="{FF2B5EF4-FFF2-40B4-BE49-F238E27FC236}">
                <a16:creationId xmlns:a16="http://schemas.microsoft.com/office/drawing/2014/main" id="{318B35B8-B3AE-4EAE-B69E-A4498C5FE3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1701800"/>
            <a:ext cx="1908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8" name="图片 7">
            <a:extLst>
              <a:ext uri="{FF2B5EF4-FFF2-40B4-BE49-F238E27FC236}">
                <a16:creationId xmlns:a16="http://schemas.microsoft.com/office/drawing/2014/main" id="{C85F875C-D774-4A0B-9B95-C7B1322206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8" y="1701800"/>
            <a:ext cx="12922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9" name="图片 6">
            <a:extLst>
              <a:ext uri="{FF2B5EF4-FFF2-40B4-BE49-F238E27FC236}">
                <a16:creationId xmlns:a16="http://schemas.microsoft.com/office/drawing/2014/main" id="{2D602DCC-3CAC-4365-987D-CA2ECB0F2A5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643063"/>
            <a:ext cx="9382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0" name="图片 3">
            <a:extLst>
              <a:ext uri="{FF2B5EF4-FFF2-40B4-BE49-F238E27FC236}">
                <a16:creationId xmlns:a16="http://schemas.microsoft.com/office/drawing/2014/main" id="{62020D35-7285-4BA8-BC99-54D9E03D239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8" y="390525"/>
            <a:ext cx="400526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1" name="图片 4">
            <a:extLst>
              <a:ext uri="{FF2B5EF4-FFF2-40B4-BE49-F238E27FC236}">
                <a16:creationId xmlns:a16="http://schemas.microsoft.com/office/drawing/2014/main" id="{C61ECBE8-5E56-4A90-BB96-1A458C1A83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038225"/>
            <a:ext cx="52181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2" name="Text Box 4">
            <a:extLst>
              <a:ext uri="{FF2B5EF4-FFF2-40B4-BE49-F238E27FC236}">
                <a16:creationId xmlns:a16="http://schemas.microsoft.com/office/drawing/2014/main" id="{B2DC3889-13D6-40E1-9793-E3D5912B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5" y="136525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 </a:t>
            </a:r>
            <a:endParaRPr lang="zh-CN" altLang="en-US" sz="2400" b="1"/>
          </a:p>
        </p:txBody>
      </p:sp>
      <p:sp>
        <p:nvSpPr>
          <p:cNvPr id="15383" name="Text Box 11">
            <a:extLst>
              <a:ext uri="{FF2B5EF4-FFF2-40B4-BE49-F238E27FC236}">
                <a16:creationId xmlns:a16="http://schemas.microsoft.com/office/drawing/2014/main" id="{C37F4AC2-66F0-4897-8DFA-0ABEA95B2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9338" y="4095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84" name="灯片编号占位符 8">
            <a:extLst>
              <a:ext uri="{FF2B5EF4-FFF2-40B4-BE49-F238E27FC236}">
                <a16:creationId xmlns:a16="http://schemas.microsoft.com/office/drawing/2014/main" id="{E4357470-4C4D-436A-B112-D0DFDA25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8F746F3-4E62-4093-9AE8-D21A67C901C8}" type="slidenum">
              <a:rPr lang="zh-CN" altLang="en-US" sz="1200"/>
              <a:pPr/>
              <a:t>13</a:t>
            </a:fld>
            <a:endParaRPr lang="en-US" altLang="zh-CN" sz="120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BEC73AE-CCC8-4B4F-9596-5A1F2325D7AB}"/>
              </a:ext>
            </a:extLst>
          </p:cNvPr>
          <p:cNvSpPr/>
          <p:nvPr/>
        </p:nvSpPr>
        <p:spPr>
          <a:xfrm>
            <a:off x="3995738" y="1682750"/>
            <a:ext cx="431800" cy="809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2BA69DA-56F7-462F-B479-7C3819A82147}"/>
              </a:ext>
            </a:extLst>
          </p:cNvPr>
          <p:cNvCxnSpPr>
            <a:stCxn id="23" idx="4"/>
          </p:cNvCxnSpPr>
          <p:nvPr/>
        </p:nvCxnSpPr>
        <p:spPr>
          <a:xfrm flipH="1">
            <a:off x="4211638" y="2492375"/>
            <a:ext cx="0" cy="288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AD010C2D-B94A-4016-9C41-DD77C95BBAB8}"/>
              </a:ext>
            </a:extLst>
          </p:cNvPr>
          <p:cNvSpPr/>
          <p:nvPr/>
        </p:nvSpPr>
        <p:spPr>
          <a:xfrm>
            <a:off x="5148263" y="1700213"/>
            <a:ext cx="431800" cy="809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9465A41-07E5-4350-AED2-806498283F66}"/>
              </a:ext>
            </a:extLst>
          </p:cNvPr>
          <p:cNvCxnSpPr>
            <a:stCxn id="26" idx="4"/>
          </p:cNvCxnSpPr>
          <p:nvPr/>
        </p:nvCxnSpPr>
        <p:spPr>
          <a:xfrm flipH="1">
            <a:off x="5364163" y="2509838"/>
            <a:ext cx="0" cy="288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E4858C4-0F5D-496F-B9C6-DDBFA95BC6C2}"/>
              </a:ext>
            </a:extLst>
          </p:cNvPr>
          <p:cNvCxnSpPr/>
          <p:nvPr/>
        </p:nvCxnSpPr>
        <p:spPr>
          <a:xfrm flipH="1">
            <a:off x="1692275" y="2276475"/>
            <a:ext cx="0" cy="91757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A96C530E-16AE-489C-90EC-33242A8C96A0}"/>
              </a:ext>
            </a:extLst>
          </p:cNvPr>
          <p:cNvSpPr/>
          <p:nvPr/>
        </p:nvSpPr>
        <p:spPr>
          <a:xfrm>
            <a:off x="4356100" y="4344988"/>
            <a:ext cx="546100" cy="863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5AC3479-A254-458B-BF2E-8E96F5C73791}"/>
              </a:ext>
            </a:extLst>
          </p:cNvPr>
          <p:cNvSpPr/>
          <p:nvPr/>
        </p:nvSpPr>
        <p:spPr>
          <a:xfrm>
            <a:off x="5889625" y="4344988"/>
            <a:ext cx="474663" cy="809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98AA1A4-0B68-4F74-976A-6EDAAD1561DC}"/>
              </a:ext>
            </a:extLst>
          </p:cNvPr>
          <p:cNvCxnSpPr>
            <a:stCxn id="36" idx="4"/>
          </p:cNvCxnSpPr>
          <p:nvPr/>
        </p:nvCxnSpPr>
        <p:spPr>
          <a:xfrm>
            <a:off x="6126163" y="5154613"/>
            <a:ext cx="0" cy="28733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3C544CB-07F3-486D-80CC-A3DE92914FD6}"/>
              </a:ext>
            </a:extLst>
          </p:cNvPr>
          <p:cNvCxnSpPr/>
          <p:nvPr/>
        </p:nvCxnSpPr>
        <p:spPr>
          <a:xfrm flipH="1">
            <a:off x="4629150" y="5229225"/>
            <a:ext cx="0" cy="2873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C209F5D-9290-43C7-A22E-AB2F160B0408}"/>
              </a:ext>
            </a:extLst>
          </p:cNvPr>
          <p:cNvCxnSpPr/>
          <p:nvPr/>
        </p:nvCxnSpPr>
        <p:spPr>
          <a:xfrm flipH="1">
            <a:off x="1476375" y="4986338"/>
            <a:ext cx="0" cy="91757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ADE0C2FF-277C-413F-9AB9-B2939F6B9423}"/>
              </a:ext>
            </a:extLst>
          </p:cNvPr>
          <p:cNvSpPr/>
          <p:nvPr/>
        </p:nvSpPr>
        <p:spPr>
          <a:xfrm>
            <a:off x="1866900" y="5903913"/>
            <a:ext cx="636588" cy="6207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65CCCE33-A47F-44B3-9971-EFC19C5D287B}"/>
              </a:ext>
            </a:extLst>
          </p:cNvPr>
          <p:cNvSpPr/>
          <p:nvPr/>
        </p:nvSpPr>
        <p:spPr>
          <a:xfrm>
            <a:off x="2771775" y="5903913"/>
            <a:ext cx="1223963" cy="6207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EAFCC964-9F67-4E5F-B982-73ECA6852915}"/>
              </a:ext>
            </a:extLst>
          </p:cNvPr>
          <p:cNvSpPr/>
          <p:nvPr/>
        </p:nvSpPr>
        <p:spPr>
          <a:xfrm>
            <a:off x="5846763" y="6040438"/>
            <a:ext cx="620712" cy="379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D9A30F2-FE66-4B82-AB98-007449F15BCE}"/>
              </a:ext>
            </a:extLst>
          </p:cNvPr>
          <p:cNvCxnSpPr/>
          <p:nvPr/>
        </p:nvCxnSpPr>
        <p:spPr>
          <a:xfrm>
            <a:off x="1692275" y="3548063"/>
            <a:ext cx="431800" cy="8890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3">
            <a:extLst>
              <a:ext uri="{FF2B5EF4-FFF2-40B4-BE49-F238E27FC236}">
                <a16:creationId xmlns:a16="http://schemas.microsoft.com/office/drawing/2014/main" id="{F2117098-0993-4C79-8970-525B3C938F24}"/>
              </a:ext>
            </a:extLst>
          </p:cNvPr>
          <p:cNvGrpSpPr>
            <a:grpSpLocks/>
          </p:cNvGrpSpPr>
          <p:nvPr/>
        </p:nvGrpSpPr>
        <p:grpSpPr bwMode="auto">
          <a:xfrm>
            <a:off x="6937375" y="349250"/>
            <a:ext cx="1816100" cy="4448175"/>
            <a:chOff x="6844654" y="349715"/>
            <a:chExt cx="1816928" cy="4447316"/>
          </a:xfrm>
        </p:grpSpPr>
        <p:pic>
          <p:nvPicPr>
            <p:cNvPr id="15403" name="Picture 16" descr="图7">
              <a:extLst>
                <a:ext uri="{FF2B5EF4-FFF2-40B4-BE49-F238E27FC236}">
                  <a16:creationId xmlns:a16="http://schemas.microsoft.com/office/drawing/2014/main" id="{92A56121-626A-4D7F-8E0C-E44B3B2E8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42"/>
            <a:stretch>
              <a:fillRect/>
            </a:stretch>
          </p:blipFill>
          <p:spPr bwMode="auto">
            <a:xfrm>
              <a:off x="6844654" y="349715"/>
              <a:ext cx="1739900" cy="2143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404" name="组合 41">
              <a:extLst>
                <a:ext uri="{FF2B5EF4-FFF2-40B4-BE49-F238E27FC236}">
                  <a16:creationId xmlns:a16="http://schemas.microsoft.com/office/drawing/2014/main" id="{F23B809F-9D98-4080-807D-06A08A200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4642" y="1208362"/>
              <a:ext cx="480702" cy="276225"/>
              <a:chOff x="7751507" y="1770549"/>
              <a:chExt cx="480944" cy="276225"/>
            </a:xfrm>
          </p:grpSpPr>
          <p:pic>
            <p:nvPicPr>
              <p:cNvPr id="15413" name="对象 5">
                <a:extLst>
                  <a:ext uri="{FF2B5EF4-FFF2-40B4-BE49-F238E27FC236}">
                    <a16:creationId xmlns:a16="http://schemas.microsoft.com/office/drawing/2014/main" id="{D99EBAC4-6882-44EC-AB5D-ED4FC13F37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1507" y="1833578"/>
                <a:ext cx="197538" cy="213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4" name="对象 4">
                <a:extLst>
                  <a:ext uri="{FF2B5EF4-FFF2-40B4-BE49-F238E27FC236}">
                    <a16:creationId xmlns:a16="http://schemas.microsoft.com/office/drawing/2014/main" id="{C8C986BF-6495-42F2-9B6D-70A20B3A02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8926" y="1770549"/>
                <a:ext cx="2635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下箭头 54">
              <a:extLst>
                <a:ext uri="{FF2B5EF4-FFF2-40B4-BE49-F238E27FC236}">
                  <a16:creationId xmlns:a16="http://schemas.microsoft.com/office/drawing/2014/main" id="{8D84AC34-57B8-436A-903D-7502C1DA149F}"/>
                </a:ext>
              </a:extLst>
            </p:cNvPr>
            <p:cNvSpPr/>
            <p:nvPr/>
          </p:nvSpPr>
          <p:spPr>
            <a:xfrm>
              <a:off x="6928830" y="2449572"/>
              <a:ext cx="933876" cy="8634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俯视图</a:t>
              </a:r>
            </a:p>
          </p:txBody>
        </p:sp>
        <p:grpSp>
          <p:nvGrpSpPr>
            <p:cNvPr id="15406" name="组合 10">
              <a:extLst>
                <a:ext uri="{FF2B5EF4-FFF2-40B4-BE49-F238E27FC236}">
                  <a16:creationId xmlns:a16="http://schemas.microsoft.com/office/drawing/2014/main" id="{90ECD24E-10E0-4E0E-9992-82EA8DBD7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1131" y="3107175"/>
              <a:ext cx="1790451" cy="1689856"/>
              <a:chOff x="6871131" y="3107175"/>
              <a:chExt cx="1790451" cy="1689856"/>
            </a:xfrm>
          </p:grpSpPr>
          <p:grpSp>
            <p:nvGrpSpPr>
              <p:cNvPr id="15407" name="组合 3">
                <a:extLst>
                  <a:ext uri="{FF2B5EF4-FFF2-40B4-BE49-F238E27FC236}">
                    <a16:creationId xmlns:a16="http://schemas.microsoft.com/office/drawing/2014/main" id="{29EDCF1E-4409-4F66-BC46-1DADACB68F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71131" y="3107175"/>
                <a:ext cx="1790451" cy="1689856"/>
                <a:chOff x="6876256" y="3235146"/>
                <a:chExt cx="1790451" cy="1689856"/>
              </a:xfrm>
            </p:grpSpPr>
            <p:pic>
              <p:nvPicPr>
                <p:cNvPr id="15409" name="Picture 22" descr="图7">
                  <a:extLst>
                    <a:ext uri="{FF2B5EF4-FFF2-40B4-BE49-F238E27FC236}">
                      <a16:creationId xmlns:a16="http://schemas.microsoft.com/office/drawing/2014/main" id="{ED00FC68-B272-4C1D-9370-A57F35FB18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1340"/>
                <a:stretch>
                  <a:fillRect/>
                </a:stretch>
              </p:blipFill>
              <p:spPr bwMode="auto">
                <a:xfrm>
                  <a:off x="6876256" y="3235146"/>
                  <a:ext cx="1790451" cy="1689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5410" name="组合 50">
                  <a:extLst>
                    <a:ext uri="{FF2B5EF4-FFF2-40B4-BE49-F238E27FC236}">
                      <a16:creationId xmlns:a16="http://schemas.microsoft.com/office/drawing/2014/main" id="{569DE01C-C92D-4F05-BFD2-720D14DFB7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34415" y="3741762"/>
                  <a:ext cx="641617" cy="372949"/>
                  <a:chOff x="7812360" y="4149224"/>
                  <a:chExt cx="641783" cy="372949"/>
                </a:xfrm>
              </p:grpSpPr>
              <p:pic>
                <p:nvPicPr>
                  <p:cNvPr id="15411" name="对象 10">
                    <a:extLst>
                      <a:ext uri="{FF2B5EF4-FFF2-40B4-BE49-F238E27FC236}">
                        <a16:creationId xmlns:a16="http://schemas.microsoft.com/office/drawing/2014/main" id="{133201BD-14CE-4712-A0C3-DC58482B47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12360" y="4309448"/>
                    <a:ext cx="196850" cy="2127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12" name="对象 11">
                    <a:extLst>
                      <a:ext uri="{FF2B5EF4-FFF2-40B4-BE49-F238E27FC236}">
                        <a16:creationId xmlns:a16="http://schemas.microsoft.com/office/drawing/2014/main" id="{2E1C02E7-BA33-4309-9703-889E8AD29F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90618" y="4149224"/>
                    <a:ext cx="263525" cy="2762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pic>
            <p:nvPicPr>
              <p:cNvPr id="15408" name="对象 6">
                <a:extLst>
                  <a:ext uri="{FF2B5EF4-FFF2-40B4-BE49-F238E27FC236}">
                    <a16:creationId xmlns:a16="http://schemas.microsoft.com/office/drawing/2014/main" id="{C1F4EA02-929D-4DCC-958D-629D817A4F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6343" y="3631222"/>
                <a:ext cx="234555" cy="302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" name="组合 27">
            <a:extLst>
              <a:ext uri="{FF2B5EF4-FFF2-40B4-BE49-F238E27FC236}">
                <a16:creationId xmlns:a16="http://schemas.microsoft.com/office/drawing/2014/main" id="{88A99534-3787-4FD5-A913-735A4D903FFF}"/>
              </a:ext>
            </a:extLst>
          </p:cNvPr>
          <p:cNvGrpSpPr>
            <a:grpSpLocks/>
          </p:cNvGrpSpPr>
          <p:nvPr/>
        </p:nvGrpSpPr>
        <p:grpSpPr bwMode="auto">
          <a:xfrm>
            <a:off x="7766050" y="1228725"/>
            <a:ext cx="303213" cy="320675"/>
            <a:chOff x="7765325" y="1243091"/>
            <a:chExt cx="304245" cy="319407"/>
          </a:xfrm>
        </p:grpSpPr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B69DFE9-6579-48DC-8FA0-26A5D635040F}"/>
                </a:ext>
              </a:extLst>
            </p:cNvPr>
            <p:cNvCxnSpPr/>
            <p:nvPr/>
          </p:nvCxnSpPr>
          <p:spPr>
            <a:xfrm flipV="1">
              <a:off x="7765325" y="1385401"/>
              <a:ext cx="304245" cy="17709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402" name="对象 59">
              <a:extLst>
                <a:ext uri="{FF2B5EF4-FFF2-40B4-BE49-F238E27FC236}">
                  <a16:creationId xmlns:a16="http://schemas.microsoft.com/office/drawing/2014/main" id="{DB00A801-6049-4AD7-82C5-83F87F9E2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325" y="1243091"/>
              <a:ext cx="19685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4" grpId="0" animBg="1"/>
      <p:bldP spid="36" grpId="0" animBg="1"/>
      <p:bldP spid="44" grpId="0" animBg="1"/>
      <p:bldP spid="45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>
            <a:extLst>
              <a:ext uri="{FF2B5EF4-FFF2-40B4-BE49-F238E27FC236}">
                <a16:creationId xmlns:a16="http://schemas.microsoft.com/office/drawing/2014/main" id="{911FBD49-73AC-4919-8739-9EDAAA571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4391025"/>
            <a:ext cx="405923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图片 1">
            <a:extLst>
              <a:ext uri="{FF2B5EF4-FFF2-40B4-BE49-F238E27FC236}">
                <a16:creationId xmlns:a16="http://schemas.microsoft.com/office/drawing/2014/main" id="{7F97E954-B128-4E8A-A727-3315F8ED4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94038"/>
            <a:ext cx="24018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3">
            <a:extLst>
              <a:ext uri="{FF2B5EF4-FFF2-40B4-BE49-F238E27FC236}">
                <a16:creationId xmlns:a16="http://schemas.microsoft.com/office/drawing/2014/main" id="{3BB02E02-F4C2-41D2-9A44-2E86AD53D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0" y="1801813"/>
            <a:ext cx="40465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AutoShape 21">
            <a:extLst>
              <a:ext uri="{FF2B5EF4-FFF2-40B4-BE49-F238E27FC236}">
                <a16:creationId xmlns:a16="http://schemas.microsoft.com/office/drawing/2014/main" id="{E062F384-92FF-4A31-B3B1-D669F7E622D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17863" y="2117725"/>
            <a:ext cx="1012825" cy="1285875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23">
            <a:extLst>
              <a:ext uri="{FF2B5EF4-FFF2-40B4-BE49-F238E27FC236}">
                <a16:creationId xmlns:a16="http://schemas.microsoft.com/office/drawing/2014/main" id="{AC2AFB0E-2B7E-40C1-9331-BB29DF1AAC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17863" y="3409950"/>
            <a:ext cx="1003300" cy="13001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1" name="灯片编号占位符 1">
            <a:extLst>
              <a:ext uri="{FF2B5EF4-FFF2-40B4-BE49-F238E27FC236}">
                <a16:creationId xmlns:a16="http://schemas.microsoft.com/office/drawing/2014/main" id="{E9A87E09-C21E-4CA6-AB56-7A9A138F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25E9D44-5DF1-46A1-A0E2-B3F14E17938A}" type="slidenum">
              <a:rPr lang="zh-CN" altLang="en-US" sz="1200"/>
              <a:pPr/>
              <a:t>14</a:t>
            </a:fld>
            <a:endParaRPr lang="en-US" altLang="zh-CN" sz="120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BBB6FE3-E153-4361-B7B4-BE18AAB6F936}"/>
              </a:ext>
            </a:extLst>
          </p:cNvPr>
          <p:cNvSpPr/>
          <p:nvPr/>
        </p:nvSpPr>
        <p:spPr>
          <a:xfrm>
            <a:off x="4264025" y="4235450"/>
            <a:ext cx="3951288" cy="9350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60" name="AutoShape 24">
            <a:extLst>
              <a:ext uri="{FF2B5EF4-FFF2-40B4-BE49-F238E27FC236}">
                <a16:creationId xmlns:a16="http://schemas.microsoft.com/office/drawing/2014/main" id="{A4DB41A9-BAA2-4350-9E7D-E87464E368C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2" name="AutoShape 26">
            <a:extLst>
              <a:ext uri="{FF2B5EF4-FFF2-40B4-BE49-F238E27FC236}">
                <a16:creationId xmlns:a16="http://schemas.microsoft.com/office/drawing/2014/main" id="{353FD983-477D-496D-BE4B-C2C22166CB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16795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0" name="图片 4">
            <a:extLst>
              <a:ext uri="{FF2B5EF4-FFF2-40B4-BE49-F238E27FC236}">
                <a16:creationId xmlns:a16="http://schemas.microsoft.com/office/drawing/2014/main" id="{3429EF0B-C6F0-4E71-B563-24C2ABE2E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108325"/>
            <a:ext cx="45704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2">
            <a:extLst>
              <a:ext uri="{FF2B5EF4-FFF2-40B4-BE49-F238E27FC236}">
                <a16:creationId xmlns:a16="http://schemas.microsoft.com/office/drawing/2014/main" id="{75778F3E-24DA-45DC-A561-CBE171E4F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370013"/>
            <a:ext cx="45640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3">
            <a:extLst>
              <a:ext uri="{FF2B5EF4-FFF2-40B4-BE49-F238E27FC236}">
                <a16:creationId xmlns:a16="http://schemas.microsoft.com/office/drawing/2014/main" id="{B38515AB-8138-44F0-99D1-81B09B7F8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2319338"/>
            <a:ext cx="4572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5">
            <a:extLst>
              <a:ext uri="{FF2B5EF4-FFF2-40B4-BE49-F238E27FC236}">
                <a16:creationId xmlns:a16="http://schemas.microsoft.com/office/drawing/2014/main" id="{9DD35146-F967-43BB-8CA9-833F52349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3860800"/>
            <a:ext cx="45656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7">
            <a:extLst>
              <a:ext uri="{FF2B5EF4-FFF2-40B4-BE49-F238E27FC236}">
                <a16:creationId xmlns:a16="http://schemas.microsoft.com/office/drawing/2014/main" id="{788A3EB2-4241-499C-86B2-02C195DDC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808538"/>
            <a:ext cx="457041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1">
            <a:extLst>
              <a:ext uri="{FF2B5EF4-FFF2-40B4-BE49-F238E27FC236}">
                <a16:creationId xmlns:a16="http://schemas.microsoft.com/office/drawing/2014/main" id="{2C3535C3-8295-4145-84E8-057787EB5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3109913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758" name="AutoShape 22">
            <a:extLst>
              <a:ext uri="{FF2B5EF4-FFF2-40B4-BE49-F238E27FC236}">
                <a16:creationId xmlns:a16="http://schemas.microsoft.com/office/drawing/2014/main" id="{F0021C2F-FF6C-4DC7-8FD3-3F7F85E8497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1677988"/>
            <a:ext cx="720725" cy="17430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59" name="AutoShape 23">
            <a:extLst>
              <a:ext uri="{FF2B5EF4-FFF2-40B4-BE49-F238E27FC236}">
                <a16:creationId xmlns:a16="http://schemas.microsoft.com/office/drawing/2014/main" id="{8D43DB3C-34D8-40FE-9365-1C25150E683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2635250"/>
            <a:ext cx="715962" cy="785813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1" name="AutoShape 25">
            <a:extLst>
              <a:ext uri="{FF2B5EF4-FFF2-40B4-BE49-F238E27FC236}">
                <a16:creationId xmlns:a16="http://schemas.microsoft.com/office/drawing/2014/main" id="{EC5761FF-24A3-4C18-8ECB-AE05FBE41E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20725" cy="760412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98605ADD-8463-4FAC-B5C1-44A553E14128}"/>
              </a:ext>
            </a:extLst>
          </p:cNvPr>
          <p:cNvSpPr/>
          <p:nvPr/>
        </p:nvSpPr>
        <p:spPr>
          <a:xfrm>
            <a:off x="4356100" y="1209675"/>
            <a:ext cx="4392613" cy="850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7422" name="灯片编号占位符 1">
            <a:extLst>
              <a:ext uri="{FF2B5EF4-FFF2-40B4-BE49-F238E27FC236}">
                <a16:creationId xmlns:a16="http://schemas.microsoft.com/office/drawing/2014/main" id="{CA2BE519-333D-4CC3-9A4F-63C7B98B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2A1D49C-866A-4B9A-B216-B5DF8E92370A}" type="slidenum">
              <a:rPr lang="zh-CN" altLang="en-US" sz="1200"/>
              <a:pPr/>
              <a:t>15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7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6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图片 19">
            <a:extLst>
              <a:ext uri="{FF2B5EF4-FFF2-40B4-BE49-F238E27FC236}">
                <a16:creationId xmlns:a16="http://schemas.microsoft.com/office/drawing/2014/main" id="{7C374DAF-288B-4E50-A64D-86ADD88C8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51593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图片 22">
            <a:extLst>
              <a:ext uri="{FF2B5EF4-FFF2-40B4-BE49-F238E27FC236}">
                <a16:creationId xmlns:a16="http://schemas.microsoft.com/office/drawing/2014/main" id="{1D3DCAAF-BA20-41E2-AAC1-ED65A6451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5788025"/>
            <a:ext cx="7040563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20">
            <a:extLst>
              <a:ext uri="{FF2B5EF4-FFF2-40B4-BE49-F238E27FC236}">
                <a16:creationId xmlns:a16="http://schemas.microsoft.com/office/drawing/2014/main" id="{A1D5CA73-B8B0-4EF5-9766-D0DAFCE30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40325"/>
            <a:ext cx="21939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18">
            <a:extLst>
              <a:ext uri="{FF2B5EF4-FFF2-40B4-BE49-F238E27FC236}">
                <a16:creationId xmlns:a16="http://schemas.microsoft.com/office/drawing/2014/main" id="{5573DBC4-DF86-469A-89C1-CCFAEF9D4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50" y="3841750"/>
            <a:ext cx="9810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图片 17">
            <a:extLst>
              <a:ext uri="{FF2B5EF4-FFF2-40B4-BE49-F238E27FC236}">
                <a16:creationId xmlns:a16="http://schemas.microsoft.com/office/drawing/2014/main" id="{E1CF5845-F2D9-4B62-A868-98B0FA384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863975"/>
            <a:ext cx="21018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图片 15">
            <a:extLst>
              <a:ext uri="{FF2B5EF4-FFF2-40B4-BE49-F238E27FC236}">
                <a16:creationId xmlns:a16="http://schemas.microsoft.com/office/drawing/2014/main" id="{89C8C5F5-1FDF-41AF-8C26-2467B2D8C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54363"/>
            <a:ext cx="27003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图片 16">
            <a:extLst>
              <a:ext uri="{FF2B5EF4-FFF2-40B4-BE49-F238E27FC236}">
                <a16:creationId xmlns:a16="http://schemas.microsoft.com/office/drawing/2014/main" id="{DFD584C1-E6F8-44A1-840C-BFFD893A5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63975"/>
            <a:ext cx="240188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图片 14">
            <a:extLst>
              <a:ext uri="{FF2B5EF4-FFF2-40B4-BE49-F238E27FC236}">
                <a16:creationId xmlns:a16="http://schemas.microsoft.com/office/drawing/2014/main" id="{30F5AD79-83E2-4277-BB9D-38E50CCDD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2420938"/>
            <a:ext cx="330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图片 13">
            <a:extLst>
              <a:ext uri="{FF2B5EF4-FFF2-40B4-BE49-F238E27FC236}">
                <a16:creationId xmlns:a16="http://schemas.microsoft.com/office/drawing/2014/main" id="{ED514E8F-37F9-44BA-B102-D688DA4701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2506663"/>
            <a:ext cx="688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图片 12">
            <a:extLst>
              <a:ext uri="{FF2B5EF4-FFF2-40B4-BE49-F238E27FC236}">
                <a16:creationId xmlns:a16="http://schemas.microsoft.com/office/drawing/2014/main" id="{280F02EB-8E05-4A1C-A023-6C062865DA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076450"/>
            <a:ext cx="17557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图片 10">
            <a:extLst>
              <a:ext uri="{FF2B5EF4-FFF2-40B4-BE49-F238E27FC236}">
                <a16:creationId xmlns:a16="http://schemas.microsoft.com/office/drawing/2014/main" id="{A8F2C453-72C5-4EA2-B890-4109450BA4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2435225"/>
            <a:ext cx="1420812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图片 11">
            <a:extLst>
              <a:ext uri="{FF2B5EF4-FFF2-40B4-BE49-F238E27FC236}">
                <a16:creationId xmlns:a16="http://schemas.microsoft.com/office/drawing/2014/main" id="{D417FBC4-3101-4714-83C3-DAF1B61C6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2420938"/>
            <a:ext cx="144462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图片 2">
            <a:extLst>
              <a:ext uri="{FF2B5EF4-FFF2-40B4-BE49-F238E27FC236}">
                <a16:creationId xmlns:a16="http://schemas.microsoft.com/office/drawing/2014/main" id="{A16A30A6-B2E3-4F3E-8621-B58AE48619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1322388"/>
            <a:ext cx="6540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图片 1">
            <a:extLst>
              <a:ext uri="{FF2B5EF4-FFF2-40B4-BE49-F238E27FC236}">
                <a16:creationId xmlns:a16="http://schemas.microsoft.com/office/drawing/2014/main" id="{3D7AD9D9-6D2A-45B9-B37C-AE1090E51A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461963"/>
            <a:ext cx="89122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21">
            <a:extLst>
              <a:ext uri="{FF2B5EF4-FFF2-40B4-BE49-F238E27FC236}">
                <a16:creationId xmlns:a16="http://schemas.microsoft.com/office/drawing/2014/main" id="{2A7164E4-A5CB-4D98-AAC8-4DC9AC9B054C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1025525"/>
            <a:ext cx="1827213" cy="4419600"/>
            <a:chOff x="6928104" y="363326"/>
            <a:chExt cx="1825807" cy="4419758"/>
          </a:xfrm>
        </p:grpSpPr>
        <p:grpSp>
          <p:nvGrpSpPr>
            <p:cNvPr id="18458" name="组合 67">
              <a:extLst>
                <a:ext uri="{FF2B5EF4-FFF2-40B4-BE49-F238E27FC236}">
                  <a16:creationId xmlns:a16="http://schemas.microsoft.com/office/drawing/2014/main" id="{B058EB7C-E054-4635-8FD7-907A6B5F51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28104" y="363326"/>
              <a:ext cx="1825807" cy="4419758"/>
              <a:chOff x="6835775" y="363326"/>
              <a:chExt cx="1825807" cy="4419758"/>
            </a:xfrm>
          </p:grpSpPr>
          <p:pic>
            <p:nvPicPr>
              <p:cNvPr id="18462" name="Picture 16" descr="图7">
                <a:extLst>
                  <a:ext uri="{FF2B5EF4-FFF2-40B4-BE49-F238E27FC236}">
                    <a16:creationId xmlns:a16="http://schemas.microsoft.com/office/drawing/2014/main" id="{3894C8FA-F0A8-4AE6-9746-0808C734B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324"/>
              <a:stretch>
                <a:fillRect/>
              </a:stretch>
            </p:blipFill>
            <p:spPr bwMode="auto">
              <a:xfrm>
                <a:off x="6835775" y="363326"/>
                <a:ext cx="1739900" cy="2115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463" name="组合 69">
                <a:extLst>
                  <a:ext uri="{FF2B5EF4-FFF2-40B4-BE49-F238E27FC236}">
                    <a16:creationId xmlns:a16="http://schemas.microsoft.com/office/drawing/2014/main" id="{6C22A2A4-2FF7-4975-90C1-9BA58FBD51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94638" y="1204701"/>
                <a:ext cx="508000" cy="276225"/>
                <a:chOff x="7751507" y="1766888"/>
                <a:chExt cx="508256" cy="276225"/>
              </a:xfrm>
            </p:grpSpPr>
            <p:pic>
              <p:nvPicPr>
                <p:cNvPr id="18472" name="对象 5">
                  <a:extLst>
                    <a:ext uri="{FF2B5EF4-FFF2-40B4-BE49-F238E27FC236}">
                      <a16:creationId xmlns:a16="http://schemas.microsoft.com/office/drawing/2014/main" id="{03CE32DF-858C-4A74-B20A-6CB633B5A8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51507" y="1820918"/>
                  <a:ext cx="197538" cy="2131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473" name="对象 4">
                  <a:extLst>
                    <a:ext uri="{FF2B5EF4-FFF2-40B4-BE49-F238E27FC236}">
                      <a16:creationId xmlns:a16="http://schemas.microsoft.com/office/drawing/2014/main" id="{CCB37B35-7C97-4370-BFD4-810F7410B8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96238" y="1766888"/>
                  <a:ext cx="263525" cy="2762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72" name="下箭头 71">
                <a:extLst>
                  <a:ext uri="{FF2B5EF4-FFF2-40B4-BE49-F238E27FC236}">
                    <a16:creationId xmlns:a16="http://schemas.microsoft.com/office/drawing/2014/main" id="{AE2657C1-DD83-4245-B266-358C3ED328E0}"/>
                  </a:ext>
                </a:extLst>
              </p:cNvPr>
              <p:cNvSpPr/>
              <p:nvPr/>
            </p:nvSpPr>
            <p:spPr>
              <a:xfrm>
                <a:off x="6913503" y="2408099"/>
                <a:ext cx="934318" cy="86363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dirty="0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俯视图</a:t>
                </a:r>
              </a:p>
            </p:txBody>
          </p:sp>
          <p:grpSp>
            <p:nvGrpSpPr>
              <p:cNvPr id="18465" name="组合 72">
                <a:extLst>
                  <a:ext uri="{FF2B5EF4-FFF2-40B4-BE49-F238E27FC236}">
                    <a16:creationId xmlns:a16="http://schemas.microsoft.com/office/drawing/2014/main" id="{9C519D57-7E4E-4130-A187-A3A45B1875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71131" y="3107175"/>
                <a:ext cx="1790451" cy="1675909"/>
                <a:chOff x="6871131" y="3107175"/>
                <a:chExt cx="1790451" cy="1675909"/>
              </a:xfrm>
            </p:grpSpPr>
            <p:grpSp>
              <p:nvGrpSpPr>
                <p:cNvPr id="18466" name="组合 73">
                  <a:extLst>
                    <a:ext uri="{FF2B5EF4-FFF2-40B4-BE49-F238E27FC236}">
                      <a16:creationId xmlns:a16="http://schemas.microsoft.com/office/drawing/2014/main" id="{BA99F1EC-604F-497C-834D-8A8D4A9E3A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871131" y="3107175"/>
                  <a:ext cx="1790451" cy="1675909"/>
                  <a:chOff x="6876256" y="3235146"/>
                  <a:chExt cx="1790451" cy="1675909"/>
                </a:xfrm>
              </p:grpSpPr>
              <p:pic>
                <p:nvPicPr>
                  <p:cNvPr id="18468" name="Picture 22" descr="图7">
                    <a:extLst>
                      <a:ext uri="{FF2B5EF4-FFF2-40B4-BE49-F238E27FC236}">
                        <a16:creationId xmlns:a16="http://schemas.microsoft.com/office/drawing/2014/main" id="{B976B852-29CF-44C6-9998-C273213563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2073"/>
                  <a:stretch>
                    <a:fillRect/>
                  </a:stretch>
                </p:blipFill>
                <p:spPr bwMode="auto">
                  <a:xfrm>
                    <a:off x="6876256" y="3235146"/>
                    <a:ext cx="1790451" cy="167590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8469" name="组合 76">
                    <a:extLst>
                      <a:ext uri="{FF2B5EF4-FFF2-40B4-BE49-F238E27FC236}">
                        <a16:creationId xmlns:a16="http://schemas.microsoft.com/office/drawing/2014/main" id="{63D226D0-F7C4-4244-A3C9-1AB70CAE66E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934415" y="3848011"/>
                    <a:ext cx="479425" cy="276225"/>
                    <a:chOff x="7812360" y="4255473"/>
                    <a:chExt cx="479549" cy="276225"/>
                  </a:xfrm>
                </p:grpSpPr>
                <p:pic>
                  <p:nvPicPr>
                    <p:cNvPr id="18470" name="对象 10">
                      <a:extLst>
                        <a:ext uri="{FF2B5EF4-FFF2-40B4-BE49-F238E27FC236}">
                          <a16:creationId xmlns:a16="http://schemas.microsoft.com/office/drawing/2014/main" id="{70753F31-1C1E-43D8-BEF1-9DCCF635698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812360" y="4309448"/>
                      <a:ext cx="196850" cy="2127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8471" name="对象 11">
                      <a:extLst>
                        <a:ext uri="{FF2B5EF4-FFF2-40B4-BE49-F238E27FC236}">
                          <a16:creationId xmlns:a16="http://schemas.microsoft.com/office/drawing/2014/main" id="{D618ADAC-662C-45F4-8531-1EE7653C643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28384" y="4255473"/>
                      <a:ext cx="263525" cy="2762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pic>
              <p:nvPicPr>
                <p:cNvPr id="18467" name="对象 74">
                  <a:extLst>
                    <a:ext uri="{FF2B5EF4-FFF2-40B4-BE49-F238E27FC236}">
                      <a16:creationId xmlns:a16="http://schemas.microsoft.com/office/drawing/2014/main" id="{3FDAEED0-3054-49C4-B711-59709C122A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8991" y="3754056"/>
                  <a:ext cx="234555" cy="302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8459" name="组合 81">
              <a:extLst>
                <a:ext uri="{FF2B5EF4-FFF2-40B4-BE49-F238E27FC236}">
                  <a16:creationId xmlns:a16="http://schemas.microsoft.com/office/drawing/2014/main" id="{9A1FA17F-7ABF-4702-B78D-4F5EC7E20D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5325" y="1243091"/>
              <a:ext cx="304245" cy="299748"/>
              <a:chOff x="7765325" y="1243091"/>
              <a:chExt cx="304245" cy="299748"/>
            </a:xfrm>
          </p:grpSpPr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FCC417B-D94B-4D14-AD1C-6C470FF29981}"/>
                  </a:ext>
                </a:extLst>
              </p:cNvPr>
              <p:cNvCxnSpPr/>
              <p:nvPr/>
            </p:nvCxnSpPr>
            <p:spPr>
              <a:xfrm flipV="1">
                <a:off x="7765659" y="1365074"/>
                <a:ext cx="304566" cy="17780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461" name="对象 83">
                <a:extLst>
                  <a:ext uri="{FF2B5EF4-FFF2-40B4-BE49-F238E27FC236}">
                    <a16:creationId xmlns:a16="http://schemas.microsoft.com/office/drawing/2014/main" id="{F44ED632-C2D2-4294-ABF6-81D46C9E07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5325" y="1243091"/>
                <a:ext cx="196850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8449" name="Rectangle 21">
            <a:extLst>
              <a:ext uri="{FF2B5EF4-FFF2-40B4-BE49-F238E27FC236}">
                <a16:creationId xmlns:a16="http://schemas.microsoft.com/office/drawing/2014/main" id="{4B9D5015-3B45-4572-8365-E3CB957E8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50" name="Rectangle 23">
            <a:extLst>
              <a:ext uri="{FF2B5EF4-FFF2-40B4-BE49-F238E27FC236}">
                <a16:creationId xmlns:a16="http://schemas.microsoft.com/office/drawing/2014/main" id="{6C28B4C6-3D8A-48A1-9D2C-14C8DEA13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51" name="Rectangle 25">
            <a:extLst>
              <a:ext uri="{FF2B5EF4-FFF2-40B4-BE49-F238E27FC236}">
                <a16:creationId xmlns:a16="http://schemas.microsoft.com/office/drawing/2014/main" id="{B3FB3822-53FD-498A-9998-33C78E768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52" name="灯片编号占位符 6">
            <a:extLst>
              <a:ext uri="{FF2B5EF4-FFF2-40B4-BE49-F238E27FC236}">
                <a16:creationId xmlns:a16="http://schemas.microsoft.com/office/drawing/2014/main" id="{8BC73153-E022-4534-92B8-F4D6E97F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2E02CD-572A-4D7B-A8CA-B27C7AF7AE00}" type="slidenum">
              <a:rPr lang="zh-CN" altLang="en-US" sz="1200"/>
              <a:pPr/>
              <a:t>16</a:t>
            </a:fld>
            <a:endParaRPr lang="en-US" altLang="zh-CN" sz="120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CA35DEE-8A15-43E9-8504-168D1DDCD701}"/>
              </a:ext>
            </a:extLst>
          </p:cNvPr>
          <p:cNvSpPr/>
          <p:nvPr/>
        </p:nvSpPr>
        <p:spPr>
          <a:xfrm>
            <a:off x="8005763" y="4457700"/>
            <a:ext cx="207962" cy="1762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118A3996-6B28-4D59-8E2B-38842597A1A9}"/>
              </a:ext>
            </a:extLst>
          </p:cNvPr>
          <p:cNvSpPr/>
          <p:nvPr/>
        </p:nvSpPr>
        <p:spPr>
          <a:xfrm>
            <a:off x="4411663" y="1947863"/>
            <a:ext cx="1096962" cy="12652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A8EA641C-C2B8-4118-890A-6A77BAC17ACA}"/>
              </a:ext>
            </a:extLst>
          </p:cNvPr>
          <p:cNvSpPr/>
          <p:nvPr/>
        </p:nvSpPr>
        <p:spPr>
          <a:xfrm>
            <a:off x="4494213" y="4581525"/>
            <a:ext cx="436562" cy="611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51CC47B-A432-4C11-8E25-CEF44CB988BB}"/>
              </a:ext>
            </a:extLst>
          </p:cNvPr>
          <p:cNvSpPr/>
          <p:nvPr/>
        </p:nvSpPr>
        <p:spPr>
          <a:xfrm>
            <a:off x="3995738" y="3933825"/>
            <a:ext cx="1296987" cy="6127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2139349C-6A8A-41F5-8F08-F9D641B2B100}"/>
              </a:ext>
            </a:extLst>
          </p:cNvPr>
          <p:cNvSpPr/>
          <p:nvPr/>
        </p:nvSpPr>
        <p:spPr>
          <a:xfrm>
            <a:off x="4984750" y="5165725"/>
            <a:ext cx="411163" cy="5095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10" grpId="0" animBg="1"/>
      <p:bldP spid="55" grpId="0" animBg="1"/>
      <p:bldP spid="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图片 27">
            <a:extLst>
              <a:ext uri="{FF2B5EF4-FFF2-40B4-BE49-F238E27FC236}">
                <a16:creationId xmlns:a16="http://schemas.microsoft.com/office/drawing/2014/main" id="{2122159F-C236-4E98-947E-9C865732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5970588"/>
            <a:ext cx="7493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图片 24">
            <a:extLst>
              <a:ext uri="{FF2B5EF4-FFF2-40B4-BE49-F238E27FC236}">
                <a16:creationId xmlns:a16="http://schemas.microsoft.com/office/drawing/2014/main" id="{B6E474A3-B699-4646-9A88-B9EC90CEC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5813425"/>
            <a:ext cx="163353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图片 26">
            <a:extLst>
              <a:ext uri="{FF2B5EF4-FFF2-40B4-BE49-F238E27FC236}">
                <a16:creationId xmlns:a16="http://schemas.microsoft.com/office/drawing/2014/main" id="{C05206BA-0CBF-47A3-96AA-947C847D5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8" y="5922963"/>
            <a:ext cx="26828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图片 25">
            <a:extLst>
              <a:ext uri="{FF2B5EF4-FFF2-40B4-BE49-F238E27FC236}">
                <a16:creationId xmlns:a16="http://schemas.microsoft.com/office/drawing/2014/main" id="{8B7D51CC-AA02-4068-B11D-0FE64EAE9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5816600"/>
            <a:ext cx="3905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图片 23">
            <a:extLst>
              <a:ext uri="{FF2B5EF4-FFF2-40B4-BE49-F238E27FC236}">
                <a16:creationId xmlns:a16="http://schemas.microsoft.com/office/drawing/2014/main" id="{41DBA3FA-B477-41CE-B81C-8CEB738F5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805488"/>
            <a:ext cx="268128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图片 22">
            <a:extLst>
              <a:ext uri="{FF2B5EF4-FFF2-40B4-BE49-F238E27FC236}">
                <a16:creationId xmlns:a16="http://schemas.microsoft.com/office/drawing/2014/main" id="{FA68BABE-236C-4843-B573-3F8579306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733925"/>
            <a:ext cx="76565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图片 21">
            <a:extLst>
              <a:ext uri="{FF2B5EF4-FFF2-40B4-BE49-F238E27FC236}">
                <a16:creationId xmlns:a16="http://schemas.microsoft.com/office/drawing/2014/main" id="{00BA9094-C50F-49F4-AF16-84B096705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3206750"/>
            <a:ext cx="2327275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图片 20">
            <a:extLst>
              <a:ext uri="{FF2B5EF4-FFF2-40B4-BE49-F238E27FC236}">
                <a16:creationId xmlns:a16="http://schemas.microsoft.com/office/drawing/2014/main" id="{0CF1CF36-D3CF-4CDD-9DE8-B69FDA7445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81375"/>
            <a:ext cx="3346450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图片 19">
            <a:extLst>
              <a:ext uri="{FF2B5EF4-FFF2-40B4-BE49-F238E27FC236}">
                <a16:creationId xmlns:a16="http://schemas.microsoft.com/office/drawing/2014/main" id="{6C7600DE-6E68-4731-A963-AD1C30CE63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08275"/>
            <a:ext cx="41862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图片 16">
            <a:extLst>
              <a:ext uri="{FF2B5EF4-FFF2-40B4-BE49-F238E27FC236}">
                <a16:creationId xmlns:a16="http://schemas.microsoft.com/office/drawing/2014/main" id="{FBDF647C-FAE9-4326-BDBB-A1680E8CC0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557338"/>
            <a:ext cx="210978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图片 15">
            <a:extLst>
              <a:ext uri="{FF2B5EF4-FFF2-40B4-BE49-F238E27FC236}">
                <a16:creationId xmlns:a16="http://schemas.microsoft.com/office/drawing/2014/main" id="{83334DBA-7640-4DA7-B9C9-F0281E7EAC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5" y="952500"/>
            <a:ext cx="1835150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图片 11">
            <a:extLst>
              <a:ext uri="{FF2B5EF4-FFF2-40B4-BE49-F238E27FC236}">
                <a16:creationId xmlns:a16="http://schemas.microsoft.com/office/drawing/2014/main" id="{2C873DA8-1503-46C0-92C4-7C5592C7FE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3" y="1585913"/>
            <a:ext cx="1347787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图片 8">
            <a:extLst>
              <a:ext uri="{FF2B5EF4-FFF2-40B4-BE49-F238E27FC236}">
                <a16:creationId xmlns:a16="http://schemas.microsoft.com/office/drawing/2014/main" id="{825CC3E5-B27A-4305-B675-4C7AA0D966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485900"/>
            <a:ext cx="22002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图片 7">
            <a:extLst>
              <a:ext uri="{FF2B5EF4-FFF2-40B4-BE49-F238E27FC236}">
                <a16:creationId xmlns:a16="http://schemas.microsoft.com/office/drawing/2014/main" id="{D0BD50D0-DFAF-45AF-9D8D-68BFBB2D3F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90538"/>
            <a:ext cx="52911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2" name="Rectangle 7">
            <a:extLst>
              <a:ext uri="{FF2B5EF4-FFF2-40B4-BE49-F238E27FC236}">
                <a16:creationId xmlns:a16="http://schemas.microsoft.com/office/drawing/2014/main" id="{9415EACE-82EF-49FC-8176-41C6E273A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3" name="Rectangle 9">
            <a:extLst>
              <a:ext uri="{FF2B5EF4-FFF2-40B4-BE49-F238E27FC236}">
                <a16:creationId xmlns:a16="http://schemas.microsoft.com/office/drawing/2014/main" id="{81072BFC-9DC9-4D41-89F6-C077494DC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4" name="Rectangle 11">
            <a:extLst>
              <a:ext uri="{FF2B5EF4-FFF2-40B4-BE49-F238E27FC236}">
                <a16:creationId xmlns:a16="http://schemas.microsoft.com/office/drawing/2014/main" id="{E61E97F2-2047-4987-B7A3-05CDEFCD7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5" name="Rectangle 13">
            <a:extLst>
              <a:ext uri="{FF2B5EF4-FFF2-40B4-BE49-F238E27FC236}">
                <a16:creationId xmlns:a16="http://schemas.microsoft.com/office/drawing/2014/main" id="{6AEAC676-19B3-408E-AE92-A67F93BD6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6" name="Rectangle 15">
            <a:extLst>
              <a:ext uri="{FF2B5EF4-FFF2-40B4-BE49-F238E27FC236}">
                <a16:creationId xmlns:a16="http://schemas.microsoft.com/office/drawing/2014/main" id="{79CDEC9D-DD4C-4265-9247-F08E82C60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7" name="Rectangle 54">
            <a:extLst>
              <a:ext uri="{FF2B5EF4-FFF2-40B4-BE49-F238E27FC236}">
                <a16:creationId xmlns:a16="http://schemas.microsoft.com/office/drawing/2014/main" id="{8D0F5FBF-76C3-488A-9B51-424277D40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8" name="Rectangle 56">
            <a:extLst>
              <a:ext uri="{FF2B5EF4-FFF2-40B4-BE49-F238E27FC236}">
                <a16:creationId xmlns:a16="http://schemas.microsoft.com/office/drawing/2014/main" id="{9E97BD46-5BE9-4041-AD9F-1A402850E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9" name="灯片编号占位符 8">
            <a:extLst>
              <a:ext uri="{FF2B5EF4-FFF2-40B4-BE49-F238E27FC236}">
                <a16:creationId xmlns:a16="http://schemas.microsoft.com/office/drawing/2014/main" id="{5AAA6689-FB84-47F4-A27B-073893CB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F161D99-0F8F-4D88-A9ED-53FE2F12DA65}" type="slidenum">
              <a:rPr lang="zh-CN" altLang="en-US" sz="1200"/>
              <a:pPr/>
              <a:t>17</a:t>
            </a:fld>
            <a:endParaRPr lang="en-US" altLang="zh-CN" sz="120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C739753-3D7C-423E-88A2-53F85A0AE9AB}"/>
              </a:ext>
            </a:extLst>
          </p:cNvPr>
          <p:cNvCxnSpPr/>
          <p:nvPr/>
        </p:nvCxnSpPr>
        <p:spPr>
          <a:xfrm flipH="1">
            <a:off x="2894013" y="1773238"/>
            <a:ext cx="287337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41226FB-1980-40ED-BD98-1099CD03D2FE}"/>
              </a:ext>
            </a:extLst>
          </p:cNvPr>
          <p:cNvCxnSpPr/>
          <p:nvPr/>
        </p:nvCxnSpPr>
        <p:spPr>
          <a:xfrm>
            <a:off x="827088" y="1989138"/>
            <a:ext cx="0" cy="6985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CACDBD1C-E52A-406C-B709-5A98F126DB70}"/>
              </a:ext>
            </a:extLst>
          </p:cNvPr>
          <p:cNvSpPr/>
          <p:nvPr/>
        </p:nvSpPr>
        <p:spPr>
          <a:xfrm>
            <a:off x="6142038" y="4652963"/>
            <a:ext cx="2063750" cy="936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7B52DF2-41F8-48B0-930C-5C41D7AF1DD9}"/>
              </a:ext>
            </a:extLst>
          </p:cNvPr>
          <p:cNvSpPr/>
          <p:nvPr/>
        </p:nvSpPr>
        <p:spPr>
          <a:xfrm>
            <a:off x="2149475" y="5732463"/>
            <a:ext cx="1031875" cy="6492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E1BDBFE3-3280-4982-A586-4515FA3486A1}"/>
              </a:ext>
            </a:extLst>
          </p:cNvPr>
          <p:cNvSpPr/>
          <p:nvPr/>
        </p:nvSpPr>
        <p:spPr>
          <a:xfrm>
            <a:off x="3708400" y="5737225"/>
            <a:ext cx="1223963" cy="6477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2" name="组合 9">
            <a:extLst>
              <a:ext uri="{FF2B5EF4-FFF2-40B4-BE49-F238E27FC236}">
                <a16:creationId xmlns:a16="http://schemas.microsoft.com/office/drawing/2014/main" id="{6912A9C3-AB51-4480-91AE-110E7318975C}"/>
              </a:ext>
            </a:extLst>
          </p:cNvPr>
          <p:cNvGrpSpPr>
            <a:grpSpLocks/>
          </p:cNvGrpSpPr>
          <p:nvPr/>
        </p:nvGrpSpPr>
        <p:grpSpPr bwMode="auto">
          <a:xfrm>
            <a:off x="6875463" y="2039938"/>
            <a:ext cx="1944687" cy="2201862"/>
            <a:chOff x="6884988" y="2039848"/>
            <a:chExt cx="1944687" cy="2201307"/>
          </a:xfrm>
        </p:grpSpPr>
        <p:grpSp>
          <p:nvGrpSpPr>
            <p:cNvPr id="19488" name="组合 8">
              <a:extLst>
                <a:ext uri="{FF2B5EF4-FFF2-40B4-BE49-F238E27FC236}">
                  <a16:creationId xmlns:a16="http://schemas.microsoft.com/office/drawing/2014/main" id="{EF833FB5-F82B-4E3C-83CA-881872E5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84988" y="2205038"/>
              <a:ext cx="1944687" cy="2036117"/>
              <a:chOff x="6884988" y="2204517"/>
              <a:chExt cx="1944687" cy="2036117"/>
            </a:xfrm>
          </p:grpSpPr>
          <p:grpSp>
            <p:nvGrpSpPr>
              <p:cNvPr id="19491" name="Group 19">
                <a:extLst>
                  <a:ext uri="{FF2B5EF4-FFF2-40B4-BE49-F238E27FC236}">
                    <a16:creationId xmlns:a16="http://schemas.microsoft.com/office/drawing/2014/main" id="{BF7FC4AB-C5D6-4F07-B6CE-5A2F142B0E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84988" y="2204517"/>
                <a:ext cx="1944687" cy="2036117"/>
                <a:chOff x="4756" y="942"/>
                <a:chExt cx="997" cy="1096"/>
              </a:xfrm>
            </p:grpSpPr>
            <p:sp>
              <p:nvSpPr>
                <p:cNvPr id="19494" name="Freeform 28">
                  <a:extLst>
                    <a:ext uri="{FF2B5EF4-FFF2-40B4-BE49-F238E27FC236}">
                      <a16:creationId xmlns:a16="http://schemas.microsoft.com/office/drawing/2014/main" id="{F86DEE54-0A60-42EB-A4AC-4D11EF477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1481"/>
                  <a:ext cx="419" cy="48"/>
                </a:xfrm>
                <a:custGeom>
                  <a:avLst/>
                  <a:gdLst>
                    <a:gd name="T0" fmla="*/ 418 w 419"/>
                    <a:gd name="T1" fmla="*/ 3 h 48"/>
                    <a:gd name="T2" fmla="*/ 416 w 419"/>
                    <a:gd name="T3" fmla="*/ 8 h 48"/>
                    <a:gd name="T4" fmla="*/ 412 w 419"/>
                    <a:gd name="T5" fmla="*/ 12 h 48"/>
                    <a:gd name="T6" fmla="*/ 406 w 419"/>
                    <a:gd name="T7" fmla="*/ 17 h 48"/>
                    <a:gd name="T8" fmla="*/ 398 w 419"/>
                    <a:gd name="T9" fmla="*/ 21 h 48"/>
                    <a:gd name="T10" fmla="*/ 388 w 419"/>
                    <a:gd name="T11" fmla="*/ 25 h 48"/>
                    <a:gd name="T12" fmla="*/ 377 w 419"/>
                    <a:gd name="T13" fmla="*/ 29 h 48"/>
                    <a:gd name="T14" fmla="*/ 364 w 419"/>
                    <a:gd name="T15" fmla="*/ 32 h 48"/>
                    <a:gd name="T16" fmla="*/ 350 w 419"/>
                    <a:gd name="T17" fmla="*/ 36 h 48"/>
                    <a:gd name="T18" fmla="*/ 335 w 419"/>
                    <a:gd name="T19" fmla="*/ 38 h 48"/>
                    <a:gd name="T20" fmla="*/ 318 w 419"/>
                    <a:gd name="T21" fmla="*/ 41 h 48"/>
                    <a:gd name="T22" fmla="*/ 300 w 419"/>
                    <a:gd name="T23" fmla="*/ 43 h 48"/>
                    <a:gd name="T24" fmla="*/ 281 w 419"/>
                    <a:gd name="T25" fmla="*/ 45 h 48"/>
                    <a:gd name="T26" fmla="*/ 262 w 419"/>
                    <a:gd name="T27" fmla="*/ 46 h 48"/>
                    <a:gd name="T28" fmla="*/ 241 w 419"/>
                    <a:gd name="T29" fmla="*/ 47 h 48"/>
                    <a:gd name="T30" fmla="*/ 220 w 419"/>
                    <a:gd name="T31" fmla="*/ 48 h 48"/>
                    <a:gd name="T32" fmla="*/ 199 w 419"/>
                    <a:gd name="T33" fmla="*/ 48 h 48"/>
                    <a:gd name="T34" fmla="*/ 177 w 419"/>
                    <a:gd name="T35" fmla="*/ 47 h 48"/>
                    <a:gd name="T36" fmla="*/ 157 w 419"/>
                    <a:gd name="T37" fmla="*/ 46 h 48"/>
                    <a:gd name="T38" fmla="*/ 137 w 419"/>
                    <a:gd name="T39" fmla="*/ 45 h 48"/>
                    <a:gd name="T40" fmla="*/ 119 w 419"/>
                    <a:gd name="T41" fmla="*/ 43 h 48"/>
                    <a:gd name="T42" fmla="*/ 101 w 419"/>
                    <a:gd name="T43" fmla="*/ 41 h 48"/>
                    <a:gd name="T44" fmla="*/ 84 w 419"/>
                    <a:gd name="T45" fmla="*/ 38 h 48"/>
                    <a:gd name="T46" fmla="*/ 68 w 419"/>
                    <a:gd name="T47" fmla="*/ 36 h 48"/>
                    <a:gd name="T48" fmla="*/ 54 w 419"/>
                    <a:gd name="T49" fmla="*/ 32 h 48"/>
                    <a:gd name="T50" fmla="*/ 41 w 419"/>
                    <a:gd name="T51" fmla="*/ 29 h 48"/>
                    <a:gd name="T52" fmla="*/ 30 w 419"/>
                    <a:gd name="T53" fmla="*/ 25 h 48"/>
                    <a:gd name="T54" fmla="*/ 21 w 419"/>
                    <a:gd name="T55" fmla="*/ 21 h 48"/>
                    <a:gd name="T56" fmla="*/ 13 w 419"/>
                    <a:gd name="T57" fmla="*/ 17 h 48"/>
                    <a:gd name="T58" fmla="*/ 6 w 419"/>
                    <a:gd name="T59" fmla="*/ 12 h 48"/>
                    <a:gd name="T60" fmla="*/ 2 w 419"/>
                    <a:gd name="T61" fmla="*/ 8 h 48"/>
                    <a:gd name="T62" fmla="*/ 0 w 419"/>
                    <a:gd name="T63" fmla="*/ 3 h 4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419"/>
                    <a:gd name="T97" fmla="*/ 0 h 48"/>
                    <a:gd name="T98" fmla="*/ 419 w 419"/>
                    <a:gd name="T99" fmla="*/ 48 h 4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419" h="48">
                      <a:moveTo>
                        <a:pt x="419" y="0"/>
                      </a:moveTo>
                      <a:lnTo>
                        <a:pt x="418" y="3"/>
                      </a:lnTo>
                      <a:lnTo>
                        <a:pt x="418" y="5"/>
                      </a:lnTo>
                      <a:lnTo>
                        <a:pt x="416" y="8"/>
                      </a:lnTo>
                      <a:lnTo>
                        <a:pt x="414" y="10"/>
                      </a:lnTo>
                      <a:lnTo>
                        <a:pt x="412" y="12"/>
                      </a:lnTo>
                      <a:lnTo>
                        <a:pt x="409" y="14"/>
                      </a:lnTo>
                      <a:lnTo>
                        <a:pt x="406" y="17"/>
                      </a:lnTo>
                      <a:lnTo>
                        <a:pt x="402" y="19"/>
                      </a:lnTo>
                      <a:lnTo>
                        <a:pt x="398" y="21"/>
                      </a:lnTo>
                      <a:lnTo>
                        <a:pt x="393" y="23"/>
                      </a:lnTo>
                      <a:lnTo>
                        <a:pt x="388" y="25"/>
                      </a:lnTo>
                      <a:lnTo>
                        <a:pt x="383" y="27"/>
                      </a:lnTo>
                      <a:lnTo>
                        <a:pt x="377" y="29"/>
                      </a:lnTo>
                      <a:lnTo>
                        <a:pt x="371" y="31"/>
                      </a:lnTo>
                      <a:lnTo>
                        <a:pt x="364" y="32"/>
                      </a:lnTo>
                      <a:lnTo>
                        <a:pt x="357" y="34"/>
                      </a:lnTo>
                      <a:lnTo>
                        <a:pt x="350" y="36"/>
                      </a:lnTo>
                      <a:lnTo>
                        <a:pt x="343" y="37"/>
                      </a:lnTo>
                      <a:lnTo>
                        <a:pt x="335" y="38"/>
                      </a:lnTo>
                      <a:lnTo>
                        <a:pt x="326" y="40"/>
                      </a:lnTo>
                      <a:lnTo>
                        <a:pt x="318" y="41"/>
                      </a:lnTo>
                      <a:lnTo>
                        <a:pt x="309" y="42"/>
                      </a:lnTo>
                      <a:lnTo>
                        <a:pt x="300" y="43"/>
                      </a:lnTo>
                      <a:lnTo>
                        <a:pt x="291" y="44"/>
                      </a:lnTo>
                      <a:lnTo>
                        <a:pt x="281" y="45"/>
                      </a:lnTo>
                      <a:lnTo>
                        <a:pt x="272" y="46"/>
                      </a:lnTo>
                      <a:lnTo>
                        <a:pt x="262" y="46"/>
                      </a:lnTo>
                      <a:lnTo>
                        <a:pt x="251" y="47"/>
                      </a:lnTo>
                      <a:lnTo>
                        <a:pt x="241" y="47"/>
                      </a:lnTo>
                      <a:lnTo>
                        <a:pt x="231" y="48"/>
                      </a:lnTo>
                      <a:lnTo>
                        <a:pt x="220" y="48"/>
                      </a:lnTo>
                      <a:lnTo>
                        <a:pt x="209" y="48"/>
                      </a:lnTo>
                      <a:lnTo>
                        <a:pt x="199" y="48"/>
                      </a:lnTo>
                      <a:lnTo>
                        <a:pt x="188" y="48"/>
                      </a:lnTo>
                      <a:lnTo>
                        <a:pt x="177" y="47"/>
                      </a:lnTo>
                      <a:lnTo>
                        <a:pt x="167" y="47"/>
                      </a:lnTo>
                      <a:lnTo>
                        <a:pt x="157" y="46"/>
                      </a:lnTo>
                      <a:lnTo>
                        <a:pt x="147" y="46"/>
                      </a:lnTo>
                      <a:lnTo>
                        <a:pt x="137" y="45"/>
                      </a:lnTo>
                      <a:lnTo>
                        <a:pt x="128" y="44"/>
                      </a:lnTo>
                      <a:lnTo>
                        <a:pt x="119" y="43"/>
                      </a:lnTo>
                      <a:lnTo>
                        <a:pt x="109" y="42"/>
                      </a:lnTo>
                      <a:lnTo>
                        <a:pt x="101" y="41"/>
                      </a:lnTo>
                      <a:lnTo>
                        <a:pt x="92" y="40"/>
                      </a:lnTo>
                      <a:lnTo>
                        <a:pt x="84" y="38"/>
                      </a:lnTo>
                      <a:lnTo>
                        <a:pt x="76" y="37"/>
                      </a:lnTo>
                      <a:lnTo>
                        <a:pt x="68" y="36"/>
                      </a:lnTo>
                      <a:lnTo>
                        <a:pt x="61" y="34"/>
                      </a:lnTo>
                      <a:lnTo>
                        <a:pt x="54" y="32"/>
                      </a:lnTo>
                      <a:lnTo>
                        <a:pt x="48" y="31"/>
                      </a:lnTo>
                      <a:lnTo>
                        <a:pt x="41" y="29"/>
                      </a:lnTo>
                      <a:lnTo>
                        <a:pt x="36" y="27"/>
                      </a:lnTo>
                      <a:lnTo>
                        <a:pt x="30" y="25"/>
                      </a:lnTo>
                      <a:lnTo>
                        <a:pt x="25" y="23"/>
                      </a:lnTo>
                      <a:lnTo>
                        <a:pt x="21" y="21"/>
                      </a:lnTo>
                      <a:lnTo>
                        <a:pt x="16" y="19"/>
                      </a:lnTo>
                      <a:lnTo>
                        <a:pt x="13" y="17"/>
                      </a:lnTo>
                      <a:lnTo>
                        <a:pt x="9" y="14"/>
                      </a:lnTo>
                      <a:lnTo>
                        <a:pt x="6" y="12"/>
                      </a:lnTo>
                      <a:lnTo>
                        <a:pt x="4" y="10"/>
                      </a:lnTo>
                      <a:lnTo>
                        <a:pt x="2" y="8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50">
                  <a:solidFill>
                    <a:srgbClr val="1F1A1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495" name="Freeform 29">
                  <a:extLst>
                    <a:ext uri="{FF2B5EF4-FFF2-40B4-BE49-F238E27FC236}">
                      <a16:creationId xmlns:a16="http://schemas.microsoft.com/office/drawing/2014/main" id="{41F7B256-96A5-40B4-BA0C-25EAE090CF4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95" y="1432"/>
                  <a:ext cx="419" cy="49"/>
                </a:xfrm>
                <a:custGeom>
                  <a:avLst/>
                  <a:gdLst>
                    <a:gd name="T0" fmla="*/ 13 w 419"/>
                    <a:gd name="T1" fmla="*/ 25 h 50"/>
                    <a:gd name="T2" fmla="*/ 11 w 419"/>
                    <a:gd name="T3" fmla="*/ 25 h 50"/>
                    <a:gd name="T4" fmla="*/ 9 w 419"/>
                    <a:gd name="T5" fmla="*/ 25 h 50"/>
                    <a:gd name="T6" fmla="*/ 7 w 419"/>
                    <a:gd name="T7" fmla="*/ 25 h 50"/>
                    <a:gd name="T8" fmla="*/ 5 w 419"/>
                    <a:gd name="T9" fmla="*/ 25 h 50"/>
                    <a:gd name="T10" fmla="*/ 5 w 419"/>
                    <a:gd name="T11" fmla="*/ 25 h 50"/>
                    <a:gd name="T12" fmla="*/ 4 w 419"/>
                    <a:gd name="T13" fmla="*/ 25 h 50"/>
                    <a:gd name="T14" fmla="*/ 0 w 419"/>
                    <a:gd name="T15" fmla="*/ 25 h 50"/>
                    <a:gd name="T16" fmla="*/ 0 w 419"/>
                    <a:gd name="T17" fmla="*/ 25 h 50"/>
                    <a:gd name="T18" fmla="*/ 1 w 419"/>
                    <a:gd name="T19" fmla="*/ 25 h 50"/>
                    <a:gd name="T20" fmla="*/ 2 w 419"/>
                    <a:gd name="T21" fmla="*/ 25 h 50"/>
                    <a:gd name="T22" fmla="*/ 4 w 419"/>
                    <a:gd name="T23" fmla="*/ 25 h 50"/>
                    <a:gd name="T24" fmla="*/ 6 w 419"/>
                    <a:gd name="T25" fmla="*/ 25 h 50"/>
                    <a:gd name="T26" fmla="*/ 9 w 419"/>
                    <a:gd name="T27" fmla="*/ 25 h 50"/>
                    <a:gd name="T28" fmla="*/ 13 w 419"/>
                    <a:gd name="T29" fmla="*/ 25 h 50"/>
                    <a:gd name="T30" fmla="*/ 47 w 419"/>
                    <a:gd name="T31" fmla="*/ 23 h 50"/>
                    <a:gd name="T32" fmla="*/ 37 w 419"/>
                    <a:gd name="T33" fmla="*/ 25 h 50"/>
                    <a:gd name="T34" fmla="*/ 28 w 419"/>
                    <a:gd name="T35" fmla="*/ 25 h 50"/>
                    <a:gd name="T36" fmla="*/ 37 w 419"/>
                    <a:gd name="T37" fmla="*/ 21 h 50"/>
                    <a:gd name="T38" fmla="*/ 47 w 419"/>
                    <a:gd name="T39" fmla="*/ 18 h 50"/>
                    <a:gd name="T40" fmla="*/ 82 w 419"/>
                    <a:gd name="T41" fmla="*/ 15 h 50"/>
                    <a:gd name="T42" fmla="*/ 69 w 419"/>
                    <a:gd name="T43" fmla="*/ 18 h 50"/>
                    <a:gd name="T44" fmla="*/ 68 w 419"/>
                    <a:gd name="T45" fmla="*/ 13 h 50"/>
                    <a:gd name="T46" fmla="*/ 82 w 419"/>
                    <a:gd name="T47" fmla="*/ 11 h 50"/>
                    <a:gd name="T48" fmla="*/ 121 w 419"/>
                    <a:gd name="T49" fmla="*/ 10 h 50"/>
                    <a:gd name="T50" fmla="*/ 105 w 419"/>
                    <a:gd name="T51" fmla="*/ 12 h 50"/>
                    <a:gd name="T52" fmla="*/ 109 w 419"/>
                    <a:gd name="T53" fmla="*/ 6 h 50"/>
                    <a:gd name="T54" fmla="*/ 125 w 419"/>
                    <a:gd name="T55" fmla="*/ 4 h 50"/>
                    <a:gd name="T56" fmla="*/ 152 w 419"/>
                    <a:gd name="T57" fmla="*/ 7 h 50"/>
                    <a:gd name="T58" fmla="*/ 139 w 419"/>
                    <a:gd name="T59" fmla="*/ 3 h 50"/>
                    <a:gd name="T60" fmla="*/ 154 w 419"/>
                    <a:gd name="T61" fmla="*/ 2 h 50"/>
                    <a:gd name="T62" fmla="*/ 198 w 419"/>
                    <a:gd name="T63" fmla="*/ 5 h 50"/>
                    <a:gd name="T64" fmla="*/ 179 w 419"/>
                    <a:gd name="T65" fmla="*/ 5 h 50"/>
                    <a:gd name="T66" fmla="*/ 185 w 419"/>
                    <a:gd name="T67" fmla="*/ 1 h 50"/>
                    <a:gd name="T68" fmla="*/ 237 w 419"/>
                    <a:gd name="T69" fmla="*/ 1 h 50"/>
                    <a:gd name="T70" fmla="*/ 222 w 419"/>
                    <a:gd name="T71" fmla="*/ 5 h 50"/>
                    <a:gd name="T72" fmla="*/ 217 w 419"/>
                    <a:gd name="T73" fmla="*/ 0 h 50"/>
                    <a:gd name="T74" fmla="*/ 235 w 419"/>
                    <a:gd name="T75" fmla="*/ 1 h 50"/>
                    <a:gd name="T76" fmla="*/ 266 w 419"/>
                    <a:gd name="T77" fmla="*/ 7 h 50"/>
                    <a:gd name="T78" fmla="*/ 251 w 419"/>
                    <a:gd name="T79" fmla="*/ 1 h 50"/>
                    <a:gd name="T80" fmla="*/ 269 w 419"/>
                    <a:gd name="T81" fmla="*/ 2 h 50"/>
                    <a:gd name="T82" fmla="*/ 309 w 419"/>
                    <a:gd name="T83" fmla="*/ 10 h 50"/>
                    <a:gd name="T84" fmla="*/ 293 w 419"/>
                    <a:gd name="T85" fmla="*/ 9 h 50"/>
                    <a:gd name="T86" fmla="*/ 298 w 419"/>
                    <a:gd name="T87" fmla="*/ 4 h 50"/>
                    <a:gd name="T88" fmla="*/ 312 w 419"/>
                    <a:gd name="T89" fmla="*/ 6 h 50"/>
                    <a:gd name="T90" fmla="*/ 340 w 419"/>
                    <a:gd name="T91" fmla="*/ 15 h 50"/>
                    <a:gd name="T92" fmla="*/ 326 w 419"/>
                    <a:gd name="T93" fmla="*/ 13 h 50"/>
                    <a:gd name="T94" fmla="*/ 335 w 419"/>
                    <a:gd name="T95" fmla="*/ 9 h 50"/>
                    <a:gd name="T96" fmla="*/ 349 w 419"/>
                    <a:gd name="T97" fmla="*/ 12 h 50"/>
                    <a:gd name="T98" fmla="*/ 380 w 419"/>
                    <a:gd name="T99" fmla="*/ 24 h 50"/>
                    <a:gd name="T100" fmla="*/ 369 w 419"/>
                    <a:gd name="T101" fmla="*/ 21 h 50"/>
                    <a:gd name="T102" fmla="*/ 363 w 419"/>
                    <a:gd name="T103" fmla="*/ 15 h 50"/>
                    <a:gd name="T104" fmla="*/ 375 w 419"/>
                    <a:gd name="T105" fmla="*/ 18 h 50"/>
                    <a:gd name="T106" fmla="*/ 386 w 419"/>
                    <a:gd name="T107" fmla="*/ 21 h 50"/>
                    <a:gd name="T108" fmla="*/ 414 w 419"/>
                    <a:gd name="T109" fmla="*/ 25 h 50"/>
                    <a:gd name="T110" fmla="*/ 410 w 419"/>
                    <a:gd name="T111" fmla="*/ 25 h 50"/>
                    <a:gd name="T112" fmla="*/ 404 w 419"/>
                    <a:gd name="T113" fmla="*/ 25 h 50"/>
                    <a:gd name="T114" fmla="*/ 397 w 419"/>
                    <a:gd name="T115" fmla="*/ 25 h 50"/>
                    <a:gd name="T116" fmla="*/ 405 w 419"/>
                    <a:gd name="T117" fmla="*/ 25 h 50"/>
                    <a:gd name="T118" fmla="*/ 412 w 419"/>
                    <a:gd name="T119" fmla="*/ 25 h 50"/>
                    <a:gd name="T120" fmla="*/ 417 w 419"/>
                    <a:gd name="T121" fmla="*/ 25 h 50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419"/>
                    <a:gd name="T184" fmla="*/ 0 h 50"/>
                    <a:gd name="T185" fmla="*/ 419 w 419"/>
                    <a:gd name="T186" fmla="*/ 50 h 50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419" h="50">
                      <a:moveTo>
                        <a:pt x="15" y="31"/>
                      </a:moveTo>
                      <a:lnTo>
                        <a:pt x="17" y="35"/>
                      </a:lnTo>
                      <a:lnTo>
                        <a:pt x="16" y="36"/>
                      </a:lnTo>
                      <a:lnTo>
                        <a:pt x="15" y="36"/>
                      </a:lnTo>
                      <a:lnTo>
                        <a:pt x="14" y="37"/>
                      </a:lnTo>
                      <a:lnTo>
                        <a:pt x="13" y="37"/>
                      </a:lnTo>
                      <a:lnTo>
                        <a:pt x="13" y="38"/>
                      </a:lnTo>
                      <a:lnTo>
                        <a:pt x="12" y="38"/>
                      </a:lnTo>
                      <a:lnTo>
                        <a:pt x="12" y="39"/>
                      </a:lnTo>
                      <a:lnTo>
                        <a:pt x="11" y="39"/>
                      </a:lnTo>
                      <a:lnTo>
                        <a:pt x="11" y="40"/>
                      </a:lnTo>
                      <a:lnTo>
                        <a:pt x="10" y="40"/>
                      </a:lnTo>
                      <a:lnTo>
                        <a:pt x="9" y="41"/>
                      </a:lnTo>
                      <a:lnTo>
                        <a:pt x="8" y="42"/>
                      </a:lnTo>
                      <a:lnTo>
                        <a:pt x="7" y="43"/>
                      </a:lnTo>
                      <a:lnTo>
                        <a:pt x="7" y="44"/>
                      </a:lnTo>
                      <a:lnTo>
                        <a:pt x="6" y="44"/>
                      </a:lnTo>
                      <a:lnTo>
                        <a:pt x="6" y="45"/>
                      </a:lnTo>
                      <a:lnTo>
                        <a:pt x="5" y="46"/>
                      </a:lnTo>
                      <a:lnTo>
                        <a:pt x="5" y="47"/>
                      </a:lnTo>
                      <a:lnTo>
                        <a:pt x="5" y="48"/>
                      </a:lnTo>
                      <a:lnTo>
                        <a:pt x="4" y="48"/>
                      </a:lnTo>
                      <a:lnTo>
                        <a:pt x="4" y="49"/>
                      </a:lnTo>
                      <a:lnTo>
                        <a:pt x="4" y="50"/>
                      </a:lnTo>
                      <a:lnTo>
                        <a:pt x="0" y="50"/>
                      </a:lnTo>
                      <a:lnTo>
                        <a:pt x="0" y="49"/>
                      </a:lnTo>
                      <a:lnTo>
                        <a:pt x="0" y="48"/>
                      </a:lnTo>
                      <a:lnTo>
                        <a:pt x="0" y="47"/>
                      </a:lnTo>
                      <a:lnTo>
                        <a:pt x="0" y="46"/>
                      </a:lnTo>
                      <a:lnTo>
                        <a:pt x="0" y="45"/>
                      </a:lnTo>
                      <a:lnTo>
                        <a:pt x="1" y="45"/>
                      </a:lnTo>
                      <a:lnTo>
                        <a:pt x="1" y="44"/>
                      </a:lnTo>
                      <a:lnTo>
                        <a:pt x="1" y="43"/>
                      </a:lnTo>
                      <a:lnTo>
                        <a:pt x="2" y="43"/>
                      </a:lnTo>
                      <a:lnTo>
                        <a:pt x="2" y="42"/>
                      </a:lnTo>
                      <a:lnTo>
                        <a:pt x="3" y="41"/>
                      </a:lnTo>
                      <a:lnTo>
                        <a:pt x="3" y="40"/>
                      </a:lnTo>
                      <a:lnTo>
                        <a:pt x="4" y="40"/>
                      </a:lnTo>
                      <a:lnTo>
                        <a:pt x="4" y="39"/>
                      </a:lnTo>
                      <a:lnTo>
                        <a:pt x="5" y="39"/>
                      </a:lnTo>
                      <a:lnTo>
                        <a:pt x="5" y="38"/>
                      </a:lnTo>
                      <a:lnTo>
                        <a:pt x="6" y="38"/>
                      </a:lnTo>
                      <a:lnTo>
                        <a:pt x="6" y="37"/>
                      </a:lnTo>
                      <a:lnTo>
                        <a:pt x="7" y="37"/>
                      </a:lnTo>
                      <a:lnTo>
                        <a:pt x="7" y="36"/>
                      </a:lnTo>
                      <a:lnTo>
                        <a:pt x="8" y="36"/>
                      </a:lnTo>
                      <a:lnTo>
                        <a:pt x="8" y="35"/>
                      </a:lnTo>
                      <a:lnTo>
                        <a:pt x="9" y="35"/>
                      </a:lnTo>
                      <a:lnTo>
                        <a:pt x="10" y="35"/>
                      </a:lnTo>
                      <a:lnTo>
                        <a:pt x="10" y="34"/>
                      </a:lnTo>
                      <a:lnTo>
                        <a:pt x="11" y="34"/>
                      </a:lnTo>
                      <a:lnTo>
                        <a:pt x="12" y="33"/>
                      </a:lnTo>
                      <a:lnTo>
                        <a:pt x="12" y="32"/>
                      </a:lnTo>
                      <a:lnTo>
                        <a:pt x="13" y="32"/>
                      </a:lnTo>
                      <a:lnTo>
                        <a:pt x="14" y="31"/>
                      </a:lnTo>
                      <a:lnTo>
                        <a:pt x="15" y="31"/>
                      </a:lnTo>
                      <a:close/>
                      <a:moveTo>
                        <a:pt x="50" y="17"/>
                      </a:moveTo>
                      <a:lnTo>
                        <a:pt x="52" y="22"/>
                      </a:lnTo>
                      <a:lnTo>
                        <a:pt x="50" y="22"/>
                      </a:lnTo>
                      <a:lnTo>
                        <a:pt x="49" y="23"/>
                      </a:lnTo>
                      <a:lnTo>
                        <a:pt x="47" y="23"/>
                      </a:lnTo>
                      <a:lnTo>
                        <a:pt x="46" y="24"/>
                      </a:lnTo>
                      <a:lnTo>
                        <a:pt x="44" y="24"/>
                      </a:lnTo>
                      <a:lnTo>
                        <a:pt x="43" y="24"/>
                      </a:lnTo>
                      <a:lnTo>
                        <a:pt x="41" y="25"/>
                      </a:lnTo>
                      <a:lnTo>
                        <a:pt x="40" y="25"/>
                      </a:lnTo>
                      <a:lnTo>
                        <a:pt x="38" y="26"/>
                      </a:lnTo>
                      <a:lnTo>
                        <a:pt x="37" y="26"/>
                      </a:lnTo>
                      <a:lnTo>
                        <a:pt x="36" y="27"/>
                      </a:lnTo>
                      <a:lnTo>
                        <a:pt x="34" y="27"/>
                      </a:lnTo>
                      <a:lnTo>
                        <a:pt x="33" y="28"/>
                      </a:lnTo>
                      <a:lnTo>
                        <a:pt x="32" y="28"/>
                      </a:lnTo>
                      <a:lnTo>
                        <a:pt x="30" y="29"/>
                      </a:lnTo>
                      <a:lnTo>
                        <a:pt x="28" y="25"/>
                      </a:lnTo>
                      <a:lnTo>
                        <a:pt x="29" y="24"/>
                      </a:lnTo>
                      <a:lnTo>
                        <a:pt x="30" y="24"/>
                      </a:lnTo>
                      <a:lnTo>
                        <a:pt x="31" y="23"/>
                      </a:lnTo>
                      <a:lnTo>
                        <a:pt x="33" y="23"/>
                      </a:lnTo>
                      <a:lnTo>
                        <a:pt x="34" y="22"/>
                      </a:lnTo>
                      <a:lnTo>
                        <a:pt x="35" y="22"/>
                      </a:lnTo>
                      <a:lnTo>
                        <a:pt x="37" y="21"/>
                      </a:lnTo>
                      <a:lnTo>
                        <a:pt x="38" y="21"/>
                      </a:lnTo>
                      <a:lnTo>
                        <a:pt x="40" y="20"/>
                      </a:lnTo>
                      <a:lnTo>
                        <a:pt x="41" y="20"/>
                      </a:lnTo>
                      <a:lnTo>
                        <a:pt x="43" y="20"/>
                      </a:lnTo>
                      <a:lnTo>
                        <a:pt x="44" y="19"/>
                      </a:lnTo>
                      <a:lnTo>
                        <a:pt x="46" y="19"/>
                      </a:lnTo>
                      <a:lnTo>
                        <a:pt x="47" y="18"/>
                      </a:lnTo>
                      <a:lnTo>
                        <a:pt x="49" y="18"/>
                      </a:lnTo>
                      <a:lnTo>
                        <a:pt x="50" y="17"/>
                      </a:lnTo>
                      <a:close/>
                      <a:moveTo>
                        <a:pt x="87" y="10"/>
                      </a:moveTo>
                      <a:lnTo>
                        <a:pt x="88" y="14"/>
                      </a:lnTo>
                      <a:lnTo>
                        <a:pt x="86" y="14"/>
                      </a:lnTo>
                      <a:lnTo>
                        <a:pt x="84" y="15"/>
                      </a:lnTo>
                      <a:lnTo>
                        <a:pt x="82" y="15"/>
                      </a:lnTo>
                      <a:lnTo>
                        <a:pt x="80" y="15"/>
                      </a:lnTo>
                      <a:lnTo>
                        <a:pt x="79" y="16"/>
                      </a:lnTo>
                      <a:lnTo>
                        <a:pt x="77" y="16"/>
                      </a:lnTo>
                      <a:lnTo>
                        <a:pt x="75" y="17"/>
                      </a:lnTo>
                      <a:lnTo>
                        <a:pt x="73" y="17"/>
                      </a:lnTo>
                      <a:lnTo>
                        <a:pt x="71" y="17"/>
                      </a:lnTo>
                      <a:lnTo>
                        <a:pt x="69" y="18"/>
                      </a:lnTo>
                      <a:lnTo>
                        <a:pt x="67" y="18"/>
                      </a:lnTo>
                      <a:lnTo>
                        <a:pt x="65" y="18"/>
                      </a:lnTo>
                      <a:lnTo>
                        <a:pt x="65" y="19"/>
                      </a:lnTo>
                      <a:lnTo>
                        <a:pt x="64" y="14"/>
                      </a:lnTo>
                      <a:lnTo>
                        <a:pt x="66" y="14"/>
                      </a:lnTo>
                      <a:lnTo>
                        <a:pt x="68" y="13"/>
                      </a:lnTo>
                      <a:lnTo>
                        <a:pt x="70" y="13"/>
                      </a:lnTo>
                      <a:lnTo>
                        <a:pt x="72" y="12"/>
                      </a:lnTo>
                      <a:lnTo>
                        <a:pt x="74" y="12"/>
                      </a:lnTo>
                      <a:lnTo>
                        <a:pt x="76" y="12"/>
                      </a:lnTo>
                      <a:lnTo>
                        <a:pt x="78" y="11"/>
                      </a:lnTo>
                      <a:lnTo>
                        <a:pt x="80" y="11"/>
                      </a:lnTo>
                      <a:lnTo>
                        <a:pt x="82" y="11"/>
                      </a:lnTo>
                      <a:lnTo>
                        <a:pt x="84" y="10"/>
                      </a:lnTo>
                      <a:lnTo>
                        <a:pt x="86" y="10"/>
                      </a:lnTo>
                      <a:lnTo>
                        <a:pt x="87" y="10"/>
                      </a:lnTo>
                      <a:close/>
                      <a:moveTo>
                        <a:pt x="125" y="4"/>
                      </a:moveTo>
                      <a:lnTo>
                        <a:pt x="125" y="9"/>
                      </a:lnTo>
                      <a:lnTo>
                        <a:pt x="123" y="9"/>
                      </a:lnTo>
                      <a:lnTo>
                        <a:pt x="121" y="10"/>
                      </a:lnTo>
                      <a:lnTo>
                        <a:pt x="119" y="10"/>
                      </a:lnTo>
                      <a:lnTo>
                        <a:pt x="116" y="10"/>
                      </a:lnTo>
                      <a:lnTo>
                        <a:pt x="114" y="10"/>
                      </a:lnTo>
                      <a:lnTo>
                        <a:pt x="112" y="11"/>
                      </a:lnTo>
                      <a:lnTo>
                        <a:pt x="110" y="11"/>
                      </a:lnTo>
                      <a:lnTo>
                        <a:pt x="107" y="11"/>
                      </a:lnTo>
                      <a:lnTo>
                        <a:pt x="105" y="12"/>
                      </a:lnTo>
                      <a:lnTo>
                        <a:pt x="103" y="12"/>
                      </a:lnTo>
                      <a:lnTo>
                        <a:pt x="102" y="12"/>
                      </a:lnTo>
                      <a:lnTo>
                        <a:pt x="101" y="7"/>
                      </a:lnTo>
                      <a:lnTo>
                        <a:pt x="102" y="7"/>
                      </a:lnTo>
                      <a:lnTo>
                        <a:pt x="105" y="7"/>
                      </a:lnTo>
                      <a:lnTo>
                        <a:pt x="107" y="7"/>
                      </a:lnTo>
                      <a:lnTo>
                        <a:pt x="109" y="6"/>
                      </a:lnTo>
                      <a:lnTo>
                        <a:pt x="111" y="6"/>
                      </a:lnTo>
                      <a:lnTo>
                        <a:pt x="113" y="6"/>
                      </a:lnTo>
                      <a:lnTo>
                        <a:pt x="116" y="5"/>
                      </a:lnTo>
                      <a:lnTo>
                        <a:pt x="118" y="5"/>
                      </a:lnTo>
                      <a:lnTo>
                        <a:pt x="120" y="5"/>
                      </a:lnTo>
                      <a:lnTo>
                        <a:pt x="123" y="5"/>
                      </a:lnTo>
                      <a:lnTo>
                        <a:pt x="125" y="4"/>
                      </a:lnTo>
                      <a:close/>
                      <a:moveTo>
                        <a:pt x="162" y="2"/>
                      </a:moveTo>
                      <a:lnTo>
                        <a:pt x="162" y="6"/>
                      </a:lnTo>
                      <a:lnTo>
                        <a:pt x="159" y="6"/>
                      </a:lnTo>
                      <a:lnTo>
                        <a:pt x="157" y="7"/>
                      </a:lnTo>
                      <a:lnTo>
                        <a:pt x="154" y="7"/>
                      </a:lnTo>
                      <a:lnTo>
                        <a:pt x="152" y="7"/>
                      </a:lnTo>
                      <a:lnTo>
                        <a:pt x="149" y="7"/>
                      </a:lnTo>
                      <a:lnTo>
                        <a:pt x="147" y="7"/>
                      </a:lnTo>
                      <a:lnTo>
                        <a:pt x="144" y="7"/>
                      </a:lnTo>
                      <a:lnTo>
                        <a:pt x="142" y="8"/>
                      </a:lnTo>
                      <a:lnTo>
                        <a:pt x="140" y="8"/>
                      </a:lnTo>
                      <a:lnTo>
                        <a:pt x="139" y="8"/>
                      </a:lnTo>
                      <a:lnTo>
                        <a:pt x="139" y="3"/>
                      </a:lnTo>
                      <a:lnTo>
                        <a:pt x="142" y="3"/>
                      </a:lnTo>
                      <a:lnTo>
                        <a:pt x="144" y="3"/>
                      </a:lnTo>
                      <a:lnTo>
                        <a:pt x="146" y="3"/>
                      </a:lnTo>
                      <a:lnTo>
                        <a:pt x="149" y="2"/>
                      </a:lnTo>
                      <a:lnTo>
                        <a:pt x="151" y="2"/>
                      </a:lnTo>
                      <a:lnTo>
                        <a:pt x="154" y="2"/>
                      </a:lnTo>
                      <a:lnTo>
                        <a:pt x="156" y="2"/>
                      </a:lnTo>
                      <a:lnTo>
                        <a:pt x="159" y="2"/>
                      </a:lnTo>
                      <a:lnTo>
                        <a:pt x="161" y="2"/>
                      </a:lnTo>
                      <a:lnTo>
                        <a:pt x="162" y="2"/>
                      </a:lnTo>
                      <a:close/>
                      <a:moveTo>
                        <a:pt x="200" y="0"/>
                      </a:moveTo>
                      <a:lnTo>
                        <a:pt x="200" y="5"/>
                      </a:lnTo>
                      <a:lnTo>
                        <a:pt x="198" y="5"/>
                      </a:lnTo>
                      <a:lnTo>
                        <a:pt x="195" y="5"/>
                      </a:lnTo>
                      <a:lnTo>
                        <a:pt x="193" y="5"/>
                      </a:lnTo>
                      <a:lnTo>
                        <a:pt x="190" y="5"/>
                      </a:lnTo>
                      <a:lnTo>
                        <a:pt x="187" y="5"/>
                      </a:lnTo>
                      <a:lnTo>
                        <a:pt x="185" y="5"/>
                      </a:lnTo>
                      <a:lnTo>
                        <a:pt x="182" y="5"/>
                      </a:lnTo>
                      <a:lnTo>
                        <a:pt x="179" y="5"/>
                      </a:lnTo>
                      <a:lnTo>
                        <a:pt x="177" y="6"/>
                      </a:lnTo>
                      <a:lnTo>
                        <a:pt x="176" y="6"/>
                      </a:lnTo>
                      <a:lnTo>
                        <a:pt x="176" y="1"/>
                      </a:lnTo>
                      <a:lnTo>
                        <a:pt x="177" y="1"/>
                      </a:lnTo>
                      <a:lnTo>
                        <a:pt x="179" y="1"/>
                      </a:lnTo>
                      <a:lnTo>
                        <a:pt x="182" y="1"/>
                      </a:lnTo>
                      <a:lnTo>
                        <a:pt x="185" y="1"/>
                      </a:lnTo>
                      <a:lnTo>
                        <a:pt x="187" y="1"/>
                      </a:lnTo>
                      <a:lnTo>
                        <a:pt x="190" y="1"/>
                      </a:lnTo>
                      <a:lnTo>
                        <a:pt x="192" y="0"/>
                      </a:lnTo>
                      <a:lnTo>
                        <a:pt x="195" y="0"/>
                      </a:lnTo>
                      <a:lnTo>
                        <a:pt x="198" y="0"/>
                      </a:lnTo>
                      <a:lnTo>
                        <a:pt x="200" y="0"/>
                      </a:lnTo>
                      <a:close/>
                      <a:moveTo>
                        <a:pt x="237" y="1"/>
                      </a:moveTo>
                      <a:lnTo>
                        <a:pt x="237" y="5"/>
                      </a:lnTo>
                      <a:lnTo>
                        <a:pt x="235" y="5"/>
                      </a:lnTo>
                      <a:lnTo>
                        <a:pt x="233" y="5"/>
                      </a:lnTo>
                      <a:lnTo>
                        <a:pt x="230" y="5"/>
                      </a:lnTo>
                      <a:lnTo>
                        <a:pt x="227" y="5"/>
                      </a:lnTo>
                      <a:lnTo>
                        <a:pt x="225" y="5"/>
                      </a:lnTo>
                      <a:lnTo>
                        <a:pt x="222" y="5"/>
                      </a:lnTo>
                      <a:lnTo>
                        <a:pt x="219" y="5"/>
                      </a:lnTo>
                      <a:lnTo>
                        <a:pt x="217" y="5"/>
                      </a:lnTo>
                      <a:lnTo>
                        <a:pt x="214" y="5"/>
                      </a:lnTo>
                      <a:lnTo>
                        <a:pt x="214" y="0"/>
                      </a:lnTo>
                      <a:lnTo>
                        <a:pt x="217" y="0"/>
                      </a:lnTo>
                      <a:lnTo>
                        <a:pt x="219" y="0"/>
                      </a:lnTo>
                      <a:lnTo>
                        <a:pt x="222" y="0"/>
                      </a:lnTo>
                      <a:lnTo>
                        <a:pt x="225" y="0"/>
                      </a:lnTo>
                      <a:lnTo>
                        <a:pt x="227" y="0"/>
                      </a:lnTo>
                      <a:lnTo>
                        <a:pt x="230" y="0"/>
                      </a:lnTo>
                      <a:lnTo>
                        <a:pt x="233" y="1"/>
                      </a:lnTo>
                      <a:lnTo>
                        <a:pt x="235" y="1"/>
                      </a:lnTo>
                      <a:lnTo>
                        <a:pt x="237" y="1"/>
                      </a:lnTo>
                      <a:close/>
                      <a:moveTo>
                        <a:pt x="275" y="2"/>
                      </a:moveTo>
                      <a:lnTo>
                        <a:pt x="274" y="7"/>
                      </a:lnTo>
                      <a:lnTo>
                        <a:pt x="273" y="7"/>
                      </a:lnTo>
                      <a:lnTo>
                        <a:pt x="271" y="7"/>
                      </a:lnTo>
                      <a:lnTo>
                        <a:pt x="268" y="7"/>
                      </a:lnTo>
                      <a:lnTo>
                        <a:pt x="266" y="7"/>
                      </a:lnTo>
                      <a:lnTo>
                        <a:pt x="263" y="6"/>
                      </a:lnTo>
                      <a:lnTo>
                        <a:pt x="261" y="6"/>
                      </a:lnTo>
                      <a:lnTo>
                        <a:pt x="258" y="6"/>
                      </a:lnTo>
                      <a:lnTo>
                        <a:pt x="256" y="6"/>
                      </a:lnTo>
                      <a:lnTo>
                        <a:pt x="253" y="6"/>
                      </a:lnTo>
                      <a:lnTo>
                        <a:pt x="251" y="6"/>
                      </a:lnTo>
                      <a:lnTo>
                        <a:pt x="251" y="1"/>
                      </a:lnTo>
                      <a:lnTo>
                        <a:pt x="254" y="1"/>
                      </a:lnTo>
                      <a:lnTo>
                        <a:pt x="256" y="1"/>
                      </a:lnTo>
                      <a:lnTo>
                        <a:pt x="259" y="1"/>
                      </a:lnTo>
                      <a:lnTo>
                        <a:pt x="261" y="2"/>
                      </a:lnTo>
                      <a:lnTo>
                        <a:pt x="264" y="2"/>
                      </a:lnTo>
                      <a:lnTo>
                        <a:pt x="266" y="2"/>
                      </a:lnTo>
                      <a:lnTo>
                        <a:pt x="269" y="2"/>
                      </a:lnTo>
                      <a:lnTo>
                        <a:pt x="271" y="2"/>
                      </a:lnTo>
                      <a:lnTo>
                        <a:pt x="274" y="2"/>
                      </a:lnTo>
                      <a:lnTo>
                        <a:pt x="275" y="2"/>
                      </a:lnTo>
                      <a:close/>
                      <a:moveTo>
                        <a:pt x="312" y="6"/>
                      </a:moveTo>
                      <a:lnTo>
                        <a:pt x="312" y="11"/>
                      </a:lnTo>
                      <a:lnTo>
                        <a:pt x="311" y="11"/>
                      </a:lnTo>
                      <a:lnTo>
                        <a:pt x="309" y="10"/>
                      </a:lnTo>
                      <a:lnTo>
                        <a:pt x="306" y="10"/>
                      </a:lnTo>
                      <a:lnTo>
                        <a:pt x="304" y="10"/>
                      </a:lnTo>
                      <a:lnTo>
                        <a:pt x="302" y="10"/>
                      </a:lnTo>
                      <a:lnTo>
                        <a:pt x="299" y="9"/>
                      </a:lnTo>
                      <a:lnTo>
                        <a:pt x="297" y="9"/>
                      </a:lnTo>
                      <a:lnTo>
                        <a:pt x="295" y="9"/>
                      </a:lnTo>
                      <a:lnTo>
                        <a:pt x="293" y="9"/>
                      </a:lnTo>
                      <a:lnTo>
                        <a:pt x="290" y="8"/>
                      </a:lnTo>
                      <a:lnTo>
                        <a:pt x="288" y="8"/>
                      </a:lnTo>
                      <a:lnTo>
                        <a:pt x="289" y="4"/>
                      </a:lnTo>
                      <a:lnTo>
                        <a:pt x="291" y="4"/>
                      </a:lnTo>
                      <a:lnTo>
                        <a:pt x="293" y="4"/>
                      </a:lnTo>
                      <a:lnTo>
                        <a:pt x="295" y="4"/>
                      </a:lnTo>
                      <a:lnTo>
                        <a:pt x="298" y="4"/>
                      </a:lnTo>
                      <a:lnTo>
                        <a:pt x="300" y="5"/>
                      </a:lnTo>
                      <a:lnTo>
                        <a:pt x="302" y="5"/>
                      </a:lnTo>
                      <a:lnTo>
                        <a:pt x="305" y="5"/>
                      </a:lnTo>
                      <a:lnTo>
                        <a:pt x="307" y="5"/>
                      </a:lnTo>
                      <a:lnTo>
                        <a:pt x="309" y="6"/>
                      </a:lnTo>
                      <a:lnTo>
                        <a:pt x="311" y="6"/>
                      </a:lnTo>
                      <a:lnTo>
                        <a:pt x="312" y="6"/>
                      </a:lnTo>
                      <a:close/>
                      <a:moveTo>
                        <a:pt x="349" y="12"/>
                      </a:moveTo>
                      <a:lnTo>
                        <a:pt x="349" y="17"/>
                      </a:lnTo>
                      <a:lnTo>
                        <a:pt x="348" y="17"/>
                      </a:lnTo>
                      <a:lnTo>
                        <a:pt x="346" y="16"/>
                      </a:lnTo>
                      <a:lnTo>
                        <a:pt x="344" y="16"/>
                      </a:lnTo>
                      <a:lnTo>
                        <a:pt x="342" y="15"/>
                      </a:lnTo>
                      <a:lnTo>
                        <a:pt x="340" y="15"/>
                      </a:lnTo>
                      <a:lnTo>
                        <a:pt x="338" y="15"/>
                      </a:lnTo>
                      <a:lnTo>
                        <a:pt x="336" y="14"/>
                      </a:lnTo>
                      <a:lnTo>
                        <a:pt x="334" y="14"/>
                      </a:lnTo>
                      <a:lnTo>
                        <a:pt x="332" y="14"/>
                      </a:lnTo>
                      <a:lnTo>
                        <a:pt x="330" y="13"/>
                      </a:lnTo>
                      <a:lnTo>
                        <a:pt x="328" y="13"/>
                      </a:lnTo>
                      <a:lnTo>
                        <a:pt x="326" y="13"/>
                      </a:lnTo>
                      <a:lnTo>
                        <a:pt x="326" y="8"/>
                      </a:lnTo>
                      <a:lnTo>
                        <a:pt x="327" y="8"/>
                      </a:lnTo>
                      <a:lnTo>
                        <a:pt x="329" y="8"/>
                      </a:lnTo>
                      <a:lnTo>
                        <a:pt x="331" y="9"/>
                      </a:lnTo>
                      <a:lnTo>
                        <a:pt x="333" y="9"/>
                      </a:lnTo>
                      <a:lnTo>
                        <a:pt x="335" y="9"/>
                      </a:lnTo>
                      <a:lnTo>
                        <a:pt x="337" y="10"/>
                      </a:lnTo>
                      <a:lnTo>
                        <a:pt x="339" y="10"/>
                      </a:lnTo>
                      <a:lnTo>
                        <a:pt x="341" y="11"/>
                      </a:lnTo>
                      <a:lnTo>
                        <a:pt x="343" y="11"/>
                      </a:lnTo>
                      <a:lnTo>
                        <a:pt x="345" y="11"/>
                      </a:lnTo>
                      <a:lnTo>
                        <a:pt x="347" y="12"/>
                      </a:lnTo>
                      <a:lnTo>
                        <a:pt x="349" y="12"/>
                      </a:lnTo>
                      <a:close/>
                      <a:moveTo>
                        <a:pt x="386" y="22"/>
                      </a:moveTo>
                      <a:lnTo>
                        <a:pt x="385" y="26"/>
                      </a:lnTo>
                      <a:lnTo>
                        <a:pt x="384" y="26"/>
                      </a:lnTo>
                      <a:lnTo>
                        <a:pt x="383" y="25"/>
                      </a:lnTo>
                      <a:lnTo>
                        <a:pt x="381" y="25"/>
                      </a:lnTo>
                      <a:lnTo>
                        <a:pt x="380" y="24"/>
                      </a:lnTo>
                      <a:lnTo>
                        <a:pt x="378" y="24"/>
                      </a:lnTo>
                      <a:lnTo>
                        <a:pt x="377" y="24"/>
                      </a:lnTo>
                      <a:lnTo>
                        <a:pt x="375" y="23"/>
                      </a:lnTo>
                      <a:lnTo>
                        <a:pt x="374" y="23"/>
                      </a:lnTo>
                      <a:lnTo>
                        <a:pt x="372" y="22"/>
                      </a:lnTo>
                      <a:lnTo>
                        <a:pt x="371" y="22"/>
                      </a:lnTo>
                      <a:lnTo>
                        <a:pt x="369" y="21"/>
                      </a:lnTo>
                      <a:lnTo>
                        <a:pt x="367" y="21"/>
                      </a:lnTo>
                      <a:lnTo>
                        <a:pt x="366" y="20"/>
                      </a:lnTo>
                      <a:lnTo>
                        <a:pt x="364" y="20"/>
                      </a:lnTo>
                      <a:lnTo>
                        <a:pt x="362" y="20"/>
                      </a:lnTo>
                      <a:lnTo>
                        <a:pt x="363" y="15"/>
                      </a:lnTo>
                      <a:lnTo>
                        <a:pt x="365" y="16"/>
                      </a:lnTo>
                      <a:lnTo>
                        <a:pt x="367" y="16"/>
                      </a:lnTo>
                      <a:lnTo>
                        <a:pt x="369" y="16"/>
                      </a:lnTo>
                      <a:lnTo>
                        <a:pt x="370" y="17"/>
                      </a:lnTo>
                      <a:lnTo>
                        <a:pt x="372" y="17"/>
                      </a:lnTo>
                      <a:lnTo>
                        <a:pt x="373" y="18"/>
                      </a:lnTo>
                      <a:lnTo>
                        <a:pt x="375" y="18"/>
                      </a:lnTo>
                      <a:lnTo>
                        <a:pt x="377" y="19"/>
                      </a:lnTo>
                      <a:lnTo>
                        <a:pt x="378" y="19"/>
                      </a:lnTo>
                      <a:lnTo>
                        <a:pt x="380" y="20"/>
                      </a:lnTo>
                      <a:lnTo>
                        <a:pt x="381" y="20"/>
                      </a:lnTo>
                      <a:lnTo>
                        <a:pt x="383" y="20"/>
                      </a:lnTo>
                      <a:lnTo>
                        <a:pt x="384" y="21"/>
                      </a:lnTo>
                      <a:lnTo>
                        <a:pt x="386" y="21"/>
                      </a:lnTo>
                      <a:lnTo>
                        <a:pt x="386" y="22"/>
                      </a:lnTo>
                      <a:close/>
                      <a:moveTo>
                        <a:pt x="419" y="41"/>
                      </a:moveTo>
                      <a:lnTo>
                        <a:pt x="416" y="43"/>
                      </a:lnTo>
                      <a:lnTo>
                        <a:pt x="415" y="43"/>
                      </a:lnTo>
                      <a:lnTo>
                        <a:pt x="415" y="42"/>
                      </a:lnTo>
                      <a:lnTo>
                        <a:pt x="414" y="42"/>
                      </a:lnTo>
                      <a:lnTo>
                        <a:pt x="414" y="41"/>
                      </a:lnTo>
                      <a:lnTo>
                        <a:pt x="413" y="41"/>
                      </a:lnTo>
                      <a:lnTo>
                        <a:pt x="413" y="40"/>
                      </a:lnTo>
                      <a:lnTo>
                        <a:pt x="412" y="40"/>
                      </a:lnTo>
                      <a:lnTo>
                        <a:pt x="411" y="39"/>
                      </a:lnTo>
                      <a:lnTo>
                        <a:pt x="410" y="38"/>
                      </a:lnTo>
                      <a:lnTo>
                        <a:pt x="409" y="37"/>
                      </a:lnTo>
                      <a:lnTo>
                        <a:pt x="408" y="37"/>
                      </a:lnTo>
                      <a:lnTo>
                        <a:pt x="408" y="36"/>
                      </a:lnTo>
                      <a:lnTo>
                        <a:pt x="407" y="36"/>
                      </a:lnTo>
                      <a:lnTo>
                        <a:pt x="406" y="35"/>
                      </a:lnTo>
                      <a:lnTo>
                        <a:pt x="405" y="35"/>
                      </a:lnTo>
                      <a:lnTo>
                        <a:pt x="404" y="34"/>
                      </a:lnTo>
                      <a:lnTo>
                        <a:pt x="403" y="34"/>
                      </a:lnTo>
                      <a:lnTo>
                        <a:pt x="402" y="33"/>
                      </a:lnTo>
                      <a:lnTo>
                        <a:pt x="401" y="33"/>
                      </a:lnTo>
                      <a:lnTo>
                        <a:pt x="400" y="32"/>
                      </a:lnTo>
                      <a:lnTo>
                        <a:pt x="399" y="32"/>
                      </a:lnTo>
                      <a:lnTo>
                        <a:pt x="398" y="31"/>
                      </a:lnTo>
                      <a:lnTo>
                        <a:pt x="397" y="31"/>
                      </a:lnTo>
                      <a:lnTo>
                        <a:pt x="399" y="27"/>
                      </a:lnTo>
                      <a:lnTo>
                        <a:pt x="400" y="27"/>
                      </a:lnTo>
                      <a:lnTo>
                        <a:pt x="401" y="27"/>
                      </a:lnTo>
                      <a:lnTo>
                        <a:pt x="402" y="28"/>
                      </a:lnTo>
                      <a:lnTo>
                        <a:pt x="403" y="29"/>
                      </a:lnTo>
                      <a:lnTo>
                        <a:pt x="404" y="29"/>
                      </a:lnTo>
                      <a:lnTo>
                        <a:pt x="405" y="30"/>
                      </a:lnTo>
                      <a:lnTo>
                        <a:pt x="406" y="30"/>
                      </a:lnTo>
                      <a:lnTo>
                        <a:pt x="407" y="31"/>
                      </a:lnTo>
                      <a:lnTo>
                        <a:pt x="408" y="31"/>
                      </a:lnTo>
                      <a:lnTo>
                        <a:pt x="409" y="32"/>
                      </a:lnTo>
                      <a:lnTo>
                        <a:pt x="410" y="32"/>
                      </a:lnTo>
                      <a:lnTo>
                        <a:pt x="411" y="33"/>
                      </a:lnTo>
                      <a:lnTo>
                        <a:pt x="412" y="34"/>
                      </a:lnTo>
                      <a:lnTo>
                        <a:pt x="413" y="34"/>
                      </a:lnTo>
                      <a:lnTo>
                        <a:pt x="413" y="35"/>
                      </a:lnTo>
                      <a:lnTo>
                        <a:pt x="414" y="35"/>
                      </a:lnTo>
                      <a:lnTo>
                        <a:pt x="415" y="36"/>
                      </a:lnTo>
                      <a:lnTo>
                        <a:pt x="416" y="37"/>
                      </a:lnTo>
                      <a:lnTo>
                        <a:pt x="417" y="38"/>
                      </a:lnTo>
                      <a:lnTo>
                        <a:pt x="418" y="38"/>
                      </a:lnTo>
                      <a:lnTo>
                        <a:pt x="418" y="39"/>
                      </a:lnTo>
                      <a:lnTo>
                        <a:pt x="419" y="40"/>
                      </a:lnTo>
                      <a:lnTo>
                        <a:pt x="419" y="4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496" name="Freeform 30">
                  <a:extLst>
                    <a:ext uri="{FF2B5EF4-FFF2-40B4-BE49-F238E27FC236}">
                      <a16:creationId xmlns:a16="http://schemas.microsoft.com/office/drawing/2014/main" id="{3ECB6D2D-56B6-4025-AC71-7532A7A61F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1" y="1106"/>
                  <a:ext cx="676" cy="827"/>
                </a:xfrm>
                <a:custGeom>
                  <a:avLst/>
                  <a:gdLst>
                    <a:gd name="T0" fmla="*/ 134 w 676"/>
                    <a:gd name="T1" fmla="*/ 385 h 827"/>
                    <a:gd name="T2" fmla="*/ 134 w 676"/>
                    <a:gd name="T3" fmla="*/ 414 h 827"/>
                    <a:gd name="T4" fmla="*/ 105 w 676"/>
                    <a:gd name="T5" fmla="*/ 340 h 827"/>
                    <a:gd name="T6" fmla="*/ 33 w 676"/>
                    <a:gd name="T7" fmla="*/ 177 h 827"/>
                    <a:gd name="T8" fmla="*/ 83 w 676"/>
                    <a:gd name="T9" fmla="*/ 257 h 827"/>
                    <a:gd name="T10" fmla="*/ 100 w 676"/>
                    <a:gd name="T11" fmla="*/ 311 h 827"/>
                    <a:gd name="T12" fmla="*/ 45 w 676"/>
                    <a:gd name="T13" fmla="*/ 220 h 827"/>
                    <a:gd name="T14" fmla="*/ 22 w 676"/>
                    <a:gd name="T15" fmla="*/ 169 h 827"/>
                    <a:gd name="T16" fmla="*/ 255 w 676"/>
                    <a:gd name="T17" fmla="*/ 17 h 827"/>
                    <a:gd name="T18" fmla="*/ 155 w 676"/>
                    <a:gd name="T19" fmla="*/ 20 h 827"/>
                    <a:gd name="T20" fmla="*/ 74 w 676"/>
                    <a:gd name="T21" fmla="*/ 60 h 827"/>
                    <a:gd name="T22" fmla="*/ 32 w 676"/>
                    <a:gd name="T23" fmla="*/ 151 h 827"/>
                    <a:gd name="T24" fmla="*/ 57 w 676"/>
                    <a:gd name="T25" fmla="*/ 64 h 827"/>
                    <a:gd name="T26" fmla="*/ 138 w 676"/>
                    <a:gd name="T27" fmla="*/ 15 h 827"/>
                    <a:gd name="T28" fmla="*/ 235 w 676"/>
                    <a:gd name="T29" fmla="*/ 6 h 827"/>
                    <a:gd name="T30" fmla="*/ 543 w 676"/>
                    <a:gd name="T31" fmla="*/ 10 h 827"/>
                    <a:gd name="T32" fmla="*/ 466 w 676"/>
                    <a:gd name="T33" fmla="*/ 45 h 827"/>
                    <a:gd name="T34" fmla="*/ 415 w 676"/>
                    <a:gd name="T35" fmla="*/ 57 h 827"/>
                    <a:gd name="T36" fmla="*/ 357 w 676"/>
                    <a:gd name="T37" fmla="*/ 43 h 827"/>
                    <a:gd name="T38" fmla="*/ 402 w 676"/>
                    <a:gd name="T39" fmla="*/ 46 h 827"/>
                    <a:gd name="T40" fmla="*/ 448 w 676"/>
                    <a:gd name="T41" fmla="*/ 42 h 827"/>
                    <a:gd name="T42" fmla="*/ 526 w 676"/>
                    <a:gd name="T43" fmla="*/ 4 h 827"/>
                    <a:gd name="T44" fmla="*/ 666 w 676"/>
                    <a:gd name="T45" fmla="*/ 157 h 827"/>
                    <a:gd name="T46" fmla="*/ 636 w 676"/>
                    <a:gd name="T47" fmla="*/ 63 h 827"/>
                    <a:gd name="T48" fmla="*/ 593 w 676"/>
                    <a:gd name="T49" fmla="*/ 19 h 827"/>
                    <a:gd name="T50" fmla="*/ 554 w 676"/>
                    <a:gd name="T51" fmla="*/ 0 h 827"/>
                    <a:gd name="T52" fmla="*/ 612 w 676"/>
                    <a:gd name="T53" fmla="*/ 20 h 827"/>
                    <a:gd name="T54" fmla="*/ 656 w 676"/>
                    <a:gd name="T55" fmla="*/ 79 h 827"/>
                    <a:gd name="T56" fmla="*/ 674 w 676"/>
                    <a:gd name="T57" fmla="*/ 173 h 827"/>
                    <a:gd name="T58" fmla="*/ 554 w 676"/>
                    <a:gd name="T59" fmla="*/ 396 h 827"/>
                    <a:gd name="T60" fmla="*/ 566 w 676"/>
                    <a:gd name="T61" fmla="*/ 328 h 827"/>
                    <a:gd name="T62" fmla="*/ 617 w 676"/>
                    <a:gd name="T63" fmla="*/ 238 h 827"/>
                    <a:gd name="T64" fmla="*/ 613 w 676"/>
                    <a:gd name="T65" fmla="*/ 260 h 827"/>
                    <a:gd name="T66" fmla="*/ 571 w 676"/>
                    <a:gd name="T67" fmla="*/ 342 h 827"/>
                    <a:gd name="T68" fmla="*/ 564 w 676"/>
                    <a:gd name="T69" fmla="*/ 406 h 827"/>
                    <a:gd name="T70" fmla="*/ 570 w 676"/>
                    <a:gd name="T71" fmla="*/ 523 h 827"/>
                    <a:gd name="T72" fmla="*/ 563 w 676"/>
                    <a:gd name="T73" fmla="*/ 442 h 827"/>
                    <a:gd name="T74" fmla="*/ 579 w 676"/>
                    <a:gd name="T75" fmla="*/ 515 h 827"/>
                    <a:gd name="T76" fmla="*/ 643 w 676"/>
                    <a:gd name="T77" fmla="*/ 643 h 827"/>
                    <a:gd name="T78" fmla="*/ 583 w 676"/>
                    <a:gd name="T79" fmla="*/ 584 h 827"/>
                    <a:gd name="T80" fmla="*/ 583 w 676"/>
                    <a:gd name="T81" fmla="*/ 562 h 827"/>
                    <a:gd name="T82" fmla="*/ 610 w 676"/>
                    <a:gd name="T83" fmla="*/ 602 h 827"/>
                    <a:gd name="T84" fmla="*/ 609 w 676"/>
                    <a:gd name="T85" fmla="*/ 776 h 827"/>
                    <a:gd name="T86" fmla="*/ 660 w 676"/>
                    <a:gd name="T87" fmla="*/ 731 h 827"/>
                    <a:gd name="T88" fmla="*/ 661 w 676"/>
                    <a:gd name="T89" fmla="*/ 671 h 827"/>
                    <a:gd name="T90" fmla="*/ 676 w 676"/>
                    <a:gd name="T91" fmla="*/ 705 h 827"/>
                    <a:gd name="T92" fmla="*/ 644 w 676"/>
                    <a:gd name="T93" fmla="*/ 766 h 827"/>
                    <a:gd name="T94" fmla="*/ 26 w 676"/>
                    <a:gd name="T95" fmla="*/ 716 h 827"/>
                    <a:gd name="T96" fmla="*/ 125 w 676"/>
                    <a:gd name="T97" fmla="*/ 786 h 827"/>
                    <a:gd name="T98" fmla="*/ 278 w 676"/>
                    <a:gd name="T99" fmla="*/ 815 h 827"/>
                    <a:gd name="T100" fmla="*/ 445 w 676"/>
                    <a:gd name="T101" fmla="*/ 812 h 827"/>
                    <a:gd name="T102" fmla="*/ 585 w 676"/>
                    <a:gd name="T103" fmla="*/ 785 h 827"/>
                    <a:gd name="T104" fmla="*/ 499 w 676"/>
                    <a:gd name="T105" fmla="*/ 814 h 827"/>
                    <a:gd name="T106" fmla="*/ 336 w 676"/>
                    <a:gd name="T107" fmla="*/ 827 h 827"/>
                    <a:gd name="T108" fmla="*/ 171 w 676"/>
                    <a:gd name="T109" fmla="*/ 809 h 827"/>
                    <a:gd name="T110" fmla="*/ 45 w 676"/>
                    <a:gd name="T111" fmla="*/ 752 h 827"/>
                    <a:gd name="T112" fmla="*/ 143 w 676"/>
                    <a:gd name="T113" fmla="*/ 440 h 827"/>
                    <a:gd name="T114" fmla="*/ 117 w 676"/>
                    <a:gd name="T115" fmla="*/ 505 h 827"/>
                    <a:gd name="T116" fmla="*/ 28 w 676"/>
                    <a:gd name="T117" fmla="*/ 615 h 827"/>
                    <a:gd name="T118" fmla="*/ 10 w 676"/>
                    <a:gd name="T119" fmla="*/ 662 h 827"/>
                    <a:gd name="T120" fmla="*/ 6 w 676"/>
                    <a:gd name="T121" fmla="*/ 636 h 827"/>
                    <a:gd name="T122" fmla="*/ 60 w 676"/>
                    <a:gd name="T123" fmla="*/ 562 h 827"/>
                    <a:gd name="T124" fmla="*/ 124 w 676"/>
                    <a:gd name="T125" fmla="*/ 471 h 827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676"/>
                    <a:gd name="T190" fmla="*/ 0 h 827"/>
                    <a:gd name="T191" fmla="*/ 676 w 676"/>
                    <a:gd name="T192" fmla="*/ 827 h 827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676" h="827">
                      <a:moveTo>
                        <a:pt x="101" y="318"/>
                      </a:moveTo>
                      <a:lnTo>
                        <a:pt x="110" y="317"/>
                      </a:lnTo>
                      <a:lnTo>
                        <a:pt x="110" y="318"/>
                      </a:lnTo>
                      <a:lnTo>
                        <a:pt x="110" y="319"/>
                      </a:lnTo>
                      <a:lnTo>
                        <a:pt x="110" y="320"/>
                      </a:lnTo>
                      <a:lnTo>
                        <a:pt x="110" y="321"/>
                      </a:lnTo>
                      <a:lnTo>
                        <a:pt x="110" y="322"/>
                      </a:lnTo>
                      <a:lnTo>
                        <a:pt x="111" y="323"/>
                      </a:lnTo>
                      <a:lnTo>
                        <a:pt x="111" y="324"/>
                      </a:lnTo>
                      <a:lnTo>
                        <a:pt x="111" y="325"/>
                      </a:lnTo>
                      <a:lnTo>
                        <a:pt x="111" y="326"/>
                      </a:lnTo>
                      <a:lnTo>
                        <a:pt x="111" y="327"/>
                      </a:lnTo>
                      <a:lnTo>
                        <a:pt x="111" y="328"/>
                      </a:lnTo>
                      <a:lnTo>
                        <a:pt x="112" y="329"/>
                      </a:lnTo>
                      <a:lnTo>
                        <a:pt x="112" y="330"/>
                      </a:lnTo>
                      <a:lnTo>
                        <a:pt x="112" y="331"/>
                      </a:lnTo>
                      <a:lnTo>
                        <a:pt x="112" y="332"/>
                      </a:lnTo>
                      <a:lnTo>
                        <a:pt x="113" y="333"/>
                      </a:lnTo>
                      <a:lnTo>
                        <a:pt x="113" y="334"/>
                      </a:lnTo>
                      <a:lnTo>
                        <a:pt x="113" y="335"/>
                      </a:lnTo>
                      <a:lnTo>
                        <a:pt x="113" y="336"/>
                      </a:lnTo>
                      <a:lnTo>
                        <a:pt x="114" y="336"/>
                      </a:lnTo>
                      <a:lnTo>
                        <a:pt x="114" y="337"/>
                      </a:lnTo>
                      <a:lnTo>
                        <a:pt x="114" y="338"/>
                      </a:lnTo>
                      <a:lnTo>
                        <a:pt x="114" y="339"/>
                      </a:lnTo>
                      <a:lnTo>
                        <a:pt x="115" y="340"/>
                      </a:lnTo>
                      <a:lnTo>
                        <a:pt x="115" y="341"/>
                      </a:lnTo>
                      <a:lnTo>
                        <a:pt x="116" y="342"/>
                      </a:lnTo>
                      <a:lnTo>
                        <a:pt x="116" y="343"/>
                      </a:lnTo>
                      <a:lnTo>
                        <a:pt x="116" y="344"/>
                      </a:lnTo>
                      <a:lnTo>
                        <a:pt x="116" y="345"/>
                      </a:lnTo>
                      <a:lnTo>
                        <a:pt x="117" y="346"/>
                      </a:lnTo>
                      <a:lnTo>
                        <a:pt x="117" y="347"/>
                      </a:lnTo>
                      <a:lnTo>
                        <a:pt x="118" y="348"/>
                      </a:lnTo>
                      <a:lnTo>
                        <a:pt x="118" y="350"/>
                      </a:lnTo>
                      <a:lnTo>
                        <a:pt x="119" y="351"/>
                      </a:lnTo>
                      <a:lnTo>
                        <a:pt x="120" y="353"/>
                      </a:lnTo>
                      <a:lnTo>
                        <a:pt x="121" y="355"/>
                      </a:lnTo>
                      <a:lnTo>
                        <a:pt x="121" y="356"/>
                      </a:lnTo>
                      <a:lnTo>
                        <a:pt x="122" y="358"/>
                      </a:lnTo>
                      <a:lnTo>
                        <a:pt x="123" y="360"/>
                      </a:lnTo>
                      <a:lnTo>
                        <a:pt x="124" y="362"/>
                      </a:lnTo>
                      <a:lnTo>
                        <a:pt x="124" y="363"/>
                      </a:lnTo>
                      <a:lnTo>
                        <a:pt x="125" y="365"/>
                      </a:lnTo>
                      <a:lnTo>
                        <a:pt x="127" y="368"/>
                      </a:lnTo>
                      <a:lnTo>
                        <a:pt x="128" y="371"/>
                      </a:lnTo>
                      <a:lnTo>
                        <a:pt x="130" y="375"/>
                      </a:lnTo>
                      <a:lnTo>
                        <a:pt x="131" y="378"/>
                      </a:lnTo>
                      <a:lnTo>
                        <a:pt x="132" y="380"/>
                      </a:lnTo>
                      <a:lnTo>
                        <a:pt x="133" y="381"/>
                      </a:lnTo>
                      <a:lnTo>
                        <a:pt x="134" y="383"/>
                      </a:lnTo>
                      <a:lnTo>
                        <a:pt x="134" y="385"/>
                      </a:lnTo>
                      <a:lnTo>
                        <a:pt x="135" y="386"/>
                      </a:lnTo>
                      <a:lnTo>
                        <a:pt x="136" y="388"/>
                      </a:lnTo>
                      <a:lnTo>
                        <a:pt x="136" y="389"/>
                      </a:lnTo>
                      <a:lnTo>
                        <a:pt x="137" y="391"/>
                      </a:lnTo>
                      <a:lnTo>
                        <a:pt x="138" y="393"/>
                      </a:lnTo>
                      <a:lnTo>
                        <a:pt x="138" y="394"/>
                      </a:lnTo>
                      <a:lnTo>
                        <a:pt x="139" y="396"/>
                      </a:lnTo>
                      <a:lnTo>
                        <a:pt x="140" y="398"/>
                      </a:lnTo>
                      <a:lnTo>
                        <a:pt x="140" y="399"/>
                      </a:lnTo>
                      <a:lnTo>
                        <a:pt x="141" y="400"/>
                      </a:lnTo>
                      <a:lnTo>
                        <a:pt x="141" y="401"/>
                      </a:lnTo>
                      <a:lnTo>
                        <a:pt x="141" y="402"/>
                      </a:lnTo>
                      <a:lnTo>
                        <a:pt x="141" y="403"/>
                      </a:lnTo>
                      <a:lnTo>
                        <a:pt x="142" y="404"/>
                      </a:lnTo>
                      <a:lnTo>
                        <a:pt x="142" y="405"/>
                      </a:lnTo>
                      <a:lnTo>
                        <a:pt x="142" y="406"/>
                      </a:lnTo>
                      <a:lnTo>
                        <a:pt x="142" y="407"/>
                      </a:lnTo>
                      <a:lnTo>
                        <a:pt x="143" y="408"/>
                      </a:lnTo>
                      <a:lnTo>
                        <a:pt x="143" y="409"/>
                      </a:lnTo>
                      <a:lnTo>
                        <a:pt x="143" y="410"/>
                      </a:lnTo>
                      <a:lnTo>
                        <a:pt x="143" y="411"/>
                      </a:lnTo>
                      <a:lnTo>
                        <a:pt x="143" y="412"/>
                      </a:lnTo>
                      <a:lnTo>
                        <a:pt x="144" y="413"/>
                      </a:lnTo>
                      <a:lnTo>
                        <a:pt x="144" y="414"/>
                      </a:lnTo>
                      <a:lnTo>
                        <a:pt x="144" y="415"/>
                      </a:lnTo>
                      <a:lnTo>
                        <a:pt x="144" y="416"/>
                      </a:lnTo>
                      <a:lnTo>
                        <a:pt x="144" y="417"/>
                      </a:lnTo>
                      <a:lnTo>
                        <a:pt x="144" y="418"/>
                      </a:lnTo>
                      <a:lnTo>
                        <a:pt x="144" y="419"/>
                      </a:lnTo>
                      <a:lnTo>
                        <a:pt x="144" y="420"/>
                      </a:lnTo>
                      <a:lnTo>
                        <a:pt x="144" y="421"/>
                      </a:lnTo>
                      <a:lnTo>
                        <a:pt x="144" y="422"/>
                      </a:lnTo>
                      <a:lnTo>
                        <a:pt x="144" y="423"/>
                      </a:lnTo>
                      <a:lnTo>
                        <a:pt x="144" y="424"/>
                      </a:lnTo>
                      <a:lnTo>
                        <a:pt x="144" y="425"/>
                      </a:lnTo>
                      <a:lnTo>
                        <a:pt x="135" y="425"/>
                      </a:lnTo>
                      <a:lnTo>
                        <a:pt x="135" y="424"/>
                      </a:lnTo>
                      <a:lnTo>
                        <a:pt x="135" y="423"/>
                      </a:lnTo>
                      <a:lnTo>
                        <a:pt x="135" y="422"/>
                      </a:lnTo>
                      <a:lnTo>
                        <a:pt x="135" y="421"/>
                      </a:lnTo>
                      <a:lnTo>
                        <a:pt x="135" y="420"/>
                      </a:lnTo>
                      <a:lnTo>
                        <a:pt x="135" y="419"/>
                      </a:lnTo>
                      <a:lnTo>
                        <a:pt x="135" y="418"/>
                      </a:lnTo>
                      <a:lnTo>
                        <a:pt x="135" y="417"/>
                      </a:lnTo>
                      <a:lnTo>
                        <a:pt x="135" y="416"/>
                      </a:lnTo>
                      <a:lnTo>
                        <a:pt x="134" y="415"/>
                      </a:lnTo>
                      <a:lnTo>
                        <a:pt x="134" y="414"/>
                      </a:lnTo>
                      <a:lnTo>
                        <a:pt x="134" y="413"/>
                      </a:lnTo>
                      <a:lnTo>
                        <a:pt x="134" y="412"/>
                      </a:lnTo>
                      <a:lnTo>
                        <a:pt x="134" y="411"/>
                      </a:lnTo>
                      <a:lnTo>
                        <a:pt x="134" y="410"/>
                      </a:lnTo>
                      <a:lnTo>
                        <a:pt x="133" y="409"/>
                      </a:lnTo>
                      <a:lnTo>
                        <a:pt x="133" y="408"/>
                      </a:lnTo>
                      <a:lnTo>
                        <a:pt x="133" y="407"/>
                      </a:lnTo>
                      <a:lnTo>
                        <a:pt x="133" y="406"/>
                      </a:lnTo>
                      <a:lnTo>
                        <a:pt x="132" y="405"/>
                      </a:lnTo>
                      <a:lnTo>
                        <a:pt x="132" y="404"/>
                      </a:lnTo>
                      <a:lnTo>
                        <a:pt x="132" y="403"/>
                      </a:lnTo>
                      <a:lnTo>
                        <a:pt x="131" y="402"/>
                      </a:lnTo>
                      <a:lnTo>
                        <a:pt x="131" y="401"/>
                      </a:lnTo>
                      <a:lnTo>
                        <a:pt x="130" y="399"/>
                      </a:lnTo>
                      <a:lnTo>
                        <a:pt x="130" y="398"/>
                      </a:lnTo>
                      <a:lnTo>
                        <a:pt x="129" y="396"/>
                      </a:lnTo>
                      <a:lnTo>
                        <a:pt x="128" y="395"/>
                      </a:lnTo>
                      <a:lnTo>
                        <a:pt x="128" y="393"/>
                      </a:lnTo>
                      <a:lnTo>
                        <a:pt x="127" y="391"/>
                      </a:lnTo>
                      <a:lnTo>
                        <a:pt x="127" y="390"/>
                      </a:lnTo>
                      <a:lnTo>
                        <a:pt x="126" y="388"/>
                      </a:lnTo>
                      <a:lnTo>
                        <a:pt x="125" y="387"/>
                      </a:lnTo>
                      <a:lnTo>
                        <a:pt x="124" y="385"/>
                      </a:lnTo>
                      <a:lnTo>
                        <a:pt x="124" y="384"/>
                      </a:lnTo>
                      <a:lnTo>
                        <a:pt x="123" y="382"/>
                      </a:lnTo>
                      <a:lnTo>
                        <a:pt x="121" y="379"/>
                      </a:lnTo>
                      <a:lnTo>
                        <a:pt x="120" y="375"/>
                      </a:lnTo>
                      <a:lnTo>
                        <a:pt x="118" y="372"/>
                      </a:lnTo>
                      <a:lnTo>
                        <a:pt x="117" y="369"/>
                      </a:lnTo>
                      <a:lnTo>
                        <a:pt x="116" y="367"/>
                      </a:lnTo>
                      <a:lnTo>
                        <a:pt x="115" y="365"/>
                      </a:lnTo>
                      <a:lnTo>
                        <a:pt x="114" y="364"/>
                      </a:lnTo>
                      <a:lnTo>
                        <a:pt x="114" y="362"/>
                      </a:lnTo>
                      <a:lnTo>
                        <a:pt x="113" y="360"/>
                      </a:lnTo>
                      <a:lnTo>
                        <a:pt x="112" y="359"/>
                      </a:lnTo>
                      <a:lnTo>
                        <a:pt x="111" y="357"/>
                      </a:lnTo>
                      <a:lnTo>
                        <a:pt x="111" y="355"/>
                      </a:lnTo>
                      <a:lnTo>
                        <a:pt x="110" y="353"/>
                      </a:lnTo>
                      <a:lnTo>
                        <a:pt x="109" y="352"/>
                      </a:lnTo>
                      <a:lnTo>
                        <a:pt x="109" y="351"/>
                      </a:lnTo>
                      <a:lnTo>
                        <a:pt x="108" y="350"/>
                      </a:lnTo>
                      <a:lnTo>
                        <a:pt x="108" y="349"/>
                      </a:lnTo>
                      <a:lnTo>
                        <a:pt x="108" y="348"/>
                      </a:lnTo>
                      <a:lnTo>
                        <a:pt x="107" y="347"/>
                      </a:lnTo>
                      <a:lnTo>
                        <a:pt x="107" y="346"/>
                      </a:lnTo>
                      <a:lnTo>
                        <a:pt x="107" y="345"/>
                      </a:lnTo>
                      <a:lnTo>
                        <a:pt x="106" y="344"/>
                      </a:lnTo>
                      <a:lnTo>
                        <a:pt x="106" y="343"/>
                      </a:lnTo>
                      <a:lnTo>
                        <a:pt x="106" y="342"/>
                      </a:lnTo>
                      <a:lnTo>
                        <a:pt x="105" y="341"/>
                      </a:lnTo>
                      <a:lnTo>
                        <a:pt x="105" y="340"/>
                      </a:lnTo>
                      <a:lnTo>
                        <a:pt x="105" y="339"/>
                      </a:lnTo>
                      <a:lnTo>
                        <a:pt x="104" y="338"/>
                      </a:lnTo>
                      <a:lnTo>
                        <a:pt x="104" y="337"/>
                      </a:lnTo>
                      <a:lnTo>
                        <a:pt x="104" y="336"/>
                      </a:lnTo>
                      <a:lnTo>
                        <a:pt x="104" y="335"/>
                      </a:lnTo>
                      <a:lnTo>
                        <a:pt x="103" y="334"/>
                      </a:lnTo>
                      <a:lnTo>
                        <a:pt x="103" y="333"/>
                      </a:lnTo>
                      <a:lnTo>
                        <a:pt x="103" y="332"/>
                      </a:lnTo>
                      <a:lnTo>
                        <a:pt x="102" y="331"/>
                      </a:lnTo>
                      <a:lnTo>
                        <a:pt x="102" y="330"/>
                      </a:lnTo>
                      <a:lnTo>
                        <a:pt x="102" y="329"/>
                      </a:lnTo>
                      <a:lnTo>
                        <a:pt x="102" y="328"/>
                      </a:lnTo>
                      <a:lnTo>
                        <a:pt x="102" y="327"/>
                      </a:lnTo>
                      <a:lnTo>
                        <a:pt x="102" y="326"/>
                      </a:lnTo>
                      <a:lnTo>
                        <a:pt x="101" y="325"/>
                      </a:lnTo>
                      <a:lnTo>
                        <a:pt x="101" y="324"/>
                      </a:lnTo>
                      <a:lnTo>
                        <a:pt x="101" y="323"/>
                      </a:lnTo>
                      <a:lnTo>
                        <a:pt x="101" y="322"/>
                      </a:lnTo>
                      <a:lnTo>
                        <a:pt x="101" y="321"/>
                      </a:lnTo>
                      <a:lnTo>
                        <a:pt x="101" y="320"/>
                      </a:lnTo>
                      <a:lnTo>
                        <a:pt x="101" y="319"/>
                      </a:lnTo>
                      <a:lnTo>
                        <a:pt x="101" y="318"/>
                      </a:lnTo>
                      <a:close/>
                      <a:moveTo>
                        <a:pt x="22" y="159"/>
                      </a:moveTo>
                      <a:lnTo>
                        <a:pt x="31" y="160"/>
                      </a:lnTo>
                      <a:lnTo>
                        <a:pt x="31" y="161"/>
                      </a:lnTo>
                      <a:lnTo>
                        <a:pt x="31" y="162"/>
                      </a:lnTo>
                      <a:lnTo>
                        <a:pt x="31" y="163"/>
                      </a:lnTo>
                      <a:lnTo>
                        <a:pt x="31" y="164"/>
                      </a:lnTo>
                      <a:lnTo>
                        <a:pt x="31" y="165"/>
                      </a:lnTo>
                      <a:lnTo>
                        <a:pt x="31" y="166"/>
                      </a:lnTo>
                      <a:lnTo>
                        <a:pt x="31" y="167"/>
                      </a:lnTo>
                      <a:lnTo>
                        <a:pt x="31" y="168"/>
                      </a:lnTo>
                      <a:lnTo>
                        <a:pt x="31" y="169"/>
                      </a:lnTo>
                      <a:lnTo>
                        <a:pt x="31" y="170"/>
                      </a:lnTo>
                      <a:lnTo>
                        <a:pt x="31" y="171"/>
                      </a:lnTo>
                      <a:lnTo>
                        <a:pt x="32" y="172"/>
                      </a:lnTo>
                      <a:lnTo>
                        <a:pt x="32" y="173"/>
                      </a:lnTo>
                      <a:lnTo>
                        <a:pt x="32" y="174"/>
                      </a:lnTo>
                      <a:lnTo>
                        <a:pt x="32" y="175"/>
                      </a:lnTo>
                      <a:lnTo>
                        <a:pt x="33" y="176"/>
                      </a:lnTo>
                      <a:lnTo>
                        <a:pt x="33" y="177"/>
                      </a:lnTo>
                      <a:lnTo>
                        <a:pt x="33" y="178"/>
                      </a:lnTo>
                      <a:lnTo>
                        <a:pt x="33" y="179"/>
                      </a:lnTo>
                      <a:lnTo>
                        <a:pt x="34" y="180"/>
                      </a:lnTo>
                      <a:lnTo>
                        <a:pt x="34" y="181"/>
                      </a:lnTo>
                      <a:lnTo>
                        <a:pt x="34" y="182"/>
                      </a:lnTo>
                      <a:lnTo>
                        <a:pt x="35" y="183"/>
                      </a:lnTo>
                      <a:lnTo>
                        <a:pt x="35" y="184"/>
                      </a:lnTo>
                      <a:lnTo>
                        <a:pt x="35" y="185"/>
                      </a:lnTo>
                      <a:lnTo>
                        <a:pt x="36" y="186"/>
                      </a:lnTo>
                      <a:lnTo>
                        <a:pt x="36" y="187"/>
                      </a:lnTo>
                      <a:lnTo>
                        <a:pt x="37" y="188"/>
                      </a:lnTo>
                      <a:lnTo>
                        <a:pt x="37" y="189"/>
                      </a:lnTo>
                      <a:lnTo>
                        <a:pt x="38" y="190"/>
                      </a:lnTo>
                      <a:lnTo>
                        <a:pt x="38" y="191"/>
                      </a:lnTo>
                      <a:lnTo>
                        <a:pt x="39" y="193"/>
                      </a:lnTo>
                      <a:lnTo>
                        <a:pt x="39" y="194"/>
                      </a:lnTo>
                      <a:lnTo>
                        <a:pt x="40" y="195"/>
                      </a:lnTo>
                      <a:lnTo>
                        <a:pt x="41" y="196"/>
                      </a:lnTo>
                      <a:lnTo>
                        <a:pt x="41" y="197"/>
                      </a:lnTo>
                      <a:lnTo>
                        <a:pt x="42" y="198"/>
                      </a:lnTo>
                      <a:lnTo>
                        <a:pt x="43" y="200"/>
                      </a:lnTo>
                      <a:lnTo>
                        <a:pt x="43" y="201"/>
                      </a:lnTo>
                      <a:lnTo>
                        <a:pt x="44" y="202"/>
                      </a:lnTo>
                      <a:lnTo>
                        <a:pt x="45" y="203"/>
                      </a:lnTo>
                      <a:lnTo>
                        <a:pt x="45" y="204"/>
                      </a:lnTo>
                      <a:lnTo>
                        <a:pt x="46" y="205"/>
                      </a:lnTo>
                      <a:lnTo>
                        <a:pt x="47" y="207"/>
                      </a:lnTo>
                      <a:lnTo>
                        <a:pt x="48" y="208"/>
                      </a:lnTo>
                      <a:lnTo>
                        <a:pt x="48" y="209"/>
                      </a:lnTo>
                      <a:lnTo>
                        <a:pt x="49" y="210"/>
                      </a:lnTo>
                      <a:lnTo>
                        <a:pt x="50" y="211"/>
                      </a:lnTo>
                      <a:lnTo>
                        <a:pt x="51" y="213"/>
                      </a:lnTo>
                      <a:lnTo>
                        <a:pt x="52" y="214"/>
                      </a:lnTo>
                      <a:lnTo>
                        <a:pt x="52" y="215"/>
                      </a:lnTo>
                      <a:lnTo>
                        <a:pt x="53" y="216"/>
                      </a:lnTo>
                      <a:lnTo>
                        <a:pt x="54" y="217"/>
                      </a:lnTo>
                      <a:lnTo>
                        <a:pt x="55" y="219"/>
                      </a:lnTo>
                      <a:lnTo>
                        <a:pt x="56" y="220"/>
                      </a:lnTo>
                      <a:lnTo>
                        <a:pt x="58" y="222"/>
                      </a:lnTo>
                      <a:lnTo>
                        <a:pt x="59" y="225"/>
                      </a:lnTo>
                      <a:lnTo>
                        <a:pt x="61" y="227"/>
                      </a:lnTo>
                      <a:lnTo>
                        <a:pt x="63" y="229"/>
                      </a:lnTo>
                      <a:lnTo>
                        <a:pt x="65" y="232"/>
                      </a:lnTo>
                      <a:lnTo>
                        <a:pt x="67" y="234"/>
                      </a:lnTo>
                      <a:lnTo>
                        <a:pt x="70" y="239"/>
                      </a:lnTo>
                      <a:lnTo>
                        <a:pt x="74" y="244"/>
                      </a:lnTo>
                      <a:lnTo>
                        <a:pt x="76" y="247"/>
                      </a:lnTo>
                      <a:lnTo>
                        <a:pt x="78" y="249"/>
                      </a:lnTo>
                      <a:lnTo>
                        <a:pt x="79" y="252"/>
                      </a:lnTo>
                      <a:lnTo>
                        <a:pt x="81" y="254"/>
                      </a:lnTo>
                      <a:lnTo>
                        <a:pt x="83" y="257"/>
                      </a:lnTo>
                      <a:lnTo>
                        <a:pt x="85" y="259"/>
                      </a:lnTo>
                      <a:lnTo>
                        <a:pt x="86" y="261"/>
                      </a:lnTo>
                      <a:lnTo>
                        <a:pt x="87" y="262"/>
                      </a:lnTo>
                      <a:lnTo>
                        <a:pt x="87" y="263"/>
                      </a:lnTo>
                      <a:lnTo>
                        <a:pt x="88" y="264"/>
                      </a:lnTo>
                      <a:lnTo>
                        <a:pt x="89" y="266"/>
                      </a:lnTo>
                      <a:lnTo>
                        <a:pt x="90" y="267"/>
                      </a:lnTo>
                      <a:lnTo>
                        <a:pt x="91" y="268"/>
                      </a:lnTo>
                      <a:lnTo>
                        <a:pt x="92" y="269"/>
                      </a:lnTo>
                      <a:lnTo>
                        <a:pt x="92" y="271"/>
                      </a:lnTo>
                      <a:lnTo>
                        <a:pt x="93" y="272"/>
                      </a:lnTo>
                      <a:lnTo>
                        <a:pt x="94" y="273"/>
                      </a:lnTo>
                      <a:lnTo>
                        <a:pt x="95" y="275"/>
                      </a:lnTo>
                      <a:lnTo>
                        <a:pt x="95" y="276"/>
                      </a:lnTo>
                      <a:lnTo>
                        <a:pt x="96" y="277"/>
                      </a:lnTo>
                      <a:lnTo>
                        <a:pt x="97" y="278"/>
                      </a:lnTo>
                      <a:lnTo>
                        <a:pt x="98" y="280"/>
                      </a:lnTo>
                      <a:lnTo>
                        <a:pt x="98" y="281"/>
                      </a:lnTo>
                      <a:lnTo>
                        <a:pt x="99" y="282"/>
                      </a:lnTo>
                      <a:lnTo>
                        <a:pt x="100" y="284"/>
                      </a:lnTo>
                      <a:lnTo>
                        <a:pt x="100" y="285"/>
                      </a:lnTo>
                      <a:lnTo>
                        <a:pt x="101" y="286"/>
                      </a:lnTo>
                      <a:lnTo>
                        <a:pt x="102" y="288"/>
                      </a:lnTo>
                      <a:lnTo>
                        <a:pt x="102" y="289"/>
                      </a:lnTo>
                      <a:lnTo>
                        <a:pt x="103" y="290"/>
                      </a:lnTo>
                      <a:lnTo>
                        <a:pt x="103" y="292"/>
                      </a:lnTo>
                      <a:lnTo>
                        <a:pt x="104" y="293"/>
                      </a:lnTo>
                      <a:lnTo>
                        <a:pt x="104" y="294"/>
                      </a:lnTo>
                      <a:lnTo>
                        <a:pt x="105" y="296"/>
                      </a:lnTo>
                      <a:lnTo>
                        <a:pt x="105" y="297"/>
                      </a:lnTo>
                      <a:lnTo>
                        <a:pt x="106" y="298"/>
                      </a:lnTo>
                      <a:lnTo>
                        <a:pt x="106" y="300"/>
                      </a:lnTo>
                      <a:lnTo>
                        <a:pt x="107" y="301"/>
                      </a:lnTo>
                      <a:lnTo>
                        <a:pt x="107" y="302"/>
                      </a:lnTo>
                      <a:lnTo>
                        <a:pt x="107" y="304"/>
                      </a:lnTo>
                      <a:lnTo>
                        <a:pt x="108" y="305"/>
                      </a:lnTo>
                      <a:lnTo>
                        <a:pt x="108" y="306"/>
                      </a:lnTo>
                      <a:lnTo>
                        <a:pt x="108" y="308"/>
                      </a:lnTo>
                      <a:lnTo>
                        <a:pt x="109" y="309"/>
                      </a:lnTo>
                      <a:lnTo>
                        <a:pt x="109" y="310"/>
                      </a:lnTo>
                      <a:lnTo>
                        <a:pt x="109" y="312"/>
                      </a:lnTo>
                      <a:lnTo>
                        <a:pt x="110" y="313"/>
                      </a:lnTo>
                      <a:lnTo>
                        <a:pt x="110" y="315"/>
                      </a:lnTo>
                      <a:lnTo>
                        <a:pt x="110" y="316"/>
                      </a:lnTo>
                      <a:lnTo>
                        <a:pt x="110" y="317"/>
                      </a:lnTo>
                      <a:lnTo>
                        <a:pt x="101" y="318"/>
                      </a:lnTo>
                      <a:lnTo>
                        <a:pt x="101" y="317"/>
                      </a:lnTo>
                      <a:lnTo>
                        <a:pt x="100" y="316"/>
                      </a:lnTo>
                      <a:lnTo>
                        <a:pt x="100" y="315"/>
                      </a:lnTo>
                      <a:lnTo>
                        <a:pt x="100" y="313"/>
                      </a:lnTo>
                      <a:lnTo>
                        <a:pt x="100" y="312"/>
                      </a:lnTo>
                      <a:lnTo>
                        <a:pt x="100" y="311"/>
                      </a:lnTo>
                      <a:lnTo>
                        <a:pt x="99" y="310"/>
                      </a:lnTo>
                      <a:lnTo>
                        <a:pt x="99" y="308"/>
                      </a:lnTo>
                      <a:lnTo>
                        <a:pt x="99" y="307"/>
                      </a:lnTo>
                      <a:lnTo>
                        <a:pt x="98" y="306"/>
                      </a:lnTo>
                      <a:lnTo>
                        <a:pt x="98" y="305"/>
                      </a:lnTo>
                      <a:lnTo>
                        <a:pt x="98" y="304"/>
                      </a:lnTo>
                      <a:lnTo>
                        <a:pt x="97" y="302"/>
                      </a:lnTo>
                      <a:lnTo>
                        <a:pt x="97" y="301"/>
                      </a:lnTo>
                      <a:lnTo>
                        <a:pt x="97" y="300"/>
                      </a:lnTo>
                      <a:lnTo>
                        <a:pt x="96" y="299"/>
                      </a:lnTo>
                      <a:lnTo>
                        <a:pt x="96" y="298"/>
                      </a:lnTo>
                      <a:lnTo>
                        <a:pt x="95" y="296"/>
                      </a:lnTo>
                      <a:lnTo>
                        <a:pt x="95" y="295"/>
                      </a:lnTo>
                      <a:lnTo>
                        <a:pt x="94" y="294"/>
                      </a:lnTo>
                      <a:lnTo>
                        <a:pt x="94" y="293"/>
                      </a:lnTo>
                      <a:lnTo>
                        <a:pt x="93" y="292"/>
                      </a:lnTo>
                      <a:lnTo>
                        <a:pt x="92" y="290"/>
                      </a:lnTo>
                      <a:lnTo>
                        <a:pt x="92" y="289"/>
                      </a:lnTo>
                      <a:lnTo>
                        <a:pt x="91" y="288"/>
                      </a:lnTo>
                      <a:lnTo>
                        <a:pt x="91" y="287"/>
                      </a:lnTo>
                      <a:lnTo>
                        <a:pt x="90" y="285"/>
                      </a:lnTo>
                      <a:lnTo>
                        <a:pt x="89" y="284"/>
                      </a:lnTo>
                      <a:lnTo>
                        <a:pt x="89" y="283"/>
                      </a:lnTo>
                      <a:lnTo>
                        <a:pt x="88" y="282"/>
                      </a:lnTo>
                      <a:lnTo>
                        <a:pt x="87" y="280"/>
                      </a:lnTo>
                      <a:lnTo>
                        <a:pt x="87" y="279"/>
                      </a:lnTo>
                      <a:lnTo>
                        <a:pt x="86" y="278"/>
                      </a:lnTo>
                      <a:lnTo>
                        <a:pt x="85" y="277"/>
                      </a:lnTo>
                      <a:lnTo>
                        <a:pt x="84" y="276"/>
                      </a:lnTo>
                      <a:lnTo>
                        <a:pt x="84" y="274"/>
                      </a:lnTo>
                      <a:lnTo>
                        <a:pt x="83" y="273"/>
                      </a:lnTo>
                      <a:lnTo>
                        <a:pt x="82" y="272"/>
                      </a:lnTo>
                      <a:lnTo>
                        <a:pt x="81" y="271"/>
                      </a:lnTo>
                      <a:lnTo>
                        <a:pt x="80" y="269"/>
                      </a:lnTo>
                      <a:lnTo>
                        <a:pt x="80" y="268"/>
                      </a:lnTo>
                      <a:lnTo>
                        <a:pt x="79" y="267"/>
                      </a:lnTo>
                      <a:lnTo>
                        <a:pt x="78" y="266"/>
                      </a:lnTo>
                      <a:lnTo>
                        <a:pt x="77" y="265"/>
                      </a:lnTo>
                      <a:lnTo>
                        <a:pt x="75" y="262"/>
                      </a:lnTo>
                      <a:lnTo>
                        <a:pt x="74" y="260"/>
                      </a:lnTo>
                      <a:lnTo>
                        <a:pt x="72" y="257"/>
                      </a:lnTo>
                      <a:lnTo>
                        <a:pt x="70" y="255"/>
                      </a:lnTo>
                      <a:lnTo>
                        <a:pt x="68" y="252"/>
                      </a:lnTo>
                      <a:lnTo>
                        <a:pt x="66" y="250"/>
                      </a:lnTo>
                      <a:lnTo>
                        <a:pt x="63" y="245"/>
                      </a:lnTo>
                      <a:lnTo>
                        <a:pt x="59" y="240"/>
                      </a:lnTo>
                      <a:lnTo>
                        <a:pt x="57" y="238"/>
                      </a:lnTo>
                      <a:lnTo>
                        <a:pt x="55" y="235"/>
                      </a:lnTo>
                      <a:lnTo>
                        <a:pt x="54" y="233"/>
                      </a:lnTo>
                      <a:lnTo>
                        <a:pt x="52" y="230"/>
                      </a:lnTo>
                      <a:lnTo>
                        <a:pt x="50" y="228"/>
                      </a:lnTo>
                      <a:lnTo>
                        <a:pt x="48" y="225"/>
                      </a:lnTo>
                      <a:lnTo>
                        <a:pt x="47" y="224"/>
                      </a:lnTo>
                      <a:lnTo>
                        <a:pt x="46" y="223"/>
                      </a:lnTo>
                      <a:lnTo>
                        <a:pt x="46" y="221"/>
                      </a:lnTo>
                      <a:lnTo>
                        <a:pt x="45" y="220"/>
                      </a:lnTo>
                      <a:lnTo>
                        <a:pt x="44" y="219"/>
                      </a:lnTo>
                      <a:lnTo>
                        <a:pt x="43" y="218"/>
                      </a:lnTo>
                      <a:lnTo>
                        <a:pt x="42" y="217"/>
                      </a:lnTo>
                      <a:lnTo>
                        <a:pt x="41" y="215"/>
                      </a:lnTo>
                      <a:lnTo>
                        <a:pt x="41" y="214"/>
                      </a:lnTo>
                      <a:lnTo>
                        <a:pt x="40" y="213"/>
                      </a:lnTo>
                      <a:lnTo>
                        <a:pt x="39" y="212"/>
                      </a:lnTo>
                      <a:lnTo>
                        <a:pt x="38" y="210"/>
                      </a:lnTo>
                      <a:lnTo>
                        <a:pt x="37" y="209"/>
                      </a:lnTo>
                      <a:lnTo>
                        <a:pt x="37" y="208"/>
                      </a:lnTo>
                      <a:lnTo>
                        <a:pt x="36" y="207"/>
                      </a:lnTo>
                      <a:lnTo>
                        <a:pt x="35" y="205"/>
                      </a:lnTo>
                      <a:lnTo>
                        <a:pt x="34" y="204"/>
                      </a:lnTo>
                      <a:lnTo>
                        <a:pt x="34" y="203"/>
                      </a:lnTo>
                      <a:lnTo>
                        <a:pt x="33" y="202"/>
                      </a:lnTo>
                      <a:lnTo>
                        <a:pt x="32" y="200"/>
                      </a:lnTo>
                      <a:lnTo>
                        <a:pt x="32" y="199"/>
                      </a:lnTo>
                      <a:lnTo>
                        <a:pt x="31" y="198"/>
                      </a:lnTo>
                      <a:lnTo>
                        <a:pt x="30" y="197"/>
                      </a:lnTo>
                      <a:lnTo>
                        <a:pt x="30" y="195"/>
                      </a:lnTo>
                      <a:lnTo>
                        <a:pt x="29" y="194"/>
                      </a:lnTo>
                      <a:lnTo>
                        <a:pt x="29" y="193"/>
                      </a:lnTo>
                      <a:lnTo>
                        <a:pt x="28" y="192"/>
                      </a:lnTo>
                      <a:lnTo>
                        <a:pt x="28" y="190"/>
                      </a:lnTo>
                      <a:lnTo>
                        <a:pt x="27" y="190"/>
                      </a:lnTo>
                      <a:lnTo>
                        <a:pt x="27" y="189"/>
                      </a:lnTo>
                      <a:lnTo>
                        <a:pt x="27" y="188"/>
                      </a:lnTo>
                      <a:lnTo>
                        <a:pt x="26" y="188"/>
                      </a:lnTo>
                      <a:lnTo>
                        <a:pt x="26" y="186"/>
                      </a:lnTo>
                      <a:lnTo>
                        <a:pt x="26" y="185"/>
                      </a:lnTo>
                      <a:lnTo>
                        <a:pt x="25" y="185"/>
                      </a:lnTo>
                      <a:lnTo>
                        <a:pt x="25" y="184"/>
                      </a:lnTo>
                      <a:lnTo>
                        <a:pt x="25" y="183"/>
                      </a:lnTo>
                      <a:lnTo>
                        <a:pt x="25" y="182"/>
                      </a:lnTo>
                      <a:lnTo>
                        <a:pt x="24" y="181"/>
                      </a:lnTo>
                      <a:lnTo>
                        <a:pt x="24" y="180"/>
                      </a:lnTo>
                      <a:lnTo>
                        <a:pt x="24" y="179"/>
                      </a:lnTo>
                      <a:lnTo>
                        <a:pt x="23" y="178"/>
                      </a:lnTo>
                      <a:lnTo>
                        <a:pt x="23" y="177"/>
                      </a:lnTo>
                      <a:lnTo>
                        <a:pt x="23" y="176"/>
                      </a:lnTo>
                      <a:lnTo>
                        <a:pt x="23" y="175"/>
                      </a:lnTo>
                      <a:lnTo>
                        <a:pt x="23" y="174"/>
                      </a:lnTo>
                      <a:lnTo>
                        <a:pt x="22" y="174"/>
                      </a:lnTo>
                      <a:lnTo>
                        <a:pt x="22" y="173"/>
                      </a:lnTo>
                      <a:lnTo>
                        <a:pt x="22" y="172"/>
                      </a:lnTo>
                      <a:lnTo>
                        <a:pt x="22" y="171"/>
                      </a:lnTo>
                      <a:lnTo>
                        <a:pt x="22" y="170"/>
                      </a:lnTo>
                      <a:lnTo>
                        <a:pt x="22" y="169"/>
                      </a:lnTo>
                      <a:lnTo>
                        <a:pt x="22" y="168"/>
                      </a:lnTo>
                      <a:lnTo>
                        <a:pt x="22" y="167"/>
                      </a:lnTo>
                      <a:lnTo>
                        <a:pt x="22" y="166"/>
                      </a:lnTo>
                      <a:lnTo>
                        <a:pt x="22" y="165"/>
                      </a:lnTo>
                      <a:lnTo>
                        <a:pt x="22" y="164"/>
                      </a:lnTo>
                      <a:lnTo>
                        <a:pt x="22" y="163"/>
                      </a:lnTo>
                      <a:lnTo>
                        <a:pt x="22" y="162"/>
                      </a:lnTo>
                      <a:lnTo>
                        <a:pt x="22" y="161"/>
                      </a:lnTo>
                      <a:lnTo>
                        <a:pt x="22" y="160"/>
                      </a:lnTo>
                      <a:lnTo>
                        <a:pt x="22" y="159"/>
                      </a:lnTo>
                      <a:close/>
                      <a:moveTo>
                        <a:pt x="352" y="30"/>
                      </a:moveTo>
                      <a:lnTo>
                        <a:pt x="348" y="39"/>
                      </a:lnTo>
                      <a:lnTo>
                        <a:pt x="347" y="38"/>
                      </a:lnTo>
                      <a:lnTo>
                        <a:pt x="346" y="38"/>
                      </a:lnTo>
                      <a:lnTo>
                        <a:pt x="345" y="37"/>
                      </a:lnTo>
                      <a:lnTo>
                        <a:pt x="343" y="36"/>
                      </a:lnTo>
                      <a:lnTo>
                        <a:pt x="342" y="36"/>
                      </a:lnTo>
                      <a:lnTo>
                        <a:pt x="340" y="35"/>
                      </a:lnTo>
                      <a:lnTo>
                        <a:pt x="339" y="35"/>
                      </a:lnTo>
                      <a:lnTo>
                        <a:pt x="337" y="34"/>
                      </a:lnTo>
                      <a:lnTo>
                        <a:pt x="335" y="33"/>
                      </a:lnTo>
                      <a:lnTo>
                        <a:pt x="333" y="33"/>
                      </a:lnTo>
                      <a:lnTo>
                        <a:pt x="332" y="32"/>
                      </a:lnTo>
                      <a:lnTo>
                        <a:pt x="330" y="32"/>
                      </a:lnTo>
                      <a:lnTo>
                        <a:pt x="328" y="31"/>
                      </a:lnTo>
                      <a:lnTo>
                        <a:pt x="326" y="30"/>
                      </a:lnTo>
                      <a:lnTo>
                        <a:pt x="324" y="30"/>
                      </a:lnTo>
                      <a:lnTo>
                        <a:pt x="321" y="29"/>
                      </a:lnTo>
                      <a:lnTo>
                        <a:pt x="319" y="28"/>
                      </a:lnTo>
                      <a:lnTo>
                        <a:pt x="317" y="28"/>
                      </a:lnTo>
                      <a:lnTo>
                        <a:pt x="315" y="27"/>
                      </a:lnTo>
                      <a:lnTo>
                        <a:pt x="312" y="27"/>
                      </a:lnTo>
                      <a:lnTo>
                        <a:pt x="310" y="26"/>
                      </a:lnTo>
                      <a:lnTo>
                        <a:pt x="307" y="25"/>
                      </a:lnTo>
                      <a:lnTo>
                        <a:pt x="305" y="25"/>
                      </a:lnTo>
                      <a:lnTo>
                        <a:pt x="302" y="24"/>
                      </a:lnTo>
                      <a:lnTo>
                        <a:pt x="299" y="24"/>
                      </a:lnTo>
                      <a:lnTo>
                        <a:pt x="297" y="23"/>
                      </a:lnTo>
                      <a:lnTo>
                        <a:pt x="294" y="23"/>
                      </a:lnTo>
                      <a:lnTo>
                        <a:pt x="291" y="22"/>
                      </a:lnTo>
                      <a:lnTo>
                        <a:pt x="289" y="21"/>
                      </a:lnTo>
                      <a:lnTo>
                        <a:pt x="286" y="21"/>
                      </a:lnTo>
                      <a:lnTo>
                        <a:pt x="283" y="20"/>
                      </a:lnTo>
                      <a:lnTo>
                        <a:pt x="280" y="20"/>
                      </a:lnTo>
                      <a:lnTo>
                        <a:pt x="277" y="19"/>
                      </a:lnTo>
                      <a:lnTo>
                        <a:pt x="274" y="19"/>
                      </a:lnTo>
                      <a:lnTo>
                        <a:pt x="271" y="19"/>
                      </a:lnTo>
                      <a:lnTo>
                        <a:pt x="268" y="18"/>
                      </a:lnTo>
                      <a:lnTo>
                        <a:pt x="265" y="18"/>
                      </a:lnTo>
                      <a:lnTo>
                        <a:pt x="262" y="17"/>
                      </a:lnTo>
                      <a:lnTo>
                        <a:pt x="259" y="17"/>
                      </a:lnTo>
                      <a:lnTo>
                        <a:pt x="255" y="17"/>
                      </a:lnTo>
                      <a:lnTo>
                        <a:pt x="252" y="16"/>
                      </a:lnTo>
                      <a:lnTo>
                        <a:pt x="249" y="16"/>
                      </a:lnTo>
                      <a:lnTo>
                        <a:pt x="246" y="16"/>
                      </a:lnTo>
                      <a:lnTo>
                        <a:pt x="243" y="16"/>
                      </a:lnTo>
                      <a:lnTo>
                        <a:pt x="241" y="15"/>
                      </a:lnTo>
                      <a:lnTo>
                        <a:pt x="239" y="15"/>
                      </a:lnTo>
                      <a:lnTo>
                        <a:pt x="238" y="15"/>
                      </a:lnTo>
                      <a:lnTo>
                        <a:pt x="236" y="15"/>
                      </a:lnTo>
                      <a:lnTo>
                        <a:pt x="234" y="15"/>
                      </a:lnTo>
                      <a:lnTo>
                        <a:pt x="233" y="15"/>
                      </a:lnTo>
                      <a:lnTo>
                        <a:pt x="231" y="15"/>
                      </a:lnTo>
                      <a:lnTo>
                        <a:pt x="229" y="15"/>
                      </a:lnTo>
                      <a:lnTo>
                        <a:pt x="228" y="15"/>
                      </a:lnTo>
                      <a:lnTo>
                        <a:pt x="226" y="15"/>
                      </a:lnTo>
                      <a:lnTo>
                        <a:pt x="224" y="15"/>
                      </a:lnTo>
                      <a:lnTo>
                        <a:pt x="223" y="15"/>
                      </a:lnTo>
                      <a:lnTo>
                        <a:pt x="221" y="15"/>
                      </a:lnTo>
                      <a:lnTo>
                        <a:pt x="219" y="15"/>
                      </a:lnTo>
                      <a:lnTo>
                        <a:pt x="218" y="15"/>
                      </a:lnTo>
                      <a:lnTo>
                        <a:pt x="216" y="15"/>
                      </a:lnTo>
                      <a:lnTo>
                        <a:pt x="214" y="15"/>
                      </a:lnTo>
                      <a:lnTo>
                        <a:pt x="213" y="15"/>
                      </a:lnTo>
                      <a:lnTo>
                        <a:pt x="211" y="15"/>
                      </a:lnTo>
                      <a:lnTo>
                        <a:pt x="209" y="15"/>
                      </a:lnTo>
                      <a:lnTo>
                        <a:pt x="208" y="15"/>
                      </a:lnTo>
                      <a:lnTo>
                        <a:pt x="206" y="15"/>
                      </a:lnTo>
                      <a:lnTo>
                        <a:pt x="204" y="15"/>
                      </a:lnTo>
                      <a:lnTo>
                        <a:pt x="203" y="15"/>
                      </a:lnTo>
                      <a:lnTo>
                        <a:pt x="201" y="15"/>
                      </a:lnTo>
                      <a:lnTo>
                        <a:pt x="199" y="15"/>
                      </a:lnTo>
                      <a:lnTo>
                        <a:pt x="197" y="15"/>
                      </a:lnTo>
                      <a:lnTo>
                        <a:pt x="196" y="15"/>
                      </a:lnTo>
                      <a:lnTo>
                        <a:pt x="194" y="15"/>
                      </a:lnTo>
                      <a:lnTo>
                        <a:pt x="192" y="15"/>
                      </a:lnTo>
                      <a:lnTo>
                        <a:pt x="191" y="16"/>
                      </a:lnTo>
                      <a:lnTo>
                        <a:pt x="189" y="16"/>
                      </a:lnTo>
                      <a:lnTo>
                        <a:pt x="187" y="16"/>
                      </a:lnTo>
                      <a:lnTo>
                        <a:pt x="186" y="16"/>
                      </a:lnTo>
                      <a:lnTo>
                        <a:pt x="184" y="16"/>
                      </a:lnTo>
                      <a:lnTo>
                        <a:pt x="182" y="16"/>
                      </a:lnTo>
                      <a:lnTo>
                        <a:pt x="181" y="17"/>
                      </a:lnTo>
                      <a:lnTo>
                        <a:pt x="179" y="17"/>
                      </a:lnTo>
                      <a:lnTo>
                        <a:pt x="177" y="17"/>
                      </a:lnTo>
                      <a:lnTo>
                        <a:pt x="176" y="17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71" y="18"/>
                      </a:lnTo>
                      <a:lnTo>
                        <a:pt x="169" y="18"/>
                      </a:lnTo>
                      <a:lnTo>
                        <a:pt x="167" y="18"/>
                      </a:lnTo>
                      <a:lnTo>
                        <a:pt x="165" y="19"/>
                      </a:lnTo>
                      <a:lnTo>
                        <a:pt x="164" y="19"/>
                      </a:lnTo>
                      <a:lnTo>
                        <a:pt x="162" y="19"/>
                      </a:lnTo>
                      <a:lnTo>
                        <a:pt x="161" y="19"/>
                      </a:lnTo>
                      <a:lnTo>
                        <a:pt x="159" y="20"/>
                      </a:lnTo>
                      <a:lnTo>
                        <a:pt x="157" y="20"/>
                      </a:lnTo>
                      <a:lnTo>
                        <a:pt x="155" y="20"/>
                      </a:lnTo>
                      <a:lnTo>
                        <a:pt x="154" y="21"/>
                      </a:lnTo>
                      <a:lnTo>
                        <a:pt x="152" y="21"/>
                      </a:lnTo>
                      <a:lnTo>
                        <a:pt x="151" y="21"/>
                      </a:lnTo>
                      <a:lnTo>
                        <a:pt x="149" y="22"/>
                      </a:lnTo>
                      <a:lnTo>
                        <a:pt x="147" y="22"/>
                      </a:lnTo>
                      <a:lnTo>
                        <a:pt x="146" y="23"/>
                      </a:lnTo>
                      <a:lnTo>
                        <a:pt x="144" y="23"/>
                      </a:lnTo>
                      <a:lnTo>
                        <a:pt x="142" y="24"/>
                      </a:lnTo>
                      <a:lnTo>
                        <a:pt x="141" y="24"/>
                      </a:lnTo>
                      <a:lnTo>
                        <a:pt x="139" y="24"/>
                      </a:lnTo>
                      <a:lnTo>
                        <a:pt x="138" y="25"/>
                      </a:lnTo>
                      <a:lnTo>
                        <a:pt x="136" y="25"/>
                      </a:lnTo>
                      <a:lnTo>
                        <a:pt x="134" y="26"/>
                      </a:lnTo>
                      <a:lnTo>
                        <a:pt x="133" y="26"/>
                      </a:lnTo>
                      <a:lnTo>
                        <a:pt x="131" y="27"/>
                      </a:lnTo>
                      <a:lnTo>
                        <a:pt x="130" y="27"/>
                      </a:lnTo>
                      <a:lnTo>
                        <a:pt x="128" y="28"/>
                      </a:lnTo>
                      <a:lnTo>
                        <a:pt x="127" y="28"/>
                      </a:lnTo>
                      <a:lnTo>
                        <a:pt x="125" y="29"/>
                      </a:lnTo>
                      <a:lnTo>
                        <a:pt x="124" y="30"/>
                      </a:lnTo>
                      <a:lnTo>
                        <a:pt x="122" y="30"/>
                      </a:lnTo>
                      <a:lnTo>
                        <a:pt x="121" y="31"/>
                      </a:lnTo>
                      <a:lnTo>
                        <a:pt x="119" y="31"/>
                      </a:lnTo>
                      <a:lnTo>
                        <a:pt x="117" y="32"/>
                      </a:lnTo>
                      <a:lnTo>
                        <a:pt x="116" y="33"/>
                      </a:lnTo>
                      <a:lnTo>
                        <a:pt x="114" y="33"/>
                      </a:lnTo>
                      <a:lnTo>
                        <a:pt x="113" y="34"/>
                      </a:lnTo>
                      <a:lnTo>
                        <a:pt x="112" y="35"/>
                      </a:lnTo>
                      <a:lnTo>
                        <a:pt x="110" y="35"/>
                      </a:lnTo>
                      <a:lnTo>
                        <a:pt x="109" y="36"/>
                      </a:lnTo>
                      <a:lnTo>
                        <a:pt x="107" y="37"/>
                      </a:lnTo>
                      <a:lnTo>
                        <a:pt x="106" y="38"/>
                      </a:lnTo>
                      <a:lnTo>
                        <a:pt x="104" y="38"/>
                      </a:lnTo>
                      <a:lnTo>
                        <a:pt x="103" y="39"/>
                      </a:lnTo>
                      <a:lnTo>
                        <a:pt x="101" y="40"/>
                      </a:lnTo>
                      <a:lnTo>
                        <a:pt x="100" y="41"/>
                      </a:lnTo>
                      <a:lnTo>
                        <a:pt x="99" y="42"/>
                      </a:lnTo>
                      <a:lnTo>
                        <a:pt x="97" y="42"/>
                      </a:lnTo>
                      <a:lnTo>
                        <a:pt x="96" y="43"/>
                      </a:lnTo>
                      <a:lnTo>
                        <a:pt x="94" y="44"/>
                      </a:lnTo>
                      <a:lnTo>
                        <a:pt x="93" y="45"/>
                      </a:lnTo>
                      <a:lnTo>
                        <a:pt x="92" y="46"/>
                      </a:lnTo>
                      <a:lnTo>
                        <a:pt x="90" y="47"/>
                      </a:lnTo>
                      <a:lnTo>
                        <a:pt x="89" y="48"/>
                      </a:lnTo>
                      <a:lnTo>
                        <a:pt x="88" y="49"/>
                      </a:lnTo>
                      <a:lnTo>
                        <a:pt x="86" y="49"/>
                      </a:lnTo>
                      <a:lnTo>
                        <a:pt x="85" y="50"/>
                      </a:lnTo>
                      <a:lnTo>
                        <a:pt x="84" y="51"/>
                      </a:lnTo>
                      <a:lnTo>
                        <a:pt x="83" y="52"/>
                      </a:lnTo>
                      <a:lnTo>
                        <a:pt x="81" y="53"/>
                      </a:lnTo>
                      <a:lnTo>
                        <a:pt x="80" y="54"/>
                      </a:lnTo>
                      <a:lnTo>
                        <a:pt x="79" y="55"/>
                      </a:lnTo>
                      <a:lnTo>
                        <a:pt x="78" y="56"/>
                      </a:lnTo>
                      <a:lnTo>
                        <a:pt x="76" y="58"/>
                      </a:lnTo>
                      <a:lnTo>
                        <a:pt x="75" y="59"/>
                      </a:lnTo>
                      <a:lnTo>
                        <a:pt x="74" y="60"/>
                      </a:lnTo>
                      <a:lnTo>
                        <a:pt x="73" y="61"/>
                      </a:lnTo>
                      <a:lnTo>
                        <a:pt x="72" y="62"/>
                      </a:lnTo>
                      <a:lnTo>
                        <a:pt x="71" y="63"/>
                      </a:lnTo>
                      <a:lnTo>
                        <a:pt x="69" y="64"/>
                      </a:lnTo>
                      <a:lnTo>
                        <a:pt x="68" y="66"/>
                      </a:lnTo>
                      <a:lnTo>
                        <a:pt x="67" y="67"/>
                      </a:lnTo>
                      <a:lnTo>
                        <a:pt x="66" y="68"/>
                      </a:lnTo>
                      <a:lnTo>
                        <a:pt x="65" y="69"/>
                      </a:lnTo>
                      <a:lnTo>
                        <a:pt x="64" y="70"/>
                      </a:lnTo>
                      <a:lnTo>
                        <a:pt x="63" y="72"/>
                      </a:lnTo>
                      <a:lnTo>
                        <a:pt x="62" y="73"/>
                      </a:lnTo>
                      <a:lnTo>
                        <a:pt x="61" y="74"/>
                      </a:lnTo>
                      <a:lnTo>
                        <a:pt x="60" y="76"/>
                      </a:lnTo>
                      <a:lnTo>
                        <a:pt x="59" y="77"/>
                      </a:lnTo>
                      <a:lnTo>
                        <a:pt x="58" y="78"/>
                      </a:lnTo>
                      <a:lnTo>
                        <a:pt x="57" y="80"/>
                      </a:lnTo>
                      <a:lnTo>
                        <a:pt x="56" y="81"/>
                      </a:lnTo>
                      <a:lnTo>
                        <a:pt x="55" y="82"/>
                      </a:lnTo>
                      <a:lnTo>
                        <a:pt x="54" y="84"/>
                      </a:lnTo>
                      <a:lnTo>
                        <a:pt x="53" y="85"/>
                      </a:lnTo>
                      <a:lnTo>
                        <a:pt x="52" y="87"/>
                      </a:lnTo>
                      <a:lnTo>
                        <a:pt x="51" y="88"/>
                      </a:lnTo>
                      <a:lnTo>
                        <a:pt x="51" y="90"/>
                      </a:lnTo>
                      <a:lnTo>
                        <a:pt x="50" y="91"/>
                      </a:lnTo>
                      <a:lnTo>
                        <a:pt x="49" y="93"/>
                      </a:lnTo>
                      <a:lnTo>
                        <a:pt x="48" y="94"/>
                      </a:lnTo>
                      <a:lnTo>
                        <a:pt x="47" y="96"/>
                      </a:lnTo>
                      <a:lnTo>
                        <a:pt x="46" y="98"/>
                      </a:lnTo>
                      <a:lnTo>
                        <a:pt x="46" y="99"/>
                      </a:lnTo>
                      <a:lnTo>
                        <a:pt x="45" y="101"/>
                      </a:lnTo>
                      <a:lnTo>
                        <a:pt x="44" y="103"/>
                      </a:lnTo>
                      <a:lnTo>
                        <a:pt x="43" y="104"/>
                      </a:lnTo>
                      <a:lnTo>
                        <a:pt x="43" y="106"/>
                      </a:lnTo>
                      <a:lnTo>
                        <a:pt x="42" y="108"/>
                      </a:lnTo>
                      <a:lnTo>
                        <a:pt x="41" y="109"/>
                      </a:lnTo>
                      <a:lnTo>
                        <a:pt x="41" y="111"/>
                      </a:lnTo>
                      <a:lnTo>
                        <a:pt x="40" y="113"/>
                      </a:lnTo>
                      <a:lnTo>
                        <a:pt x="40" y="115"/>
                      </a:lnTo>
                      <a:lnTo>
                        <a:pt x="39" y="117"/>
                      </a:lnTo>
                      <a:lnTo>
                        <a:pt x="38" y="118"/>
                      </a:lnTo>
                      <a:lnTo>
                        <a:pt x="38" y="120"/>
                      </a:lnTo>
                      <a:lnTo>
                        <a:pt x="37" y="122"/>
                      </a:lnTo>
                      <a:lnTo>
                        <a:pt x="37" y="124"/>
                      </a:lnTo>
                      <a:lnTo>
                        <a:pt x="36" y="126"/>
                      </a:lnTo>
                      <a:lnTo>
                        <a:pt x="36" y="128"/>
                      </a:lnTo>
                      <a:lnTo>
                        <a:pt x="35" y="130"/>
                      </a:lnTo>
                      <a:lnTo>
                        <a:pt x="35" y="132"/>
                      </a:lnTo>
                      <a:lnTo>
                        <a:pt x="34" y="134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3" y="140"/>
                      </a:lnTo>
                      <a:lnTo>
                        <a:pt x="33" y="142"/>
                      </a:lnTo>
                      <a:lnTo>
                        <a:pt x="33" y="144"/>
                      </a:lnTo>
                      <a:lnTo>
                        <a:pt x="32" y="147"/>
                      </a:lnTo>
                      <a:lnTo>
                        <a:pt x="32" y="149"/>
                      </a:lnTo>
                      <a:lnTo>
                        <a:pt x="32" y="151"/>
                      </a:lnTo>
                      <a:lnTo>
                        <a:pt x="32" y="153"/>
                      </a:lnTo>
                      <a:lnTo>
                        <a:pt x="31" y="155"/>
                      </a:lnTo>
                      <a:lnTo>
                        <a:pt x="31" y="158"/>
                      </a:lnTo>
                      <a:lnTo>
                        <a:pt x="31" y="160"/>
                      </a:lnTo>
                      <a:lnTo>
                        <a:pt x="22" y="159"/>
                      </a:lnTo>
                      <a:lnTo>
                        <a:pt x="22" y="157"/>
                      </a:lnTo>
                      <a:lnTo>
                        <a:pt x="22" y="155"/>
                      </a:lnTo>
                      <a:lnTo>
                        <a:pt x="22" y="152"/>
                      </a:lnTo>
                      <a:lnTo>
                        <a:pt x="22" y="150"/>
                      </a:lnTo>
                      <a:lnTo>
                        <a:pt x="23" y="148"/>
                      </a:lnTo>
                      <a:lnTo>
                        <a:pt x="23" y="145"/>
                      </a:lnTo>
                      <a:lnTo>
                        <a:pt x="23" y="143"/>
                      </a:lnTo>
                      <a:lnTo>
                        <a:pt x="24" y="141"/>
                      </a:lnTo>
                      <a:lnTo>
                        <a:pt x="24" y="139"/>
                      </a:lnTo>
                      <a:lnTo>
                        <a:pt x="24" y="136"/>
                      </a:lnTo>
                      <a:lnTo>
                        <a:pt x="25" y="134"/>
                      </a:lnTo>
                      <a:lnTo>
                        <a:pt x="25" y="132"/>
                      </a:lnTo>
                      <a:lnTo>
                        <a:pt x="26" y="130"/>
                      </a:lnTo>
                      <a:lnTo>
                        <a:pt x="26" y="128"/>
                      </a:lnTo>
                      <a:lnTo>
                        <a:pt x="27" y="126"/>
                      </a:lnTo>
                      <a:lnTo>
                        <a:pt x="27" y="124"/>
                      </a:lnTo>
                      <a:lnTo>
                        <a:pt x="28" y="122"/>
                      </a:lnTo>
                      <a:lnTo>
                        <a:pt x="28" y="120"/>
                      </a:lnTo>
                      <a:lnTo>
                        <a:pt x="29" y="118"/>
                      </a:lnTo>
                      <a:lnTo>
                        <a:pt x="29" y="116"/>
                      </a:lnTo>
                      <a:lnTo>
                        <a:pt x="30" y="114"/>
                      </a:lnTo>
                      <a:lnTo>
                        <a:pt x="31" y="112"/>
                      </a:lnTo>
                      <a:lnTo>
                        <a:pt x="31" y="110"/>
                      </a:lnTo>
                      <a:lnTo>
                        <a:pt x="32" y="108"/>
                      </a:lnTo>
                      <a:lnTo>
                        <a:pt x="33" y="106"/>
                      </a:lnTo>
                      <a:lnTo>
                        <a:pt x="33" y="104"/>
                      </a:lnTo>
                      <a:lnTo>
                        <a:pt x="34" y="102"/>
                      </a:lnTo>
                      <a:lnTo>
                        <a:pt x="35" y="101"/>
                      </a:lnTo>
                      <a:lnTo>
                        <a:pt x="36" y="99"/>
                      </a:lnTo>
                      <a:lnTo>
                        <a:pt x="36" y="97"/>
                      </a:lnTo>
                      <a:lnTo>
                        <a:pt x="37" y="95"/>
                      </a:lnTo>
                      <a:lnTo>
                        <a:pt x="38" y="94"/>
                      </a:lnTo>
                      <a:lnTo>
                        <a:pt x="39" y="92"/>
                      </a:lnTo>
                      <a:lnTo>
                        <a:pt x="40" y="90"/>
                      </a:lnTo>
                      <a:lnTo>
                        <a:pt x="41" y="89"/>
                      </a:lnTo>
                      <a:lnTo>
                        <a:pt x="41" y="87"/>
                      </a:lnTo>
                      <a:lnTo>
                        <a:pt x="42" y="85"/>
                      </a:lnTo>
                      <a:lnTo>
                        <a:pt x="43" y="84"/>
                      </a:lnTo>
                      <a:lnTo>
                        <a:pt x="44" y="82"/>
                      </a:lnTo>
                      <a:lnTo>
                        <a:pt x="45" y="80"/>
                      </a:lnTo>
                      <a:lnTo>
                        <a:pt x="46" y="79"/>
                      </a:lnTo>
                      <a:lnTo>
                        <a:pt x="47" y="77"/>
                      </a:lnTo>
                      <a:lnTo>
                        <a:pt x="48" y="76"/>
                      </a:lnTo>
                      <a:lnTo>
                        <a:pt x="49" y="74"/>
                      </a:lnTo>
                      <a:lnTo>
                        <a:pt x="50" y="73"/>
                      </a:lnTo>
                      <a:lnTo>
                        <a:pt x="51" y="71"/>
                      </a:lnTo>
                      <a:lnTo>
                        <a:pt x="52" y="70"/>
                      </a:lnTo>
                      <a:lnTo>
                        <a:pt x="53" y="69"/>
                      </a:lnTo>
                      <a:lnTo>
                        <a:pt x="55" y="67"/>
                      </a:lnTo>
                      <a:lnTo>
                        <a:pt x="56" y="66"/>
                      </a:lnTo>
                      <a:lnTo>
                        <a:pt x="57" y="64"/>
                      </a:lnTo>
                      <a:lnTo>
                        <a:pt x="58" y="63"/>
                      </a:lnTo>
                      <a:lnTo>
                        <a:pt x="59" y="62"/>
                      </a:lnTo>
                      <a:lnTo>
                        <a:pt x="60" y="60"/>
                      </a:lnTo>
                      <a:lnTo>
                        <a:pt x="62" y="59"/>
                      </a:lnTo>
                      <a:lnTo>
                        <a:pt x="63" y="58"/>
                      </a:lnTo>
                      <a:lnTo>
                        <a:pt x="64" y="57"/>
                      </a:lnTo>
                      <a:lnTo>
                        <a:pt x="65" y="55"/>
                      </a:lnTo>
                      <a:lnTo>
                        <a:pt x="66" y="54"/>
                      </a:lnTo>
                      <a:lnTo>
                        <a:pt x="68" y="53"/>
                      </a:lnTo>
                      <a:lnTo>
                        <a:pt x="69" y="52"/>
                      </a:lnTo>
                      <a:lnTo>
                        <a:pt x="70" y="51"/>
                      </a:lnTo>
                      <a:lnTo>
                        <a:pt x="72" y="50"/>
                      </a:lnTo>
                      <a:lnTo>
                        <a:pt x="73" y="48"/>
                      </a:lnTo>
                      <a:lnTo>
                        <a:pt x="74" y="47"/>
                      </a:lnTo>
                      <a:lnTo>
                        <a:pt x="75" y="46"/>
                      </a:lnTo>
                      <a:lnTo>
                        <a:pt x="77" y="45"/>
                      </a:lnTo>
                      <a:lnTo>
                        <a:pt x="78" y="44"/>
                      </a:lnTo>
                      <a:lnTo>
                        <a:pt x="80" y="43"/>
                      </a:lnTo>
                      <a:lnTo>
                        <a:pt x="81" y="42"/>
                      </a:lnTo>
                      <a:lnTo>
                        <a:pt x="82" y="41"/>
                      </a:lnTo>
                      <a:lnTo>
                        <a:pt x="84" y="40"/>
                      </a:lnTo>
                      <a:lnTo>
                        <a:pt x="85" y="39"/>
                      </a:lnTo>
                      <a:lnTo>
                        <a:pt x="87" y="38"/>
                      </a:lnTo>
                      <a:lnTo>
                        <a:pt x="88" y="37"/>
                      </a:lnTo>
                      <a:lnTo>
                        <a:pt x="89" y="36"/>
                      </a:lnTo>
                      <a:lnTo>
                        <a:pt x="91" y="35"/>
                      </a:lnTo>
                      <a:lnTo>
                        <a:pt x="92" y="34"/>
                      </a:lnTo>
                      <a:lnTo>
                        <a:pt x="94" y="33"/>
                      </a:lnTo>
                      <a:lnTo>
                        <a:pt x="95" y="33"/>
                      </a:lnTo>
                      <a:lnTo>
                        <a:pt x="97" y="32"/>
                      </a:lnTo>
                      <a:lnTo>
                        <a:pt x="98" y="31"/>
                      </a:lnTo>
                      <a:lnTo>
                        <a:pt x="100" y="30"/>
                      </a:lnTo>
                      <a:lnTo>
                        <a:pt x="101" y="29"/>
                      </a:lnTo>
                      <a:lnTo>
                        <a:pt x="103" y="29"/>
                      </a:lnTo>
                      <a:lnTo>
                        <a:pt x="104" y="28"/>
                      </a:lnTo>
                      <a:lnTo>
                        <a:pt x="106" y="27"/>
                      </a:lnTo>
                      <a:lnTo>
                        <a:pt x="107" y="26"/>
                      </a:lnTo>
                      <a:lnTo>
                        <a:pt x="109" y="26"/>
                      </a:lnTo>
                      <a:lnTo>
                        <a:pt x="111" y="25"/>
                      </a:lnTo>
                      <a:lnTo>
                        <a:pt x="112" y="24"/>
                      </a:lnTo>
                      <a:lnTo>
                        <a:pt x="114" y="23"/>
                      </a:lnTo>
                      <a:lnTo>
                        <a:pt x="115" y="23"/>
                      </a:lnTo>
                      <a:lnTo>
                        <a:pt x="117" y="22"/>
                      </a:lnTo>
                      <a:lnTo>
                        <a:pt x="119" y="22"/>
                      </a:lnTo>
                      <a:lnTo>
                        <a:pt x="120" y="21"/>
                      </a:lnTo>
                      <a:lnTo>
                        <a:pt x="122" y="20"/>
                      </a:lnTo>
                      <a:lnTo>
                        <a:pt x="123" y="20"/>
                      </a:lnTo>
                      <a:lnTo>
                        <a:pt x="125" y="19"/>
                      </a:lnTo>
                      <a:lnTo>
                        <a:pt x="127" y="19"/>
                      </a:lnTo>
                      <a:lnTo>
                        <a:pt x="128" y="18"/>
                      </a:lnTo>
                      <a:lnTo>
                        <a:pt x="130" y="18"/>
                      </a:lnTo>
                      <a:lnTo>
                        <a:pt x="132" y="17"/>
                      </a:lnTo>
                      <a:lnTo>
                        <a:pt x="133" y="16"/>
                      </a:lnTo>
                      <a:lnTo>
                        <a:pt x="135" y="16"/>
                      </a:lnTo>
                      <a:lnTo>
                        <a:pt x="137" y="15"/>
                      </a:lnTo>
                      <a:lnTo>
                        <a:pt x="138" y="15"/>
                      </a:lnTo>
                      <a:lnTo>
                        <a:pt x="140" y="14"/>
                      </a:lnTo>
                      <a:lnTo>
                        <a:pt x="142" y="14"/>
                      </a:lnTo>
                      <a:lnTo>
                        <a:pt x="143" y="14"/>
                      </a:lnTo>
                      <a:lnTo>
                        <a:pt x="145" y="13"/>
                      </a:lnTo>
                      <a:lnTo>
                        <a:pt x="147" y="13"/>
                      </a:lnTo>
                      <a:lnTo>
                        <a:pt x="148" y="12"/>
                      </a:lnTo>
                      <a:lnTo>
                        <a:pt x="150" y="12"/>
                      </a:lnTo>
                      <a:lnTo>
                        <a:pt x="152" y="12"/>
                      </a:lnTo>
                      <a:lnTo>
                        <a:pt x="154" y="11"/>
                      </a:lnTo>
                      <a:lnTo>
                        <a:pt x="155" y="11"/>
                      </a:lnTo>
                      <a:lnTo>
                        <a:pt x="157" y="11"/>
                      </a:lnTo>
                      <a:lnTo>
                        <a:pt x="159" y="10"/>
                      </a:lnTo>
                      <a:lnTo>
                        <a:pt x="161" y="10"/>
                      </a:lnTo>
                      <a:lnTo>
                        <a:pt x="162" y="10"/>
                      </a:lnTo>
                      <a:lnTo>
                        <a:pt x="164" y="9"/>
                      </a:lnTo>
                      <a:lnTo>
                        <a:pt x="166" y="9"/>
                      </a:lnTo>
                      <a:lnTo>
                        <a:pt x="167" y="9"/>
                      </a:lnTo>
                      <a:lnTo>
                        <a:pt x="169" y="9"/>
                      </a:lnTo>
                      <a:lnTo>
                        <a:pt x="171" y="8"/>
                      </a:lnTo>
                      <a:lnTo>
                        <a:pt x="173" y="8"/>
                      </a:lnTo>
                      <a:lnTo>
                        <a:pt x="174" y="8"/>
                      </a:lnTo>
                      <a:lnTo>
                        <a:pt x="176" y="8"/>
                      </a:lnTo>
                      <a:lnTo>
                        <a:pt x="178" y="7"/>
                      </a:lnTo>
                      <a:lnTo>
                        <a:pt x="180" y="7"/>
                      </a:lnTo>
                      <a:lnTo>
                        <a:pt x="181" y="7"/>
                      </a:lnTo>
                      <a:lnTo>
                        <a:pt x="183" y="7"/>
                      </a:lnTo>
                      <a:lnTo>
                        <a:pt x="185" y="7"/>
                      </a:lnTo>
                      <a:lnTo>
                        <a:pt x="187" y="7"/>
                      </a:lnTo>
                      <a:lnTo>
                        <a:pt x="188" y="6"/>
                      </a:lnTo>
                      <a:lnTo>
                        <a:pt x="190" y="6"/>
                      </a:lnTo>
                      <a:lnTo>
                        <a:pt x="192" y="6"/>
                      </a:lnTo>
                      <a:lnTo>
                        <a:pt x="194" y="6"/>
                      </a:lnTo>
                      <a:lnTo>
                        <a:pt x="195" y="6"/>
                      </a:lnTo>
                      <a:lnTo>
                        <a:pt x="197" y="6"/>
                      </a:lnTo>
                      <a:lnTo>
                        <a:pt x="199" y="6"/>
                      </a:lnTo>
                      <a:lnTo>
                        <a:pt x="200" y="6"/>
                      </a:lnTo>
                      <a:lnTo>
                        <a:pt x="202" y="6"/>
                      </a:lnTo>
                      <a:lnTo>
                        <a:pt x="204" y="5"/>
                      </a:lnTo>
                      <a:lnTo>
                        <a:pt x="206" y="5"/>
                      </a:lnTo>
                      <a:lnTo>
                        <a:pt x="207" y="5"/>
                      </a:lnTo>
                      <a:lnTo>
                        <a:pt x="209" y="5"/>
                      </a:lnTo>
                      <a:lnTo>
                        <a:pt x="211" y="5"/>
                      </a:lnTo>
                      <a:lnTo>
                        <a:pt x="213" y="5"/>
                      </a:lnTo>
                      <a:lnTo>
                        <a:pt x="214" y="5"/>
                      </a:lnTo>
                      <a:lnTo>
                        <a:pt x="216" y="5"/>
                      </a:lnTo>
                      <a:lnTo>
                        <a:pt x="218" y="5"/>
                      </a:lnTo>
                      <a:lnTo>
                        <a:pt x="220" y="5"/>
                      </a:lnTo>
                      <a:lnTo>
                        <a:pt x="221" y="5"/>
                      </a:lnTo>
                      <a:lnTo>
                        <a:pt x="223" y="5"/>
                      </a:lnTo>
                      <a:lnTo>
                        <a:pt x="225" y="5"/>
                      </a:lnTo>
                      <a:lnTo>
                        <a:pt x="226" y="5"/>
                      </a:lnTo>
                      <a:lnTo>
                        <a:pt x="228" y="6"/>
                      </a:lnTo>
                      <a:lnTo>
                        <a:pt x="230" y="6"/>
                      </a:lnTo>
                      <a:lnTo>
                        <a:pt x="231" y="6"/>
                      </a:lnTo>
                      <a:lnTo>
                        <a:pt x="233" y="6"/>
                      </a:lnTo>
                      <a:lnTo>
                        <a:pt x="235" y="6"/>
                      </a:lnTo>
                      <a:lnTo>
                        <a:pt x="237" y="6"/>
                      </a:lnTo>
                      <a:lnTo>
                        <a:pt x="238" y="6"/>
                      </a:lnTo>
                      <a:lnTo>
                        <a:pt x="240" y="6"/>
                      </a:lnTo>
                      <a:lnTo>
                        <a:pt x="242" y="6"/>
                      </a:lnTo>
                      <a:lnTo>
                        <a:pt x="243" y="6"/>
                      </a:lnTo>
                      <a:lnTo>
                        <a:pt x="247" y="7"/>
                      </a:lnTo>
                      <a:lnTo>
                        <a:pt x="250" y="7"/>
                      </a:lnTo>
                      <a:lnTo>
                        <a:pt x="253" y="7"/>
                      </a:lnTo>
                      <a:lnTo>
                        <a:pt x="256" y="7"/>
                      </a:lnTo>
                      <a:lnTo>
                        <a:pt x="260" y="8"/>
                      </a:lnTo>
                      <a:lnTo>
                        <a:pt x="263" y="8"/>
                      </a:lnTo>
                      <a:lnTo>
                        <a:pt x="266" y="8"/>
                      </a:lnTo>
                      <a:lnTo>
                        <a:pt x="269" y="9"/>
                      </a:lnTo>
                      <a:lnTo>
                        <a:pt x="272" y="9"/>
                      </a:lnTo>
                      <a:lnTo>
                        <a:pt x="275" y="10"/>
                      </a:lnTo>
                      <a:lnTo>
                        <a:pt x="278" y="10"/>
                      </a:lnTo>
                      <a:lnTo>
                        <a:pt x="281" y="11"/>
                      </a:lnTo>
                      <a:lnTo>
                        <a:pt x="284" y="11"/>
                      </a:lnTo>
                      <a:lnTo>
                        <a:pt x="287" y="12"/>
                      </a:lnTo>
                      <a:lnTo>
                        <a:pt x="290" y="12"/>
                      </a:lnTo>
                      <a:lnTo>
                        <a:pt x="293" y="13"/>
                      </a:lnTo>
                      <a:lnTo>
                        <a:pt x="296" y="13"/>
                      </a:lnTo>
                      <a:lnTo>
                        <a:pt x="299" y="14"/>
                      </a:lnTo>
                      <a:lnTo>
                        <a:pt x="301" y="14"/>
                      </a:lnTo>
                      <a:lnTo>
                        <a:pt x="304" y="15"/>
                      </a:lnTo>
                      <a:lnTo>
                        <a:pt x="307" y="16"/>
                      </a:lnTo>
                      <a:lnTo>
                        <a:pt x="309" y="16"/>
                      </a:lnTo>
                      <a:lnTo>
                        <a:pt x="312" y="17"/>
                      </a:lnTo>
                      <a:lnTo>
                        <a:pt x="314" y="18"/>
                      </a:lnTo>
                      <a:lnTo>
                        <a:pt x="317" y="18"/>
                      </a:lnTo>
                      <a:lnTo>
                        <a:pt x="319" y="19"/>
                      </a:lnTo>
                      <a:lnTo>
                        <a:pt x="322" y="19"/>
                      </a:lnTo>
                      <a:lnTo>
                        <a:pt x="324" y="20"/>
                      </a:lnTo>
                      <a:lnTo>
                        <a:pt x="326" y="21"/>
                      </a:lnTo>
                      <a:lnTo>
                        <a:pt x="328" y="21"/>
                      </a:lnTo>
                      <a:lnTo>
                        <a:pt x="330" y="22"/>
                      </a:lnTo>
                      <a:lnTo>
                        <a:pt x="333" y="23"/>
                      </a:lnTo>
                      <a:lnTo>
                        <a:pt x="335" y="23"/>
                      </a:lnTo>
                      <a:lnTo>
                        <a:pt x="337" y="24"/>
                      </a:lnTo>
                      <a:lnTo>
                        <a:pt x="338" y="25"/>
                      </a:lnTo>
                      <a:lnTo>
                        <a:pt x="340" y="25"/>
                      </a:lnTo>
                      <a:lnTo>
                        <a:pt x="342" y="26"/>
                      </a:lnTo>
                      <a:lnTo>
                        <a:pt x="344" y="27"/>
                      </a:lnTo>
                      <a:lnTo>
                        <a:pt x="345" y="27"/>
                      </a:lnTo>
                      <a:lnTo>
                        <a:pt x="347" y="28"/>
                      </a:lnTo>
                      <a:lnTo>
                        <a:pt x="348" y="29"/>
                      </a:lnTo>
                      <a:lnTo>
                        <a:pt x="350" y="29"/>
                      </a:lnTo>
                      <a:lnTo>
                        <a:pt x="351" y="30"/>
                      </a:lnTo>
                      <a:lnTo>
                        <a:pt x="352" y="30"/>
                      </a:lnTo>
                      <a:close/>
                      <a:moveTo>
                        <a:pt x="545" y="0"/>
                      </a:moveTo>
                      <a:lnTo>
                        <a:pt x="546" y="9"/>
                      </a:lnTo>
                      <a:lnTo>
                        <a:pt x="545" y="9"/>
                      </a:lnTo>
                      <a:lnTo>
                        <a:pt x="545" y="10"/>
                      </a:lnTo>
                      <a:lnTo>
                        <a:pt x="544" y="10"/>
                      </a:lnTo>
                      <a:lnTo>
                        <a:pt x="543" y="10"/>
                      </a:lnTo>
                      <a:lnTo>
                        <a:pt x="542" y="10"/>
                      </a:lnTo>
                      <a:lnTo>
                        <a:pt x="541" y="10"/>
                      </a:lnTo>
                      <a:lnTo>
                        <a:pt x="540" y="10"/>
                      </a:lnTo>
                      <a:lnTo>
                        <a:pt x="539" y="10"/>
                      </a:lnTo>
                      <a:lnTo>
                        <a:pt x="538" y="11"/>
                      </a:lnTo>
                      <a:lnTo>
                        <a:pt x="536" y="11"/>
                      </a:lnTo>
                      <a:lnTo>
                        <a:pt x="535" y="11"/>
                      </a:lnTo>
                      <a:lnTo>
                        <a:pt x="534" y="12"/>
                      </a:lnTo>
                      <a:lnTo>
                        <a:pt x="533" y="12"/>
                      </a:lnTo>
                      <a:lnTo>
                        <a:pt x="532" y="12"/>
                      </a:lnTo>
                      <a:lnTo>
                        <a:pt x="531" y="13"/>
                      </a:lnTo>
                      <a:lnTo>
                        <a:pt x="529" y="13"/>
                      </a:lnTo>
                      <a:lnTo>
                        <a:pt x="528" y="13"/>
                      </a:lnTo>
                      <a:lnTo>
                        <a:pt x="527" y="14"/>
                      </a:lnTo>
                      <a:lnTo>
                        <a:pt x="526" y="14"/>
                      </a:lnTo>
                      <a:lnTo>
                        <a:pt x="525" y="15"/>
                      </a:lnTo>
                      <a:lnTo>
                        <a:pt x="524" y="15"/>
                      </a:lnTo>
                      <a:lnTo>
                        <a:pt x="522" y="16"/>
                      </a:lnTo>
                      <a:lnTo>
                        <a:pt x="521" y="16"/>
                      </a:lnTo>
                      <a:lnTo>
                        <a:pt x="520" y="17"/>
                      </a:lnTo>
                      <a:lnTo>
                        <a:pt x="519" y="17"/>
                      </a:lnTo>
                      <a:lnTo>
                        <a:pt x="518" y="18"/>
                      </a:lnTo>
                      <a:lnTo>
                        <a:pt x="516" y="19"/>
                      </a:lnTo>
                      <a:lnTo>
                        <a:pt x="515" y="19"/>
                      </a:lnTo>
                      <a:lnTo>
                        <a:pt x="514" y="20"/>
                      </a:lnTo>
                      <a:lnTo>
                        <a:pt x="513" y="20"/>
                      </a:lnTo>
                      <a:lnTo>
                        <a:pt x="512" y="21"/>
                      </a:lnTo>
                      <a:lnTo>
                        <a:pt x="511" y="21"/>
                      </a:lnTo>
                      <a:lnTo>
                        <a:pt x="509" y="22"/>
                      </a:lnTo>
                      <a:lnTo>
                        <a:pt x="508" y="23"/>
                      </a:lnTo>
                      <a:lnTo>
                        <a:pt x="507" y="23"/>
                      </a:lnTo>
                      <a:lnTo>
                        <a:pt x="506" y="24"/>
                      </a:lnTo>
                      <a:lnTo>
                        <a:pt x="504" y="25"/>
                      </a:lnTo>
                      <a:lnTo>
                        <a:pt x="503" y="25"/>
                      </a:lnTo>
                      <a:lnTo>
                        <a:pt x="501" y="27"/>
                      </a:lnTo>
                      <a:lnTo>
                        <a:pt x="498" y="28"/>
                      </a:lnTo>
                      <a:lnTo>
                        <a:pt x="493" y="31"/>
                      </a:lnTo>
                      <a:lnTo>
                        <a:pt x="488" y="34"/>
                      </a:lnTo>
                      <a:lnTo>
                        <a:pt x="486" y="35"/>
                      </a:lnTo>
                      <a:lnTo>
                        <a:pt x="483" y="37"/>
                      </a:lnTo>
                      <a:lnTo>
                        <a:pt x="482" y="37"/>
                      </a:lnTo>
                      <a:lnTo>
                        <a:pt x="481" y="38"/>
                      </a:lnTo>
                      <a:lnTo>
                        <a:pt x="479" y="39"/>
                      </a:lnTo>
                      <a:lnTo>
                        <a:pt x="478" y="39"/>
                      </a:lnTo>
                      <a:lnTo>
                        <a:pt x="477" y="40"/>
                      </a:lnTo>
                      <a:lnTo>
                        <a:pt x="475" y="41"/>
                      </a:lnTo>
                      <a:lnTo>
                        <a:pt x="474" y="42"/>
                      </a:lnTo>
                      <a:lnTo>
                        <a:pt x="473" y="42"/>
                      </a:lnTo>
                      <a:lnTo>
                        <a:pt x="471" y="43"/>
                      </a:lnTo>
                      <a:lnTo>
                        <a:pt x="470" y="44"/>
                      </a:lnTo>
                      <a:lnTo>
                        <a:pt x="468" y="44"/>
                      </a:lnTo>
                      <a:lnTo>
                        <a:pt x="467" y="45"/>
                      </a:lnTo>
                      <a:lnTo>
                        <a:pt x="466" y="45"/>
                      </a:lnTo>
                      <a:lnTo>
                        <a:pt x="464" y="46"/>
                      </a:lnTo>
                      <a:lnTo>
                        <a:pt x="463" y="47"/>
                      </a:lnTo>
                      <a:lnTo>
                        <a:pt x="461" y="47"/>
                      </a:lnTo>
                      <a:lnTo>
                        <a:pt x="461" y="48"/>
                      </a:lnTo>
                      <a:lnTo>
                        <a:pt x="460" y="48"/>
                      </a:lnTo>
                      <a:lnTo>
                        <a:pt x="459" y="48"/>
                      </a:lnTo>
                      <a:lnTo>
                        <a:pt x="458" y="48"/>
                      </a:lnTo>
                      <a:lnTo>
                        <a:pt x="457" y="49"/>
                      </a:lnTo>
                      <a:lnTo>
                        <a:pt x="455" y="49"/>
                      </a:lnTo>
                      <a:lnTo>
                        <a:pt x="455" y="50"/>
                      </a:lnTo>
                      <a:lnTo>
                        <a:pt x="454" y="50"/>
                      </a:lnTo>
                      <a:lnTo>
                        <a:pt x="453" y="50"/>
                      </a:lnTo>
                      <a:lnTo>
                        <a:pt x="452" y="51"/>
                      </a:lnTo>
                      <a:lnTo>
                        <a:pt x="451" y="51"/>
                      </a:lnTo>
                      <a:lnTo>
                        <a:pt x="450" y="51"/>
                      </a:lnTo>
                      <a:lnTo>
                        <a:pt x="449" y="52"/>
                      </a:lnTo>
                      <a:lnTo>
                        <a:pt x="448" y="52"/>
                      </a:lnTo>
                      <a:lnTo>
                        <a:pt x="446" y="52"/>
                      </a:lnTo>
                      <a:lnTo>
                        <a:pt x="445" y="53"/>
                      </a:lnTo>
                      <a:lnTo>
                        <a:pt x="444" y="53"/>
                      </a:lnTo>
                      <a:lnTo>
                        <a:pt x="443" y="53"/>
                      </a:lnTo>
                      <a:lnTo>
                        <a:pt x="442" y="53"/>
                      </a:lnTo>
                      <a:lnTo>
                        <a:pt x="441" y="54"/>
                      </a:lnTo>
                      <a:lnTo>
                        <a:pt x="440" y="54"/>
                      </a:lnTo>
                      <a:lnTo>
                        <a:pt x="439" y="54"/>
                      </a:lnTo>
                      <a:lnTo>
                        <a:pt x="438" y="54"/>
                      </a:lnTo>
                      <a:lnTo>
                        <a:pt x="437" y="55"/>
                      </a:lnTo>
                      <a:lnTo>
                        <a:pt x="436" y="55"/>
                      </a:lnTo>
                      <a:lnTo>
                        <a:pt x="435" y="55"/>
                      </a:lnTo>
                      <a:lnTo>
                        <a:pt x="434" y="55"/>
                      </a:lnTo>
                      <a:lnTo>
                        <a:pt x="433" y="55"/>
                      </a:lnTo>
                      <a:lnTo>
                        <a:pt x="432" y="55"/>
                      </a:lnTo>
                      <a:lnTo>
                        <a:pt x="431" y="56"/>
                      </a:lnTo>
                      <a:lnTo>
                        <a:pt x="430" y="56"/>
                      </a:lnTo>
                      <a:lnTo>
                        <a:pt x="429" y="56"/>
                      </a:lnTo>
                      <a:lnTo>
                        <a:pt x="428" y="56"/>
                      </a:lnTo>
                      <a:lnTo>
                        <a:pt x="427" y="56"/>
                      </a:lnTo>
                      <a:lnTo>
                        <a:pt x="426" y="56"/>
                      </a:lnTo>
                      <a:lnTo>
                        <a:pt x="425" y="56"/>
                      </a:lnTo>
                      <a:lnTo>
                        <a:pt x="424" y="56"/>
                      </a:lnTo>
                      <a:lnTo>
                        <a:pt x="423" y="56"/>
                      </a:lnTo>
                      <a:lnTo>
                        <a:pt x="422" y="56"/>
                      </a:lnTo>
                      <a:lnTo>
                        <a:pt x="421" y="57"/>
                      </a:lnTo>
                      <a:lnTo>
                        <a:pt x="420" y="57"/>
                      </a:lnTo>
                      <a:lnTo>
                        <a:pt x="419" y="57"/>
                      </a:lnTo>
                      <a:lnTo>
                        <a:pt x="418" y="57"/>
                      </a:lnTo>
                      <a:lnTo>
                        <a:pt x="417" y="57"/>
                      </a:lnTo>
                      <a:lnTo>
                        <a:pt x="416" y="57"/>
                      </a:lnTo>
                      <a:lnTo>
                        <a:pt x="415" y="57"/>
                      </a:lnTo>
                      <a:lnTo>
                        <a:pt x="414" y="57"/>
                      </a:lnTo>
                      <a:lnTo>
                        <a:pt x="413" y="57"/>
                      </a:lnTo>
                      <a:lnTo>
                        <a:pt x="412" y="57"/>
                      </a:lnTo>
                      <a:lnTo>
                        <a:pt x="411" y="57"/>
                      </a:lnTo>
                      <a:lnTo>
                        <a:pt x="410" y="57"/>
                      </a:lnTo>
                      <a:lnTo>
                        <a:pt x="409" y="56"/>
                      </a:lnTo>
                      <a:lnTo>
                        <a:pt x="408" y="56"/>
                      </a:lnTo>
                      <a:lnTo>
                        <a:pt x="407" y="56"/>
                      </a:lnTo>
                      <a:lnTo>
                        <a:pt x="406" y="56"/>
                      </a:lnTo>
                      <a:lnTo>
                        <a:pt x="405" y="56"/>
                      </a:lnTo>
                      <a:lnTo>
                        <a:pt x="404" y="56"/>
                      </a:lnTo>
                      <a:lnTo>
                        <a:pt x="403" y="56"/>
                      </a:lnTo>
                      <a:lnTo>
                        <a:pt x="402" y="56"/>
                      </a:lnTo>
                      <a:lnTo>
                        <a:pt x="401" y="56"/>
                      </a:lnTo>
                      <a:lnTo>
                        <a:pt x="400" y="56"/>
                      </a:lnTo>
                      <a:lnTo>
                        <a:pt x="399" y="55"/>
                      </a:lnTo>
                      <a:lnTo>
                        <a:pt x="398" y="55"/>
                      </a:lnTo>
                      <a:lnTo>
                        <a:pt x="397" y="55"/>
                      </a:lnTo>
                      <a:lnTo>
                        <a:pt x="396" y="55"/>
                      </a:lnTo>
                      <a:lnTo>
                        <a:pt x="395" y="55"/>
                      </a:lnTo>
                      <a:lnTo>
                        <a:pt x="394" y="55"/>
                      </a:lnTo>
                      <a:lnTo>
                        <a:pt x="393" y="54"/>
                      </a:lnTo>
                      <a:lnTo>
                        <a:pt x="391" y="54"/>
                      </a:lnTo>
                      <a:lnTo>
                        <a:pt x="390" y="54"/>
                      </a:lnTo>
                      <a:lnTo>
                        <a:pt x="389" y="54"/>
                      </a:lnTo>
                      <a:lnTo>
                        <a:pt x="388" y="54"/>
                      </a:lnTo>
                      <a:lnTo>
                        <a:pt x="387" y="53"/>
                      </a:lnTo>
                      <a:lnTo>
                        <a:pt x="386" y="53"/>
                      </a:lnTo>
                      <a:lnTo>
                        <a:pt x="385" y="53"/>
                      </a:lnTo>
                      <a:lnTo>
                        <a:pt x="384" y="53"/>
                      </a:lnTo>
                      <a:lnTo>
                        <a:pt x="383" y="52"/>
                      </a:lnTo>
                      <a:lnTo>
                        <a:pt x="382" y="52"/>
                      </a:lnTo>
                      <a:lnTo>
                        <a:pt x="381" y="52"/>
                      </a:lnTo>
                      <a:lnTo>
                        <a:pt x="380" y="51"/>
                      </a:lnTo>
                      <a:lnTo>
                        <a:pt x="379" y="51"/>
                      </a:lnTo>
                      <a:lnTo>
                        <a:pt x="378" y="51"/>
                      </a:lnTo>
                      <a:lnTo>
                        <a:pt x="377" y="50"/>
                      </a:lnTo>
                      <a:lnTo>
                        <a:pt x="376" y="50"/>
                      </a:lnTo>
                      <a:lnTo>
                        <a:pt x="375" y="50"/>
                      </a:lnTo>
                      <a:lnTo>
                        <a:pt x="374" y="49"/>
                      </a:lnTo>
                      <a:lnTo>
                        <a:pt x="372" y="49"/>
                      </a:lnTo>
                      <a:lnTo>
                        <a:pt x="371" y="49"/>
                      </a:lnTo>
                      <a:lnTo>
                        <a:pt x="370" y="48"/>
                      </a:lnTo>
                      <a:lnTo>
                        <a:pt x="369" y="48"/>
                      </a:lnTo>
                      <a:lnTo>
                        <a:pt x="368" y="47"/>
                      </a:lnTo>
                      <a:lnTo>
                        <a:pt x="367" y="47"/>
                      </a:lnTo>
                      <a:lnTo>
                        <a:pt x="366" y="47"/>
                      </a:lnTo>
                      <a:lnTo>
                        <a:pt x="365" y="46"/>
                      </a:lnTo>
                      <a:lnTo>
                        <a:pt x="363" y="46"/>
                      </a:lnTo>
                      <a:lnTo>
                        <a:pt x="362" y="45"/>
                      </a:lnTo>
                      <a:lnTo>
                        <a:pt x="361" y="45"/>
                      </a:lnTo>
                      <a:lnTo>
                        <a:pt x="360" y="44"/>
                      </a:lnTo>
                      <a:lnTo>
                        <a:pt x="359" y="44"/>
                      </a:lnTo>
                      <a:lnTo>
                        <a:pt x="358" y="43"/>
                      </a:lnTo>
                      <a:lnTo>
                        <a:pt x="357" y="43"/>
                      </a:lnTo>
                      <a:lnTo>
                        <a:pt x="355" y="42"/>
                      </a:lnTo>
                      <a:lnTo>
                        <a:pt x="354" y="42"/>
                      </a:lnTo>
                      <a:lnTo>
                        <a:pt x="353" y="41"/>
                      </a:lnTo>
                      <a:lnTo>
                        <a:pt x="352" y="40"/>
                      </a:lnTo>
                      <a:lnTo>
                        <a:pt x="351" y="40"/>
                      </a:lnTo>
                      <a:lnTo>
                        <a:pt x="349" y="39"/>
                      </a:lnTo>
                      <a:lnTo>
                        <a:pt x="348" y="39"/>
                      </a:lnTo>
                      <a:lnTo>
                        <a:pt x="352" y="30"/>
                      </a:lnTo>
                      <a:lnTo>
                        <a:pt x="354" y="31"/>
                      </a:lnTo>
                      <a:lnTo>
                        <a:pt x="355" y="32"/>
                      </a:lnTo>
                      <a:lnTo>
                        <a:pt x="356" y="32"/>
                      </a:lnTo>
                      <a:lnTo>
                        <a:pt x="357" y="33"/>
                      </a:lnTo>
                      <a:lnTo>
                        <a:pt x="358" y="33"/>
                      </a:lnTo>
                      <a:lnTo>
                        <a:pt x="359" y="34"/>
                      </a:lnTo>
                      <a:lnTo>
                        <a:pt x="360" y="34"/>
                      </a:lnTo>
                      <a:lnTo>
                        <a:pt x="361" y="35"/>
                      </a:lnTo>
                      <a:lnTo>
                        <a:pt x="363" y="35"/>
                      </a:lnTo>
                      <a:lnTo>
                        <a:pt x="364" y="36"/>
                      </a:lnTo>
                      <a:lnTo>
                        <a:pt x="365" y="36"/>
                      </a:lnTo>
                      <a:lnTo>
                        <a:pt x="366" y="37"/>
                      </a:lnTo>
                      <a:lnTo>
                        <a:pt x="367" y="37"/>
                      </a:lnTo>
                      <a:lnTo>
                        <a:pt x="368" y="37"/>
                      </a:lnTo>
                      <a:lnTo>
                        <a:pt x="369" y="38"/>
                      </a:lnTo>
                      <a:lnTo>
                        <a:pt x="370" y="38"/>
                      </a:lnTo>
                      <a:lnTo>
                        <a:pt x="371" y="39"/>
                      </a:lnTo>
                      <a:lnTo>
                        <a:pt x="372" y="39"/>
                      </a:lnTo>
                      <a:lnTo>
                        <a:pt x="373" y="39"/>
                      </a:lnTo>
                      <a:lnTo>
                        <a:pt x="374" y="40"/>
                      </a:lnTo>
                      <a:lnTo>
                        <a:pt x="376" y="40"/>
                      </a:lnTo>
                      <a:lnTo>
                        <a:pt x="377" y="41"/>
                      </a:lnTo>
                      <a:lnTo>
                        <a:pt x="378" y="41"/>
                      </a:lnTo>
                      <a:lnTo>
                        <a:pt x="379" y="41"/>
                      </a:lnTo>
                      <a:lnTo>
                        <a:pt x="380" y="42"/>
                      </a:lnTo>
                      <a:lnTo>
                        <a:pt x="381" y="42"/>
                      </a:lnTo>
                      <a:lnTo>
                        <a:pt x="382" y="42"/>
                      </a:lnTo>
                      <a:lnTo>
                        <a:pt x="383" y="43"/>
                      </a:lnTo>
                      <a:lnTo>
                        <a:pt x="384" y="43"/>
                      </a:lnTo>
                      <a:lnTo>
                        <a:pt x="385" y="43"/>
                      </a:lnTo>
                      <a:lnTo>
                        <a:pt x="386" y="43"/>
                      </a:lnTo>
                      <a:lnTo>
                        <a:pt x="387" y="44"/>
                      </a:lnTo>
                      <a:lnTo>
                        <a:pt x="388" y="44"/>
                      </a:lnTo>
                      <a:lnTo>
                        <a:pt x="389" y="44"/>
                      </a:lnTo>
                      <a:lnTo>
                        <a:pt x="390" y="44"/>
                      </a:lnTo>
                      <a:lnTo>
                        <a:pt x="390" y="45"/>
                      </a:lnTo>
                      <a:lnTo>
                        <a:pt x="391" y="45"/>
                      </a:lnTo>
                      <a:lnTo>
                        <a:pt x="392" y="45"/>
                      </a:lnTo>
                      <a:lnTo>
                        <a:pt x="393" y="45"/>
                      </a:lnTo>
                      <a:lnTo>
                        <a:pt x="394" y="45"/>
                      </a:lnTo>
                      <a:lnTo>
                        <a:pt x="395" y="45"/>
                      </a:lnTo>
                      <a:lnTo>
                        <a:pt x="396" y="46"/>
                      </a:lnTo>
                      <a:lnTo>
                        <a:pt x="397" y="46"/>
                      </a:lnTo>
                      <a:lnTo>
                        <a:pt x="398" y="46"/>
                      </a:lnTo>
                      <a:lnTo>
                        <a:pt x="399" y="46"/>
                      </a:lnTo>
                      <a:lnTo>
                        <a:pt x="400" y="46"/>
                      </a:lnTo>
                      <a:lnTo>
                        <a:pt x="401" y="46"/>
                      </a:lnTo>
                      <a:lnTo>
                        <a:pt x="402" y="46"/>
                      </a:lnTo>
                      <a:lnTo>
                        <a:pt x="403" y="47"/>
                      </a:lnTo>
                      <a:lnTo>
                        <a:pt x="404" y="47"/>
                      </a:lnTo>
                      <a:lnTo>
                        <a:pt x="405" y="47"/>
                      </a:lnTo>
                      <a:lnTo>
                        <a:pt x="406" y="47"/>
                      </a:lnTo>
                      <a:lnTo>
                        <a:pt x="407" y="47"/>
                      </a:lnTo>
                      <a:lnTo>
                        <a:pt x="408" y="47"/>
                      </a:lnTo>
                      <a:lnTo>
                        <a:pt x="409" y="47"/>
                      </a:lnTo>
                      <a:lnTo>
                        <a:pt x="410" y="47"/>
                      </a:lnTo>
                      <a:lnTo>
                        <a:pt x="411" y="47"/>
                      </a:lnTo>
                      <a:lnTo>
                        <a:pt x="412" y="47"/>
                      </a:lnTo>
                      <a:lnTo>
                        <a:pt x="413" y="47"/>
                      </a:lnTo>
                      <a:lnTo>
                        <a:pt x="414" y="47"/>
                      </a:lnTo>
                      <a:lnTo>
                        <a:pt x="415" y="47"/>
                      </a:lnTo>
                      <a:lnTo>
                        <a:pt x="416" y="47"/>
                      </a:lnTo>
                      <a:lnTo>
                        <a:pt x="417" y="47"/>
                      </a:lnTo>
                      <a:lnTo>
                        <a:pt x="418" y="47"/>
                      </a:lnTo>
                      <a:lnTo>
                        <a:pt x="419" y="47"/>
                      </a:lnTo>
                      <a:lnTo>
                        <a:pt x="420" y="47"/>
                      </a:lnTo>
                      <a:lnTo>
                        <a:pt x="421" y="47"/>
                      </a:lnTo>
                      <a:lnTo>
                        <a:pt x="422" y="47"/>
                      </a:lnTo>
                      <a:lnTo>
                        <a:pt x="423" y="47"/>
                      </a:lnTo>
                      <a:lnTo>
                        <a:pt x="424" y="47"/>
                      </a:lnTo>
                      <a:lnTo>
                        <a:pt x="425" y="47"/>
                      </a:lnTo>
                      <a:lnTo>
                        <a:pt x="426" y="47"/>
                      </a:lnTo>
                      <a:lnTo>
                        <a:pt x="427" y="47"/>
                      </a:lnTo>
                      <a:lnTo>
                        <a:pt x="428" y="47"/>
                      </a:lnTo>
                      <a:lnTo>
                        <a:pt x="429" y="47"/>
                      </a:lnTo>
                      <a:lnTo>
                        <a:pt x="429" y="46"/>
                      </a:lnTo>
                      <a:lnTo>
                        <a:pt x="430" y="46"/>
                      </a:lnTo>
                      <a:lnTo>
                        <a:pt x="431" y="46"/>
                      </a:lnTo>
                      <a:lnTo>
                        <a:pt x="432" y="46"/>
                      </a:lnTo>
                      <a:lnTo>
                        <a:pt x="433" y="46"/>
                      </a:lnTo>
                      <a:lnTo>
                        <a:pt x="434" y="46"/>
                      </a:lnTo>
                      <a:lnTo>
                        <a:pt x="435" y="46"/>
                      </a:lnTo>
                      <a:lnTo>
                        <a:pt x="435" y="45"/>
                      </a:lnTo>
                      <a:lnTo>
                        <a:pt x="436" y="45"/>
                      </a:lnTo>
                      <a:lnTo>
                        <a:pt x="437" y="45"/>
                      </a:lnTo>
                      <a:lnTo>
                        <a:pt x="438" y="45"/>
                      </a:lnTo>
                      <a:lnTo>
                        <a:pt x="439" y="45"/>
                      </a:lnTo>
                      <a:lnTo>
                        <a:pt x="440" y="44"/>
                      </a:lnTo>
                      <a:lnTo>
                        <a:pt x="441" y="44"/>
                      </a:lnTo>
                      <a:lnTo>
                        <a:pt x="442" y="44"/>
                      </a:lnTo>
                      <a:lnTo>
                        <a:pt x="443" y="44"/>
                      </a:lnTo>
                      <a:lnTo>
                        <a:pt x="444" y="43"/>
                      </a:lnTo>
                      <a:lnTo>
                        <a:pt x="445" y="43"/>
                      </a:lnTo>
                      <a:lnTo>
                        <a:pt x="447" y="43"/>
                      </a:lnTo>
                      <a:lnTo>
                        <a:pt x="447" y="42"/>
                      </a:lnTo>
                      <a:lnTo>
                        <a:pt x="448" y="42"/>
                      </a:lnTo>
                      <a:lnTo>
                        <a:pt x="449" y="42"/>
                      </a:lnTo>
                      <a:lnTo>
                        <a:pt x="450" y="41"/>
                      </a:lnTo>
                      <a:lnTo>
                        <a:pt x="451" y="41"/>
                      </a:lnTo>
                      <a:lnTo>
                        <a:pt x="452" y="41"/>
                      </a:lnTo>
                      <a:lnTo>
                        <a:pt x="454" y="40"/>
                      </a:lnTo>
                      <a:lnTo>
                        <a:pt x="455" y="40"/>
                      </a:lnTo>
                      <a:lnTo>
                        <a:pt x="456" y="39"/>
                      </a:lnTo>
                      <a:lnTo>
                        <a:pt x="457" y="39"/>
                      </a:lnTo>
                      <a:lnTo>
                        <a:pt x="458" y="39"/>
                      </a:lnTo>
                      <a:lnTo>
                        <a:pt x="459" y="38"/>
                      </a:lnTo>
                      <a:lnTo>
                        <a:pt x="460" y="37"/>
                      </a:lnTo>
                      <a:lnTo>
                        <a:pt x="462" y="37"/>
                      </a:lnTo>
                      <a:lnTo>
                        <a:pt x="463" y="36"/>
                      </a:lnTo>
                      <a:lnTo>
                        <a:pt x="464" y="36"/>
                      </a:lnTo>
                      <a:lnTo>
                        <a:pt x="466" y="35"/>
                      </a:lnTo>
                      <a:lnTo>
                        <a:pt x="467" y="34"/>
                      </a:lnTo>
                      <a:lnTo>
                        <a:pt x="468" y="34"/>
                      </a:lnTo>
                      <a:lnTo>
                        <a:pt x="470" y="33"/>
                      </a:lnTo>
                      <a:lnTo>
                        <a:pt x="471" y="33"/>
                      </a:lnTo>
                      <a:lnTo>
                        <a:pt x="472" y="32"/>
                      </a:lnTo>
                      <a:lnTo>
                        <a:pt x="474" y="31"/>
                      </a:lnTo>
                      <a:lnTo>
                        <a:pt x="475" y="31"/>
                      </a:lnTo>
                      <a:lnTo>
                        <a:pt x="476" y="30"/>
                      </a:lnTo>
                      <a:lnTo>
                        <a:pt x="477" y="29"/>
                      </a:lnTo>
                      <a:lnTo>
                        <a:pt x="479" y="28"/>
                      </a:lnTo>
                      <a:lnTo>
                        <a:pt x="481" y="27"/>
                      </a:lnTo>
                      <a:lnTo>
                        <a:pt x="484" y="26"/>
                      </a:lnTo>
                      <a:lnTo>
                        <a:pt x="489" y="23"/>
                      </a:lnTo>
                      <a:lnTo>
                        <a:pt x="494" y="20"/>
                      </a:lnTo>
                      <a:lnTo>
                        <a:pt x="496" y="19"/>
                      </a:lnTo>
                      <a:lnTo>
                        <a:pt x="499" y="17"/>
                      </a:lnTo>
                      <a:lnTo>
                        <a:pt x="500" y="17"/>
                      </a:lnTo>
                      <a:lnTo>
                        <a:pt x="501" y="16"/>
                      </a:lnTo>
                      <a:lnTo>
                        <a:pt x="502" y="15"/>
                      </a:lnTo>
                      <a:lnTo>
                        <a:pt x="504" y="14"/>
                      </a:lnTo>
                      <a:lnTo>
                        <a:pt x="505" y="14"/>
                      </a:lnTo>
                      <a:lnTo>
                        <a:pt x="506" y="13"/>
                      </a:lnTo>
                      <a:lnTo>
                        <a:pt x="507" y="13"/>
                      </a:lnTo>
                      <a:lnTo>
                        <a:pt x="509" y="12"/>
                      </a:lnTo>
                      <a:lnTo>
                        <a:pt x="510" y="11"/>
                      </a:lnTo>
                      <a:lnTo>
                        <a:pt x="511" y="11"/>
                      </a:lnTo>
                      <a:lnTo>
                        <a:pt x="512" y="10"/>
                      </a:lnTo>
                      <a:lnTo>
                        <a:pt x="514" y="9"/>
                      </a:lnTo>
                      <a:lnTo>
                        <a:pt x="515" y="9"/>
                      </a:lnTo>
                      <a:lnTo>
                        <a:pt x="516" y="8"/>
                      </a:lnTo>
                      <a:lnTo>
                        <a:pt x="517" y="8"/>
                      </a:lnTo>
                      <a:lnTo>
                        <a:pt x="519" y="7"/>
                      </a:lnTo>
                      <a:lnTo>
                        <a:pt x="520" y="7"/>
                      </a:lnTo>
                      <a:lnTo>
                        <a:pt x="521" y="6"/>
                      </a:lnTo>
                      <a:lnTo>
                        <a:pt x="523" y="6"/>
                      </a:lnTo>
                      <a:lnTo>
                        <a:pt x="524" y="5"/>
                      </a:lnTo>
                      <a:lnTo>
                        <a:pt x="525" y="5"/>
                      </a:lnTo>
                      <a:lnTo>
                        <a:pt x="526" y="4"/>
                      </a:lnTo>
                      <a:lnTo>
                        <a:pt x="528" y="4"/>
                      </a:lnTo>
                      <a:lnTo>
                        <a:pt x="529" y="3"/>
                      </a:lnTo>
                      <a:lnTo>
                        <a:pt x="530" y="3"/>
                      </a:lnTo>
                      <a:lnTo>
                        <a:pt x="532" y="3"/>
                      </a:lnTo>
                      <a:lnTo>
                        <a:pt x="533" y="2"/>
                      </a:lnTo>
                      <a:lnTo>
                        <a:pt x="534" y="2"/>
                      </a:lnTo>
                      <a:lnTo>
                        <a:pt x="536" y="2"/>
                      </a:lnTo>
                      <a:lnTo>
                        <a:pt x="537" y="1"/>
                      </a:lnTo>
                      <a:lnTo>
                        <a:pt x="538" y="1"/>
                      </a:lnTo>
                      <a:lnTo>
                        <a:pt x="539" y="1"/>
                      </a:lnTo>
                      <a:lnTo>
                        <a:pt x="540" y="1"/>
                      </a:lnTo>
                      <a:lnTo>
                        <a:pt x="541" y="1"/>
                      </a:lnTo>
                      <a:lnTo>
                        <a:pt x="542" y="1"/>
                      </a:lnTo>
                      <a:lnTo>
                        <a:pt x="542" y="0"/>
                      </a:lnTo>
                      <a:lnTo>
                        <a:pt x="543" y="0"/>
                      </a:lnTo>
                      <a:lnTo>
                        <a:pt x="544" y="0"/>
                      </a:lnTo>
                      <a:lnTo>
                        <a:pt x="545" y="0"/>
                      </a:lnTo>
                      <a:close/>
                      <a:moveTo>
                        <a:pt x="670" y="183"/>
                      </a:moveTo>
                      <a:lnTo>
                        <a:pt x="662" y="178"/>
                      </a:lnTo>
                      <a:lnTo>
                        <a:pt x="662" y="177"/>
                      </a:lnTo>
                      <a:lnTo>
                        <a:pt x="663" y="177"/>
                      </a:lnTo>
                      <a:lnTo>
                        <a:pt x="663" y="176"/>
                      </a:lnTo>
                      <a:lnTo>
                        <a:pt x="663" y="175"/>
                      </a:lnTo>
                      <a:lnTo>
                        <a:pt x="664" y="175"/>
                      </a:lnTo>
                      <a:lnTo>
                        <a:pt x="664" y="174"/>
                      </a:lnTo>
                      <a:lnTo>
                        <a:pt x="664" y="173"/>
                      </a:lnTo>
                      <a:lnTo>
                        <a:pt x="664" y="172"/>
                      </a:lnTo>
                      <a:lnTo>
                        <a:pt x="665" y="171"/>
                      </a:lnTo>
                      <a:lnTo>
                        <a:pt x="665" y="170"/>
                      </a:lnTo>
                      <a:lnTo>
                        <a:pt x="665" y="169"/>
                      </a:lnTo>
                      <a:lnTo>
                        <a:pt x="665" y="168"/>
                      </a:lnTo>
                      <a:lnTo>
                        <a:pt x="665" y="167"/>
                      </a:lnTo>
                      <a:lnTo>
                        <a:pt x="665" y="166"/>
                      </a:lnTo>
                      <a:lnTo>
                        <a:pt x="665" y="165"/>
                      </a:lnTo>
                      <a:lnTo>
                        <a:pt x="666" y="163"/>
                      </a:lnTo>
                      <a:lnTo>
                        <a:pt x="666" y="162"/>
                      </a:lnTo>
                      <a:lnTo>
                        <a:pt x="666" y="161"/>
                      </a:lnTo>
                      <a:lnTo>
                        <a:pt x="666" y="159"/>
                      </a:lnTo>
                      <a:lnTo>
                        <a:pt x="666" y="158"/>
                      </a:lnTo>
                      <a:lnTo>
                        <a:pt x="666" y="157"/>
                      </a:lnTo>
                      <a:lnTo>
                        <a:pt x="666" y="155"/>
                      </a:lnTo>
                      <a:lnTo>
                        <a:pt x="666" y="154"/>
                      </a:lnTo>
                      <a:lnTo>
                        <a:pt x="665" y="152"/>
                      </a:lnTo>
                      <a:lnTo>
                        <a:pt x="665" y="151"/>
                      </a:lnTo>
                      <a:lnTo>
                        <a:pt x="665" y="149"/>
                      </a:lnTo>
                      <a:lnTo>
                        <a:pt x="665" y="148"/>
                      </a:lnTo>
                      <a:lnTo>
                        <a:pt x="665" y="146"/>
                      </a:lnTo>
                      <a:lnTo>
                        <a:pt x="665" y="144"/>
                      </a:lnTo>
                      <a:lnTo>
                        <a:pt x="665" y="143"/>
                      </a:lnTo>
                      <a:lnTo>
                        <a:pt x="664" y="141"/>
                      </a:lnTo>
                      <a:lnTo>
                        <a:pt x="664" y="139"/>
                      </a:lnTo>
                      <a:lnTo>
                        <a:pt x="664" y="138"/>
                      </a:lnTo>
                      <a:lnTo>
                        <a:pt x="664" y="136"/>
                      </a:lnTo>
                      <a:lnTo>
                        <a:pt x="663" y="134"/>
                      </a:lnTo>
                      <a:lnTo>
                        <a:pt x="663" y="132"/>
                      </a:lnTo>
                      <a:lnTo>
                        <a:pt x="663" y="131"/>
                      </a:lnTo>
                      <a:lnTo>
                        <a:pt x="662" y="129"/>
                      </a:lnTo>
                      <a:lnTo>
                        <a:pt x="662" y="127"/>
                      </a:lnTo>
                      <a:lnTo>
                        <a:pt x="661" y="125"/>
                      </a:lnTo>
                      <a:lnTo>
                        <a:pt x="661" y="123"/>
                      </a:lnTo>
                      <a:lnTo>
                        <a:pt x="660" y="121"/>
                      </a:lnTo>
                      <a:lnTo>
                        <a:pt x="660" y="120"/>
                      </a:lnTo>
                      <a:lnTo>
                        <a:pt x="660" y="118"/>
                      </a:lnTo>
                      <a:lnTo>
                        <a:pt x="659" y="116"/>
                      </a:lnTo>
                      <a:lnTo>
                        <a:pt x="658" y="114"/>
                      </a:lnTo>
                      <a:lnTo>
                        <a:pt x="658" y="112"/>
                      </a:lnTo>
                      <a:lnTo>
                        <a:pt x="657" y="110"/>
                      </a:lnTo>
                      <a:lnTo>
                        <a:pt x="657" y="108"/>
                      </a:lnTo>
                      <a:lnTo>
                        <a:pt x="656" y="106"/>
                      </a:lnTo>
                      <a:lnTo>
                        <a:pt x="656" y="104"/>
                      </a:lnTo>
                      <a:lnTo>
                        <a:pt x="655" y="102"/>
                      </a:lnTo>
                      <a:lnTo>
                        <a:pt x="654" y="101"/>
                      </a:lnTo>
                      <a:lnTo>
                        <a:pt x="653" y="99"/>
                      </a:lnTo>
                      <a:lnTo>
                        <a:pt x="653" y="97"/>
                      </a:lnTo>
                      <a:lnTo>
                        <a:pt x="652" y="95"/>
                      </a:lnTo>
                      <a:lnTo>
                        <a:pt x="651" y="93"/>
                      </a:lnTo>
                      <a:lnTo>
                        <a:pt x="650" y="91"/>
                      </a:lnTo>
                      <a:lnTo>
                        <a:pt x="650" y="89"/>
                      </a:lnTo>
                      <a:lnTo>
                        <a:pt x="649" y="87"/>
                      </a:lnTo>
                      <a:lnTo>
                        <a:pt x="648" y="85"/>
                      </a:lnTo>
                      <a:lnTo>
                        <a:pt x="647" y="83"/>
                      </a:lnTo>
                      <a:lnTo>
                        <a:pt x="646" y="81"/>
                      </a:lnTo>
                      <a:lnTo>
                        <a:pt x="645" y="79"/>
                      </a:lnTo>
                      <a:lnTo>
                        <a:pt x="644" y="77"/>
                      </a:lnTo>
                      <a:lnTo>
                        <a:pt x="643" y="76"/>
                      </a:lnTo>
                      <a:lnTo>
                        <a:pt x="642" y="74"/>
                      </a:lnTo>
                      <a:lnTo>
                        <a:pt x="641" y="72"/>
                      </a:lnTo>
                      <a:lnTo>
                        <a:pt x="640" y="70"/>
                      </a:lnTo>
                      <a:lnTo>
                        <a:pt x="640" y="69"/>
                      </a:lnTo>
                      <a:lnTo>
                        <a:pt x="639" y="68"/>
                      </a:lnTo>
                      <a:lnTo>
                        <a:pt x="639" y="67"/>
                      </a:lnTo>
                      <a:lnTo>
                        <a:pt x="638" y="66"/>
                      </a:lnTo>
                      <a:lnTo>
                        <a:pt x="638" y="65"/>
                      </a:lnTo>
                      <a:lnTo>
                        <a:pt x="637" y="64"/>
                      </a:lnTo>
                      <a:lnTo>
                        <a:pt x="637" y="63"/>
                      </a:lnTo>
                      <a:lnTo>
                        <a:pt x="636" y="63"/>
                      </a:lnTo>
                      <a:lnTo>
                        <a:pt x="635" y="61"/>
                      </a:lnTo>
                      <a:lnTo>
                        <a:pt x="634" y="59"/>
                      </a:lnTo>
                      <a:lnTo>
                        <a:pt x="633" y="58"/>
                      </a:lnTo>
                      <a:lnTo>
                        <a:pt x="633" y="57"/>
                      </a:lnTo>
                      <a:lnTo>
                        <a:pt x="632" y="56"/>
                      </a:lnTo>
                      <a:lnTo>
                        <a:pt x="631" y="56"/>
                      </a:lnTo>
                      <a:lnTo>
                        <a:pt x="630" y="54"/>
                      </a:lnTo>
                      <a:lnTo>
                        <a:pt x="629" y="52"/>
                      </a:lnTo>
                      <a:lnTo>
                        <a:pt x="628" y="51"/>
                      </a:lnTo>
                      <a:lnTo>
                        <a:pt x="628" y="50"/>
                      </a:lnTo>
                      <a:lnTo>
                        <a:pt x="627" y="50"/>
                      </a:lnTo>
                      <a:lnTo>
                        <a:pt x="626" y="49"/>
                      </a:lnTo>
                      <a:lnTo>
                        <a:pt x="626" y="48"/>
                      </a:lnTo>
                      <a:lnTo>
                        <a:pt x="625" y="47"/>
                      </a:lnTo>
                      <a:lnTo>
                        <a:pt x="625" y="46"/>
                      </a:lnTo>
                      <a:lnTo>
                        <a:pt x="624" y="46"/>
                      </a:lnTo>
                      <a:lnTo>
                        <a:pt x="623" y="45"/>
                      </a:lnTo>
                      <a:lnTo>
                        <a:pt x="623" y="44"/>
                      </a:lnTo>
                      <a:lnTo>
                        <a:pt x="622" y="43"/>
                      </a:lnTo>
                      <a:lnTo>
                        <a:pt x="621" y="42"/>
                      </a:lnTo>
                      <a:lnTo>
                        <a:pt x="620" y="41"/>
                      </a:lnTo>
                      <a:lnTo>
                        <a:pt x="619" y="40"/>
                      </a:lnTo>
                      <a:lnTo>
                        <a:pt x="618" y="39"/>
                      </a:lnTo>
                      <a:lnTo>
                        <a:pt x="617" y="38"/>
                      </a:lnTo>
                      <a:lnTo>
                        <a:pt x="616" y="37"/>
                      </a:lnTo>
                      <a:lnTo>
                        <a:pt x="616" y="36"/>
                      </a:lnTo>
                      <a:lnTo>
                        <a:pt x="615" y="36"/>
                      </a:lnTo>
                      <a:lnTo>
                        <a:pt x="614" y="35"/>
                      </a:lnTo>
                      <a:lnTo>
                        <a:pt x="613" y="34"/>
                      </a:lnTo>
                      <a:lnTo>
                        <a:pt x="612" y="33"/>
                      </a:lnTo>
                      <a:lnTo>
                        <a:pt x="611" y="32"/>
                      </a:lnTo>
                      <a:lnTo>
                        <a:pt x="610" y="32"/>
                      </a:lnTo>
                      <a:lnTo>
                        <a:pt x="610" y="31"/>
                      </a:lnTo>
                      <a:lnTo>
                        <a:pt x="609" y="30"/>
                      </a:lnTo>
                      <a:lnTo>
                        <a:pt x="608" y="30"/>
                      </a:lnTo>
                      <a:lnTo>
                        <a:pt x="607" y="29"/>
                      </a:lnTo>
                      <a:lnTo>
                        <a:pt x="607" y="28"/>
                      </a:lnTo>
                      <a:lnTo>
                        <a:pt x="606" y="28"/>
                      </a:lnTo>
                      <a:lnTo>
                        <a:pt x="605" y="27"/>
                      </a:lnTo>
                      <a:lnTo>
                        <a:pt x="604" y="27"/>
                      </a:lnTo>
                      <a:lnTo>
                        <a:pt x="603" y="26"/>
                      </a:lnTo>
                      <a:lnTo>
                        <a:pt x="603" y="25"/>
                      </a:lnTo>
                      <a:lnTo>
                        <a:pt x="602" y="25"/>
                      </a:lnTo>
                      <a:lnTo>
                        <a:pt x="601" y="24"/>
                      </a:lnTo>
                      <a:lnTo>
                        <a:pt x="600" y="24"/>
                      </a:lnTo>
                      <a:lnTo>
                        <a:pt x="599" y="23"/>
                      </a:lnTo>
                      <a:lnTo>
                        <a:pt x="598" y="23"/>
                      </a:lnTo>
                      <a:lnTo>
                        <a:pt x="598" y="22"/>
                      </a:lnTo>
                      <a:lnTo>
                        <a:pt x="597" y="21"/>
                      </a:lnTo>
                      <a:lnTo>
                        <a:pt x="596" y="21"/>
                      </a:lnTo>
                      <a:lnTo>
                        <a:pt x="595" y="20"/>
                      </a:lnTo>
                      <a:lnTo>
                        <a:pt x="594" y="20"/>
                      </a:lnTo>
                      <a:lnTo>
                        <a:pt x="593" y="19"/>
                      </a:lnTo>
                      <a:lnTo>
                        <a:pt x="592" y="19"/>
                      </a:lnTo>
                      <a:lnTo>
                        <a:pt x="591" y="18"/>
                      </a:lnTo>
                      <a:lnTo>
                        <a:pt x="590" y="18"/>
                      </a:lnTo>
                      <a:lnTo>
                        <a:pt x="589" y="17"/>
                      </a:lnTo>
                      <a:lnTo>
                        <a:pt x="588" y="17"/>
                      </a:lnTo>
                      <a:lnTo>
                        <a:pt x="587" y="16"/>
                      </a:lnTo>
                      <a:lnTo>
                        <a:pt x="586" y="16"/>
                      </a:lnTo>
                      <a:lnTo>
                        <a:pt x="585" y="16"/>
                      </a:lnTo>
                      <a:lnTo>
                        <a:pt x="585" y="15"/>
                      </a:lnTo>
                      <a:lnTo>
                        <a:pt x="584" y="15"/>
                      </a:lnTo>
                      <a:lnTo>
                        <a:pt x="583" y="14"/>
                      </a:lnTo>
                      <a:lnTo>
                        <a:pt x="582" y="14"/>
                      </a:lnTo>
                      <a:lnTo>
                        <a:pt x="581" y="14"/>
                      </a:lnTo>
                      <a:lnTo>
                        <a:pt x="580" y="13"/>
                      </a:lnTo>
                      <a:lnTo>
                        <a:pt x="579" y="13"/>
                      </a:lnTo>
                      <a:lnTo>
                        <a:pt x="578" y="13"/>
                      </a:lnTo>
                      <a:lnTo>
                        <a:pt x="577" y="12"/>
                      </a:lnTo>
                      <a:lnTo>
                        <a:pt x="576" y="12"/>
                      </a:lnTo>
                      <a:lnTo>
                        <a:pt x="575" y="12"/>
                      </a:lnTo>
                      <a:lnTo>
                        <a:pt x="574" y="12"/>
                      </a:lnTo>
                      <a:lnTo>
                        <a:pt x="573" y="11"/>
                      </a:lnTo>
                      <a:lnTo>
                        <a:pt x="572" y="11"/>
                      </a:lnTo>
                      <a:lnTo>
                        <a:pt x="571" y="11"/>
                      </a:lnTo>
                      <a:lnTo>
                        <a:pt x="570" y="11"/>
                      </a:lnTo>
                      <a:lnTo>
                        <a:pt x="569" y="11"/>
                      </a:lnTo>
                      <a:lnTo>
                        <a:pt x="568" y="10"/>
                      </a:lnTo>
                      <a:lnTo>
                        <a:pt x="567" y="10"/>
                      </a:lnTo>
                      <a:lnTo>
                        <a:pt x="566" y="10"/>
                      </a:lnTo>
                      <a:lnTo>
                        <a:pt x="565" y="10"/>
                      </a:lnTo>
                      <a:lnTo>
                        <a:pt x="564" y="10"/>
                      </a:lnTo>
                      <a:lnTo>
                        <a:pt x="563" y="10"/>
                      </a:lnTo>
                      <a:lnTo>
                        <a:pt x="562" y="9"/>
                      </a:lnTo>
                      <a:lnTo>
                        <a:pt x="561" y="9"/>
                      </a:lnTo>
                      <a:lnTo>
                        <a:pt x="560" y="9"/>
                      </a:lnTo>
                      <a:lnTo>
                        <a:pt x="559" y="9"/>
                      </a:lnTo>
                      <a:lnTo>
                        <a:pt x="558" y="9"/>
                      </a:lnTo>
                      <a:lnTo>
                        <a:pt x="557" y="9"/>
                      </a:lnTo>
                      <a:lnTo>
                        <a:pt x="556" y="9"/>
                      </a:lnTo>
                      <a:lnTo>
                        <a:pt x="555" y="9"/>
                      </a:lnTo>
                      <a:lnTo>
                        <a:pt x="554" y="9"/>
                      </a:lnTo>
                      <a:lnTo>
                        <a:pt x="553" y="9"/>
                      </a:lnTo>
                      <a:lnTo>
                        <a:pt x="552" y="9"/>
                      </a:lnTo>
                      <a:lnTo>
                        <a:pt x="550" y="9"/>
                      </a:lnTo>
                      <a:lnTo>
                        <a:pt x="549" y="9"/>
                      </a:lnTo>
                      <a:lnTo>
                        <a:pt x="548" y="9"/>
                      </a:lnTo>
                      <a:lnTo>
                        <a:pt x="547" y="9"/>
                      </a:lnTo>
                      <a:lnTo>
                        <a:pt x="546" y="9"/>
                      </a:lnTo>
                      <a:lnTo>
                        <a:pt x="545" y="0"/>
                      </a:lnTo>
                      <a:lnTo>
                        <a:pt x="546" y="0"/>
                      </a:lnTo>
                      <a:lnTo>
                        <a:pt x="548" y="0"/>
                      </a:lnTo>
                      <a:lnTo>
                        <a:pt x="549" y="0"/>
                      </a:lnTo>
                      <a:lnTo>
                        <a:pt x="550" y="0"/>
                      </a:lnTo>
                      <a:lnTo>
                        <a:pt x="551" y="0"/>
                      </a:lnTo>
                      <a:lnTo>
                        <a:pt x="553" y="0"/>
                      </a:lnTo>
                      <a:lnTo>
                        <a:pt x="554" y="0"/>
                      </a:lnTo>
                      <a:lnTo>
                        <a:pt x="555" y="0"/>
                      </a:lnTo>
                      <a:lnTo>
                        <a:pt x="556" y="0"/>
                      </a:lnTo>
                      <a:lnTo>
                        <a:pt x="557" y="0"/>
                      </a:lnTo>
                      <a:lnTo>
                        <a:pt x="558" y="0"/>
                      </a:lnTo>
                      <a:lnTo>
                        <a:pt x="560" y="0"/>
                      </a:lnTo>
                      <a:lnTo>
                        <a:pt x="561" y="0"/>
                      </a:lnTo>
                      <a:lnTo>
                        <a:pt x="562" y="0"/>
                      </a:lnTo>
                      <a:lnTo>
                        <a:pt x="563" y="0"/>
                      </a:lnTo>
                      <a:lnTo>
                        <a:pt x="564" y="0"/>
                      </a:lnTo>
                      <a:lnTo>
                        <a:pt x="565" y="1"/>
                      </a:lnTo>
                      <a:lnTo>
                        <a:pt x="567" y="1"/>
                      </a:lnTo>
                      <a:lnTo>
                        <a:pt x="568" y="1"/>
                      </a:lnTo>
                      <a:lnTo>
                        <a:pt x="569" y="1"/>
                      </a:lnTo>
                      <a:lnTo>
                        <a:pt x="570" y="1"/>
                      </a:lnTo>
                      <a:lnTo>
                        <a:pt x="571" y="1"/>
                      </a:lnTo>
                      <a:lnTo>
                        <a:pt x="572" y="2"/>
                      </a:lnTo>
                      <a:lnTo>
                        <a:pt x="573" y="2"/>
                      </a:lnTo>
                      <a:lnTo>
                        <a:pt x="574" y="2"/>
                      </a:lnTo>
                      <a:lnTo>
                        <a:pt x="575" y="2"/>
                      </a:lnTo>
                      <a:lnTo>
                        <a:pt x="577" y="3"/>
                      </a:lnTo>
                      <a:lnTo>
                        <a:pt x="578" y="3"/>
                      </a:lnTo>
                      <a:lnTo>
                        <a:pt x="579" y="3"/>
                      </a:lnTo>
                      <a:lnTo>
                        <a:pt x="580" y="4"/>
                      </a:lnTo>
                      <a:lnTo>
                        <a:pt x="581" y="4"/>
                      </a:lnTo>
                      <a:lnTo>
                        <a:pt x="582" y="4"/>
                      </a:lnTo>
                      <a:lnTo>
                        <a:pt x="583" y="5"/>
                      </a:lnTo>
                      <a:lnTo>
                        <a:pt x="584" y="5"/>
                      </a:lnTo>
                      <a:lnTo>
                        <a:pt x="585" y="5"/>
                      </a:lnTo>
                      <a:lnTo>
                        <a:pt x="586" y="6"/>
                      </a:lnTo>
                      <a:lnTo>
                        <a:pt x="587" y="6"/>
                      </a:lnTo>
                      <a:lnTo>
                        <a:pt x="588" y="7"/>
                      </a:lnTo>
                      <a:lnTo>
                        <a:pt x="589" y="7"/>
                      </a:lnTo>
                      <a:lnTo>
                        <a:pt x="590" y="7"/>
                      </a:lnTo>
                      <a:lnTo>
                        <a:pt x="591" y="8"/>
                      </a:lnTo>
                      <a:lnTo>
                        <a:pt x="592" y="8"/>
                      </a:lnTo>
                      <a:lnTo>
                        <a:pt x="593" y="9"/>
                      </a:lnTo>
                      <a:lnTo>
                        <a:pt x="594" y="9"/>
                      </a:lnTo>
                      <a:lnTo>
                        <a:pt x="595" y="10"/>
                      </a:lnTo>
                      <a:lnTo>
                        <a:pt x="596" y="10"/>
                      </a:lnTo>
                      <a:lnTo>
                        <a:pt x="597" y="11"/>
                      </a:lnTo>
                      <a:lnTo>
                        <a:pt x="598" y="11"/>
                      </a:lnTo>
                      <a:lnTo>
                        <a:pt x="599" y="12"/>
                      </a:lnTo>
                      <a:lnTo>
                        <a:pt x="600" y="12"/>
                      </a:lnTo>
                      <a:lnTo>
                        <a:pt x="601" y="13"/>
                      </a:lnTo>
                      <a:lnTo>
                        <a:pt x="602" y="14"/>
                      </a:lnTo>
                      <a:lnTo>
                        <a:pt x="603" y="14"/>
                      </a:lnTo>
                      <a:lnTo>
                        <a:pt x="604" y="15"/>
                      </a:lnTo>
                      <a:lnTo>
                        <a:pt x="605" y="16"/>
                      </a:lnTo>
                      <a:lnTo>
                        <a:pt x="606" y="17"/>
                      </a:lnTo>
                      <a:lnTo>
                        <a:pt x="607" y="17"/>
                      </a:lnTo>
                      <a:lnTo>
                        <a:pt x="608" y="18"/>
                      </a:lnTo>
                      <a:lnTo>
                        <a:pt x="609" y="18"/>
                      </a:lnTo>
                      <a:lnTo>
                        <a:pt x="610" y="19"/>
                      </a:lnTo>
                      <a:lnTo>
                        <a:pt x="611" y="20"/>
                      </a:lnTo>
                      <a:lnTo>
                        <a:pt x="612" y="20"/>
                      </a:lnTo>
                      <a:lnTo>
                        <a:pt x="612" y="21"/>
                      </a:lnTo>
                      <a:lnTo>
                        <a:pt x="613" y="22"/>
                      </a:lnTo>
                      <a:lnTo>
                        <a:pt x="614" y="22"/>
                      </a:lnTo>
                      <a:lnTo>
                        <a:pt x="615" y="23"/>
                      </a:lnTo>
                      <a:lnTo>
                        <a:pt x="616" y="24"/>
                      </a:lnTo>
                      <a:lnTo>
                        <a:pt x="617" y="25"/>
                      </a:lnTo>
                      <a:lnTo>
                        <a:pt x="618" y="26"/>
                      </a:lnTo>
                      <a:lnTo>
                        <a:pt x="619" y="27"/>
                      </a:lnTo>
                      <a:lnTo>
                        <a:pt x="620" y="28"/>
                      </a:lnTo>
                      <a:lnTo>
                        <a:pt x="621" y="28"/>
                      </a:lnTo>
                      <a:lnTo>
                        <a:pt x="621" y="29"/>
                      </a:lnTo>
                      <a:lnTo>
                        <a:pt x="622" y="30"/>
                      </a:lnTo>
                      <a:lnTo>
                        <a:pt x="623" y="31"/>
                      </a:lnTo>
                      <a:lnTo>
                        <a:pt x="624" y="31"/>
                      </a:lnTo>
                      <a:lnTo>
                        <a:pt x="624" y="32"/>
                      </a:lnTo>
                      <a:lnTo>
                        <a:pt x="625" y="33"/>
                      </a:lnTo>
                      <a:lnTo>
                        <a:pt x="626" y="34"/>
                      </a:lnTo>
                      <a:lnTo>
                        <a:pt x="627" y="35"/>
                      </a:lnTo>
                      <a:lnTo>
                        <a:pt x="628" y="36"/>
                      </a:lnTo>
                      <a:lnTo>
                        <a:pt x="629" y="37"/>
                      </a:lnTo>
                      <a:lnTo>
                        <a:pt x="630" y="38"/>
                      </a:lnTo>
                      <a:lnTo>
                        <a:pt x="630" y="39"/>
                      </a:lnTo>
                      <a:lnTo>
                        <a:pt x="631" y="40"/>
                      </a:lnTo>
                      <a:lnTo>
                        <a:pt x="632" y="40"/>
                      </a:lnTo>
                      <a:lnTo>
                        <a:pt x="632" y="41"/>
                      </a:lnTo>
                      <a:lnTo>
                        <a:pt x="633" y="42"/>
                      </a:lnTo>
                      <a:lnTo>
                        <a:pt x="634" y="43"/>
                      </a:lnTo>
                      <a:lnTo>
                        <a:pt x="635" y="44"/>
                      </a:lnTo>
                      <a:lnTo>
                        <a:pt x="635" y="45"/>
                      </a:lnTo>
                      <a:lnTo>
                        <a:pt x="636" y="46"/>
                      </a:lnTo>
                      <a:lnTo>
                        <a:pt x="637" y="47"/>
                      </a:lnTo>
                      <a:lnTo>
                        <a:pt x="638" y="48"/>
                      </a:lnTo>
                      <a:lnTo>
                        <a:pt x="639" y="50"/>
                      </a:lnTo>
                      <a:lnTo>
                        <a:pt x="640" y="51"/>
                      </a:lnTo>
                      <a:lnTo>
                        <a:pt x="640" y="52"/>
                      </a:lnTo>
                      <a:lnTo>
                        <a:pt x="641" y="53"/>
                      </a:lnTo>
                      <a:lnTo>
                        <a:pt x="642" y="54"/>
                      </a:lnTo>
                      <a:lnTo>
                        <a:pt x="643" y="56"/>
                      </a:lnTo>
                      <a:lnTo>
                        <a:pt x="644" y="58"/>
                      </a:lnTo>
                      <a:lnTo>
                        <a:pt x="645" y="59"/>
                      </a:lnTo>
                      <a:lnTo>
                        <a:pt x="645" y="60"/>
                      </a:lnTo>
                      <a:lnTo>
                        <a:pt x="646" y="61"/>
                      </a:lnTo>
                      <a:lnTo>
                        <a:pt x="647" y="62"/>
                      </a:lnTo>
                      <a:lnTo>
                        <a:pt x="647" y="63"/>
                      </a:lnTo>
                      <a:lnTo>
                        <a:pt x="648" y="64"/>
                      </a:lnTo>
                      <a:lnTo>
                        <a:pt x="649" y="65"/>
                      </a:lnTo>
                      <a:lnTo>
                        <a:pt x="650" y="67"/>
                      </a:lnTo>
                      <a:lnTo>
                        <a:pt x="651" y="69"/>
                      </a:lnTo>
                      <a:lnTo>
                        <a:pt x="652" y="71"/>
                      </a:lnTo>
                      <a:lnTo>
                        <a:pt x="653" y="73"/>
                      </a:lnTo>
                      <a:lnTo>
                        <a:pt x="654" y="75"/>
                      </a:lnTo>
                      <a:lnTo>
                        <a:pt x="655" y="77"/>
                      </a:lnTo>
                      <a:lnTo>
                        <a:pt x="656" y="79"/>
                      </a:lnTo>
                      <a:lnTo>
                        <a:pt x="656" y="81"/>
                      </a:lnTo>
                      <a:lnTo>
                        <a:pt x="657" y="83"/>
                      </a:lnTo>
                      <a:lnTo>
                        <a:pt x="658" y="85"/>
                      </a:lnTo>
                      <a:lnTo>
                        <a:pt x="659" y="87"/>
                      </a:lnTo>
                      <a:lnTo>
                        <a:pt x="660" y="89"/>
                      </a:lnTo>
                      <a:lnTo>
                        <a:pt x="661" y="91"/>
                      </a:lnTo>
                      <a:lnTo>
                        <a:pt x="662" y="93"/>
                      </a:lnTo>
                      <a:lnTo>
                        <a:pt x="662" y="95"/>
                      </a:lnTo>
                      <a:lnTo>
                        <a:pt x="663" y="97"/>
                      </a:lnTo>
                      <a:lnTo>
                        <a:pt x="664" y="99"/>
                      </a:lnTo>
                      <a:lnTo>
                        <a:pt x="664" y="101"/>
                      </a:lnTo>
                      <a:lnTo>
                        <a:pt x="665" y="103"/>
                      </a:lnTo>
                      <a:lnTo>
                        <a:pt x="666" y="105"/>
                      </a:lnTo>
                      <a:lnTo>
                        <a:pt x="666" y="107"/>
                      </a:lnTo>
                      <a:lnTo>
                        <a:pt x="667" y="109"/>
                      </a:lnTo>
                      <a:lnTo>
                        <a:pt x="668" y="111"/>
                      </a:lnTo>
                      <a:lnTo>
                        <a:pt x="668" y="113"/>
                      </a:lnTo>
                      <a:lnTo>
                        <a:pt x="669" y="115"/>
                      </a:lnTo>
                      <a:lnTo>
                        <a:pt x="669" y="117"/>
                      </a:lnTo>
                      <a:lnTo>
                        <a:pt x="670" y="119"/>
                      </a:lnTo>
                      <a:lnTo>
                        <a:pt x="670" y="121"/>
                      </a:lnTo>
                      <a:lnTo>
                        <a:pt x="671" y="123"/>
                      </a:lnTo>
                      <a:lnTo>
                        <a:pt x="671" y="125"/>
                      </a:lnTo>
                      <a:lnTo>
                        <a:pt x="671" y="127"/>
                      </a:lnTo>
                      <a:lnTo>
                        <a:pt x="672" y="129"/>
                      </a:lnTo>
                      <a:lnTo>
                        <a:pt x="672" y="131"/>
                      </a:lnTo>
                      <a:lnTo>
                        <a:pt x="672" y="133"/>
                      </a:lnTo>
                      <a:lnTo>
                        <a:pt x="673" y="134"/>
                      </a:lnTo>
                      <a:lnTo>
                        <a:pt x="673" y="136"/>
                      </a:lnTo>
                      <a:lnTo>
                        <a:pt x="673" y="138"/>
                      </a:lnTo>
                      <a:lnTo>
                        <a:pt x="674" y="140"/>
                      </a:lnTo>
                      <a:lnTo>
                        <a:pt x="674" y="142"/>
                      </a:lnTo>
                      <a:lnTo>
                        <a:pt x="674" y="143"/>
                      </a:lnTo>
                      <a:lnTo>
                        <a:pt x="674" y="145"/>
                      </a:lnTo>
                      <a:lnTo>
                        <a:pt x="674" y="147"/>
                      </a:lnTo>
                      <a:lnTo>
                        <a:pt x="675" y="148"/>
                      </a:lnTo>
                      <a:lnTo>
                        <a:pt x="675" y="150"/>
                      </a:lnTo>
                      <a:lnTo>
                        <a:pt x="675" y="152"/>
                      </a:lnTo>
                      <a:lnTo>
                        <a:pt x="675" y="153"/>
                      </a:lnTo>
                      <a:lnTo>
                        <a:pt x="675" y="155"/>
                      </a:lnTo>
                      <a:lnTo>
                        <a:pt x="675" y="156"/>
                      </a:lnTo>
                      <a:lnTo>
                        <a:pt x="675" y="158"/>
                      </a:lnTo>
                      <a:lnTo>
                        <a:pt x="675" y="159"/>
                      </a:lnTo>
                      <a:lnTo>
                        <a:pt x="675" y="161"/>
                      </a:lnTo>
                      <a:lnTo>
                        <a:pt x="675" y="162"/>
                      </a:lnTo>
                      <a:lnTo>
                        <a:pt x="675" y="164"/>
                      </a:lnTo>
                      <a:lnTo>
                        <a:pt x="675" y="165"/>
                      </a:lnTo>
                      <a:lnTo>
                        <a:pt x="675" y="167"/>
                      </a:lnTo>
                      <a:lnTo>
                        <a:pt x="675" y="168"/>
                      </a:lnTo>
                      <a:lnTo>
                        <a:pt x="674" y="169"/>
                      </a:lnTo>
                      <a:lnTo>
                        <a:pt x="674" y="170"/>
                      </a:lnTo>
                      <a:lnTo>
                        <a:pt x="674" y="171"/>
                      </a:lnTo>
                      <a:lnTo>
                        <a:pt x="674" y="172"/>
                      </a:lnTo>
                      <a:lnTo>
                        <a:pt x="674" y="173"/>
                      </a:lnTo>
                      <a:lnTo>
                        <a:pt x="674" y="174"/>
                      </a:lnTo>
                      <a:lnTo>
                        <a:pt x="673" y="175"/>
                      </a:lnTo>
                      <a:lnTo>
                        <a:pt x="673" y="176"/>
                      </a:lnTo>
                      <a:lnTo>
                        <a:pt x="673" y="177"/>
                      </a:lnTo>
                      <a:lnTo>
                        <a:pt x="672" y="178"/>
                      </a:lnTo>
                      <a:lnTo>
                        <a:pt x="672" y="179"/>
                      </a:lnTo>
                      <a:lnTo>
                        <a:pt x="672" y="180"/>
                      </a:lnTo>
                      <a:lnTo>
                        <a:pt x="671" y="180"/>
                      </a:lnTo>
                      <a:lnTo>
                        <a:pt x="671" y="181"/>
                      </a:lnTo>
                      <a:lnTo>
                        <a:pt x="671" y="182"/>
                      </a:lnTo>
                      <a:lnTo>
                        <a:pt x="670" y="182"/>
                      </a:lnTo>
                      <a:lnTo>
                        <a:pt x="670" y="183"/>
                      </a:lnTo>
                      <a:close/>
                      <a:moveTo>
                        <a:pt x="572" y="437"/>
                      </a:moveTo>
                      <a:lnTo>
                        <a:pt x="563" y="440"/>
                      </a:lnTo>
                      <a:lnTo>
                        <a:pt x="562" y="439"/>
                      </a:lnTo>
                      <a:lnTo>
                        <a:pt x="562" y="438"/>
                      </a:lnTo>
                      <a:lnTo>
                        <a:pt x="561" y="436"/>
                      </a:lnTo>
                      <a:lnTo>
                        <a:pt x="561" y="435"/>
                      </a:lnTo>
                      <a:lnTo>
                        <a:pt x="561" y="434"/>
                      </a:lnTo>
                      <a:lnTo>
                        <a:pt x="560" y="433"/>
                      </a:lnTo>
                      <a:lnTo>
                        <a:pt x="560" y="431"/>
                      </a:lnTo>
                      <a:lnTo>
                        <a:pt x="559" y="430"/>
                      </a:lnTo>
                      <a:lnTo>
                        <a:pt x="559" y="429"/>
                      </a:lnTo>
                      <a:lnTo>
                        <a:pt x="559" y="427"/>
                      </a:lnTo>
                      <a:lnTo>
                        <a:pt x="558" y="426"/>
                      </a:lnTo>
                      <a:lnTo>
                        <a:pt x="558" y="425"/>
                      </a:lnTo>
                      <a:lnTo>
                        <a:pt x="558" y="424"/>
                      </a:lnTo>
                      <a:lnTo>
                        <a:pt x="557" y="422"/>
                      </a:lnTo>
                      <a:lnTo>
                        <a:pt x="557" y="421"/>
                      </a:lnTo>
                      <a:lnTo>
                        <a:pt x="557" y="420"/>
                      </a:lnTo>
                      <a:lnTo>
                        <a:pt x="557" y="419"/>
                      </a:lnTo>
                      <a:lnTo>
                        <a:pt x="556" y="417"/>
                      </a:lnTo>
                      <a:lnTo>
                        <a:pt x="556" y="416"/>
                      </a:lnTo>
                      <a:lnTo>
                        <a:pt x="556" y="415"/>
                      </a:lnTo>
                      <a:lnTo>
                        <a:pt x="556" y="414"/>
                      </a:lnTo>
                      <a:lnTo>
                        <a:pt x="556" y="412"/>
                      </a:lnTo>
                      <a:lnTo>
                        <a:pt x="555" y="411"/>
                      </a:lnTo>
                      <a:lnTo>
                        <a:pt x="555" y="410"/>
                      </a:lnTo>
                      <a:lnTo>
                        <a:pt x="555" y="409"/>
                      </a:lnTo>
                      <a:lnTo>
                        <a:pt x="555" y="407"/>
                      </a:lnTo>
                      <a:lnTo>
                        <a:pt x="555" y="406"/>
                      </a:lnTo>
                      <a:lnTo>
                        <a:pt x="555" y="405"/>
                      </a:lnTo>
                      <a:lnTo>
                        <a:pt x="554" y="403"/>
                      </a:lnTo>
                      <a:lnTo>
                        <a:pt x="554" y="402"/>
                      </a:lnTo>
                      <a:lnTo>
                        <a:pt x="554" y="401"/>
                      </a:lnTo>
                      <a:lnTo>
                        <a:pt x="554" y="400"/>
                      </a:lnTo>
                      <a:lnTo>
                        <a:pt x="554" y="398"/>
                      </a:lnTo>
                      <a:lnTo>
                        <a:pt x="554" y="397"/>
                      </a:lnTo>
                      <a:lnTo>
                        <a:pt x="554" y="396"/>
                      </a:lnTo>
                      <a:lnTo>
                        <a:pt x="554" y="395"/>
                      </a:lnTo>
                      <a:lnTo>
                        <a:pt x="554" y="393"/>
                      </a:lnTo>
                      <a:lnTo>
                        <a:pt x="554" y="392"/>
                      </a:lnTo>
                      <a:lnTo>
                        <a:pt x="554" y="391"/>
                      </a:lnTo>
                      <a:lnTo>
                        <a:pt x="554" y="390"/>
                      </a:lnTo>
                      <a:lnTo>
                        <a:pt x="554" y="389"/>
                      </a:lnTo>
                      <a:lnTo>
                        <a:pt x="554" y="387"/>
                      </a:lnTo>
                      <a:lnTo>
                        <a:pt x="554" y="386"/>
                      </a:lnTo>
                      <a:lnTo>
                        <a:pt x="554" y="385"/>
                      </a:lnTo>
                      <a:lnTo>
                        <a:pt x="554" y="384"/>
                      </a:lnTo>
                      <a:lnTo>
                        <a:pt x="554" y="382"/>
                      </a:lnTo>
                      <a:lnTo>
                        <a:pt x="554" y="381"/>
                      </a:lnTo>
                      <a:lnTo>
                        <a:pt x="554" y="380"/>
                      </a:lnTo>
                      <a:lnTo>
                        <a:pt x="554" y="379"/>
                      </a:lnTo>
                      <a:lnTo>
                        <a:pt x="554" y="377"/>
                      </a:lnTo>
                      <a:lnTo>
                        <a:pt x="554" y="376"/>
                      </a:lnTo>
                      <a:lnTo>
                        <a:pt x="555" y="375"/>
                      </a:lnTo>
                      <a:lnTo>
                        <a:pt x="555" y="374"/>
                      </a:lnTo>
                      <a:lnTo>
                        <a:pt x="555" y="373"/>
                      </a:lnTo>
                      <a:lnTo>
                        <a:pt x="555" y="371"/>
                      </a:lnTo>
                      <a:lnTo>
                        <a:pt x="555" y="370"/>
                      </a:lnTo>
                      <a:lnTo>
                        <a:pt x="555" y="369"/>
                      </a:lnTo>
                      <a:lnTo>
                        <a:pt x="555" y="368"/>
                      </a:lnTo>
                      <a:lnTo>
                        <a:pt x="556" y="366"/>
                      </a:lnTo>
                      <a:lnTo>
                        <a:pt x="556" y="365"/>
                      </a:lnTo>
                      <a:lnTo>
                        <a:pt x="556" y="364"/>
                      </a:lnTo>
                      <a:lnTo>
                        <a:pt x="556" y="363"/>
                      </a:lnTo>
                      <a:lnTo>
                        <a:pt x="556" y="362"/>
                      </a:lnTo>
                      <a:lnTo>
                        <a:pt x="557" y="360"/>
                      </a:lnTo>
                      <a:lnTo>
                        <a:pt x="557" y="359"/>
                      </a:lnTo>
                      <a:lnTo>
                        <a:pt x="557" y="358"/>
                      </a:lnTo>
                      <a:lnTo>
                        <a:pt x="557" y="357"/>
                      </a:lnTo>
                      <a:lnTo>
                        <a:pt x="558" y="356"/>
                      </a:lnTo>
                      <a:lnTo>
                        <a:pt x="558" y="354"/>
                      </a:lnTo>
                      <a:lnTo>
                        <a:pt x="558" y="353"/>
                      </a:lnTo>
                      <a:lnTo>
                        <a:pt x="558" y="352"/>
                      </a:lnTo>
                      <a:lnTo>
                        <a:pt x="559" y="351"/>
                      </a:lnTo>
                      <a:lnTo>
                        <a:pt x="559" y="350"/>
                      </a:lnTo>
                      <a:lnTo>
                        <a:pt x="559" y="348"/>
                      </a:lnTo>
                      <a:lnTo>
                        <a:pt x="560" y="347"/>
                      </a:lnTo>
                      <a:lnTo>
                        <a:pt x="560" y="346"/>
                      </a:lnTo>
                      <a:lnTo>
                        <a:pt x="560" y="345"/>
                      </a:lnTo>
                      <a:lnTo>
                        <a:pt x="561" y="344"/>
                      </a:lnTo>
                      <a:lnTo>
                        <a:pt x="561" y="343"/>
                      </a:lnTo>
                      <a:lnTo>
                        <a:pt x="561" y="341"/>
                      </a:lnTo>
                      <a:lnTo>
                        <a:pt x="562" y="340"/>
                      </a:lnTo>
                      <a:lnTo>
                        <a:pt x="562" y="339"/>
                      </a:lnTo>
                      <a:lnTo>
                        <a:pt x="562" y="338"/>
                      </a:lnTo>
                      <a:lnTo>
                        <a:pt x="563" y="337"/>
                      </a:lnTo>
                      <a:lnTo>
                        <a:pt x="563" y="336"/>
                      </a:lnTo>
                      <a:lnTo>
                        <a:pt x="564" y="334"/>
                      </a:lnTo>
                      <a:lnTo>
                        <a:pt x="564" y="333"/>
                      </a:lnTo>
                      <a:lnTo>
                        <a:pt x="564" y="332"/>
                      </a:lnTo>
                      <a:lnTo>
                        <a:pt x="565" y="331"/>
                      </a:lnTo>
                      <a:lnTo>
                        <a:pt x="565" y="330"/>
                      </a:lnTo>
                      <a:lnTo>
                        <a:pt x="566" y="328"/>
                      </a:lnTo>
                      <a:lnTo>
                        <a:pt x="566" y="327"/>
                      </a:lnTo>
                      <a:lnTo>
                        <a:pt x="566" y="326"/>
                      </a:lnTo>
                      <a:lnTo>
                        <a:pt x="567" y="325"/>
                      </a:lnTo>
                      <a:lnTo>
                        <a:pt x="567" y="324"/>
                      </a:lnTo>
                      <a:lnTo>
                        <a:pt x="568" y="323"/>
                      </a:lnTo>
                      <a:lnTo>
                        <a:pt x="568" y="322"/>
                      </a:lnTo>
                      <a:lnTo>
                        <a:pt x="569" y="321"/>
                      </a:lnTo>
                      <a:lnTo>
                        <a:pt x="569" y="319"/>
                      </a:lnTo>
                      <a:lnTo>
                        <a:pt x="570" y="318"/>
                      </a:lnTo>
                      <a:lnTo>
                        <a:pt x="570" y="317"/>
                      </a:lnTo>
                      <a:lnTo>
                        <a:pt x="571" y="316"/>
                      </a:lnTo>
                      <a:lnTo>
                        <a:pt x="571" y="315"/>
                      </a:lnTo>
                      <a:lnTo>
                        <a:pt x="572" y="314"/>
                      </a:lnTo>
                      <a:lnTo>
                        <a:pt x="572" y="313"/>
                      </a:lnTo>
                      <a:lnTo>
                        <a:pt x="573" y="311"/>
                      </a:lnTo>
                      <a:lnTo>
                        <a:pt x="573" y="310"/>
                      </a:lnTo>
                      <a:lnTo>
                        <a:pt x="574" y="309"/>
                      </a:lnTo>
                      <a:lnTo>
                        <a:pt x="575" y="307"/>
                      </a:lnTo>
                      <a:lnTo>
                        <a:pt x="576" y="305"/>
                      </a:lnTo>
                      <a:lnTo>
                        <a:pt x="577" y="303"/>
                      </a:lnTo>
                      <a:lnTo>
                        <a:pt x="578" y="300"/>
                      </a:lnTo>
                      <a:lnTo>
                        <a:pt x="578" y="299"/>
                      </a:lnTo>
                      <a:lnTo>
                        <a:pt x="579" y="298"/>
                      </a:lnTo>
                      <a:lnTo>
                        <a:pt x="580" y="297"/>
                      </a:lnTo>
                      <a:lnTo>
                        <a:pt x="580" y="296"/>
                      </a:lnTo>
                      <a:lnTo>
                        <a:pt x="581" y="295"/>
                      </a:lnTo>
                      <a:lnTo>
                        <a:pt x="581" y="294"/>
                      </a:lnTo>
                      <a:lnTo>
                        <a:pt x="582" y="293"/>
                      </a:lnTo>
                      <a:lnTo>
                        <a:pt x="582" y="292"/>
                      </a:lnTo>
                      <a:lnTo>
                        <a:pt x="584" y="290"/>
                      </a:lnTo>
                      <a:lnTo>
                        <a:pt x="585" y="287"/>
                      </a:lnTo>
                      <a:lnTo>
                        <a:pt x="586" y="285"/>
                      </a:lnTo>
                      <a:lnTo>
                        <a:pt x="587" y="283"/>
                      </a:lnTo>
                      <a:lnTo>
                        <a:pt x="588" y="281"/>
                      </a:lnTo>
                      <a:lnTo>
                        <a:pt x="590" y="279"/>
                      </a:lnTo>
                      <a:lnTo>
                        <a:pt x="591" y="277"/>
                      </a:lnTo>
                      <a:lnTo>
                        <a:pt x="592" y="275"/>
                      </a:lnTo>
                      <a:lnTo>
                        <a:pt x="593" y="273"/>
                      </a:lnTo>
                      <a:lnTo>
                        <a:pt x="595" y="271"/>
                      </a:lnTo>
                      <a:lnTo>
                        <a:pt x="596" y="269"/>
                      </a:lnTo>
                      <a:lnTo>
                        <a:pt x="597" y="267"/>
                      </a:lnTo>
                      <a:lnTo>
                        <a:pt x="599" y="265"/>
                      </a:lnTo>
                      <a:lnTo>
                        <a:pt x="600" y="263"/>
                      </a:lnTo>
                      <a:lnTo>
                        <a:pt x="601" y="261"/>
                      </a:lnTo>
                      <a:lnTo>
                        <a:pt x="603" y="259"/>
                      </a:lnTo>
                      <a:lnTo>
                        <a:pt x="604" y="257"/>
                      </a:lnTo>
                      <a:lnTo>
                        <a:pt x="605" y="255"/>
                      </a:lnTo>
                      <a:lnTo>
                        <a:pt x="606" y="253"/>
                      </a:lnTo>
                      <a:lnTo>
                        <a:pt x="608" y="251"/>
                      </a:lnTo>
                      <a:lnTo>
                        <a:pt x="609" y="249"/>
                      </a:lnTo>
                      <a:lnTo>
                        <a:pt x="611" y="247"/>
                      </a:lnTo>
                      <a:lnTo>
                        <a:pt x="612" y="245"/>
                      </a:lnTo>
                      <a:lnTo>
                        <a:pt x="613" y="243"/>
                      </a:lnTo>
                      <a:lnTo>
                        <a:pt x="615" y="241"/>
                      </a:lnTo>
                      <a:lnTo>
                        <a:pt x="616" y="240"/>
                      </a:lnTo>
                      <a:lnTo>
                        <a:pt x="617" y="238"/>
                      </a:lnTo>
                      <a:lnTo>
                        <a:pt x="619" y="236"/>
                      </a:lnTo>
                      <a:lnTo>
                        <a:pt x="620" y="234"/>
                      </a:lnTo>
                      <a:lnTo>
                        <a:pt x="621" y="232"/>
                      </a:lnTo>
                      <a:lnTo>
                        <a:pt x="624" y="229"/>
                      </a:lnTo>
                      <a:lnTo>
                        <a:pt x="626" y="225"/>
                      </a:lnTo>
                      <a:lnTo>
                        <a:pt x="629" y="222"/>
                      </a:lnTo>
                      <a:lnTo>
                        <a:pt x="632" y="218"/>
                      </a:lnTo>
                      <a:lnTo>
                        <a:pt x="634" y="215"/>
                      </a:lnTo>
                      <a:lnTo>
                        <a:pt x="637" y="212"/>
                      </a:lnTo>
                      <a:lnTo>
                        <a:pt x="642" y="205"/>
                      </a:lnTo>
                      <a:lnTo>
                        <a:pt x="646" y="199"/>
                      </a:lnTo>
                      <a:lnTo>
                        <a:pt x="648" y="196"/>
                      </a:lnTo>
                      <a:lnTo>
                        <a:pt x="651" y="194"/>
                      </a:lnTo>
                      <a:lnTo>
                        <a:pt x="653" y="191"/>
                      </a:lnTo>
                      <a:lnTo>
                        <a:pt x="655" y="188"/>
                      </a:lnTo>
                      <a:lnTo>
                        <a:pt x="656" y="187"/>
                      </a:lnTo>
                      <a:lnTo>
                        <a:pt x="657" y="185"/>
                      </a:lnTo>
                      <a:lnTo>
                        <a:pt x="658" y="184"/>
                      </a:lnTo>
                      <a:lnTo>
                        <a:pt x="659" y="183"/>
                      </a:lnTo>
                      <a:lnTo>
                        <a:pt x="659" y="182"/>
                      </a:lnTo>
                      <a:lnTo>
                        <a:pt x="660" y="180"/>
                      </a:lnTo>
                      <a:lnTo>
                        <a:pt x="661" y="179"/>
                      </a:lnTo>
                      <a:lnTo>
                        <a:pt x="662" y="178"/>
                      </a:lnTo>
                      <a:lnTo>
                        <a:pt x="670" y="183"/>
                      </a:lnTo>
                      <a:lnTo>
                        <a:pt x="669" y="184"/>
                      </a:lnTo>
                      <a:lnTo>
                        <a:pt x="668" y="186"/>
                      </a:lnTo>
                      <a:lnTo>
                        <a:pt x="667" y="187"/>
                      </a:lnTo>
                      <a:lnTo>
                        <a:pt x="666" y="188"/>
                      </a:lnTo>
                      <a:lnTo>
                        <a:pt x="665" y="190"/>
                      </a:lnTo>
                      <a:lnTo>
                        <a:pt x="664" y="191"/>
                      </a:lnTo>
                      <a:lnTo>
                        <a:pt x="663" y="192"/>
                      </a:lnTo>
                      <a:lnTo>
                        <a:pt x="662" y="194"/>
                      </a:lnTo>
                      <a:lnTo>
                        <a:pt x="660" y="196"/>
                      </a:lnTo>
                      <a:lnTo>
                        <a:pt x="658" y="199"/>
                      </a:lnTo>
                      <a:lnTo>
                        <a:pt x="656" y="202"/>
                      </a:lnTo>
                      <a:lnTo>
                        <a:pt x="654" y="205"/>
                      </a:lnTo>
                      <a:lnTo>
                        <a:pt x="649" y="211"/>
                      </a:lnTo>
                      <a:lnTo>
                        <a:pt x="644" y="217"/>
                      </a:lnTo>
                      <a:lnTo>
                        <a:pt x="642" y="221"/>
                      </a:lnTo>
                      <a:lnTo>
                        <a:pt x="639" y="224"/>
                      </a:lnTo>
                      <a:lnTo>
                        <a:pt x="637" y="227"/>
                      </a:lnTo>
                      <a:lnTo>
                        <a:pt x="634" y="231"/>
                      </a:lnTo>
                      <a:lnTo>
                        <a:pt x="631" y="234"/>
                      </a:lnTo>
                      <a:lnTo>
                        <a:pt x="629" y="238"/>
                      </a:lnTo>
                      <a:lnTo>
                        <a:pt x="627" y="240"/>
                      </a:lnTo>
                      <a:lnTo>
                        <a:pt x="626" y="241"/>
                      </a:lnTo>
                      <a:lnTo>
                        <a:pt x="625" y="243"/>
                      </a:lnTo>
                      <a:lnTo>
                        <a:pt x="623" y="245"/>
                      </a:lnTo>
                      <a:lnTo>
                        <a:pt x="622" y="247"/>
                      </a:lnTo>
                      <a:lnTo>
                        <a:pt x="621" y="249"/>
                      </a:lnTo>
                      <a:lnTo>
                        <a:pt x="619" y="250"/>
                      </a:lnTo>
                      <a:lnTo>
                        <a:pt x="618" y="252"/>
                      </a:lnTo>
                      <a:lnTo>
                        <a:pt x="617" y="254"/>
                      </a:lnTo>
                      <a:lnTo>
                        <a:pt x="615" y="256"/>
                      </a:lnTo>
                      <a:lnTo>
                        <a:pt x="614" y="258"/>
                      </a:lnTo>
                      <a:lnTo>
                        <a:pt x="613" y="260"/>
                      </a:lnTo>
                      <a:lnTo>
                        <a:pt x="612" y="262"/>
                      </a:lnTo>
                      <a:lnTo>
                        <a:pt x="610" y="264"/>
                      </a:lnTo>
                      <a:lnTo>
                        <a:pt x="609" y="266"/>
                      </a:lnTo>
                      <a:lnTo>
                        <a:pt x="608" y="268"/>
                      </a:lnTo>
                      <a:lnTo>
                        <a:pt x="606" y="270"/>
                      </a:lnTo>
                      <a:lnTo>
                        <a:pt x="605" y="272"/>
                      </a:lnTo>
                      <a:lnTo>
                        <a:pt x="604" y="274"/>
                      </a:lnTo>
                      <a:lnTo>
                        <a:pt x="603" y="276"/>
                      </a:lnTo>
                      <a:lnTo>
                        <a:pt x="601" y="278"/>
                      </a:lnTo>
                      <a:lnTo>
                        <a:pt x="600" y="280"/>
                      </a:lnTo>
                      <a:lnTo>
                        <a:pt x="599" y="282"/>
                      </a:lnTo>
                      <a:lnTo>
                        <a:pt x="598" y="284"/>
                      </a:lnTo>
                      <a:lnTo>
                        <a:pt x="596" y="286"/>
                      </a:lnTo>
                      <a:lnTo>
                        <a:pt x="595" y="288"/>
                      </a:lnTo>
                      <a:lnTo>
                        <a:pt x="594" y="290"/>
                      </a:lnTo>
                      <a:lnTo>
                        <a:pt x="593" y="292"/>
                      </a:lnTo>
                      <a:lnTo>
                        <a:pt x="592" y="294"/>
                      </a:lnTo>
                      <a:lnTo>
                        <a:pt x="591" y="296"/>
                      </a:lnTo>
                      <a:lnTo>
                        <a:pt x="590" y="297"/>
                      </a:lnTo>
                      <a:lnTo>
                        <a:pt x="589" y="298"/>
                      </a:lnTo>
                      <a:lnTo>
                        <a:pt x="589" y="299"/>
                      </a:lnTo>
                      <a:lnTo>
                        <a:pt x="588" y="300"/>
                      </a:lnTo>
                      <a:lnTo>
                        <a:pt x="588" y="301"/>
                      </a:lnTo>
                      <a:lnTo>
                        <a:pt x="587" y="302"/>
                      </a:lnTo>
                      <a:lnTo>
                        <a:pt x="587" y="303"/>
                      </a:lnTo>
                      <a:lnTo>
                        <a:pt x="586" y="304"/>
                      </a:lnTo>
                      <a:lnTo>
                        <a:pt x="585" y="307"/>
                      </a:lnTo>
                      <a:lnTo>
                        <a:pt x="584" y="309"/>
                      </a:lnTo>
                      <a:lnTo>
                        <a:pt x="583" y="311"/>
                      </a:lnTo>
                      <a:lnTo>
                        <a:pt x="582" y="313"/>
                      </a:lnTo>
                      <a:lnTo>
                        <a:pt x="582" y="314"/>
                      </a:lnTo>
                      <a:lnTo>
                        <a:pt x="581" y="315"/>
                      </a:lnTo>
                      <a:lnTo>
                        <a:pt x="581" y="316"/>
                      </a:lnTo>
                      <a:lnTo>
                        <a:pt x="580" y="317"/>
                      </a:lnTo>
                      <a:lnTo>
                        <a:pt x="580" y="319"/>
                      </a:lnTo>
                      <a:lnTo>
                        <a:pt x="579" y="320"/>
                      </a:lnTo>
                      <a:lnTo>
                        <a:pt x="579" y="321"/>
                      </a:lnTo>
                      <a:lnTo>
                        <a:pt x="578" y="322"/>
                      </a:lnTo>
                      <a:lnTo>
                        <a:pt x="578" y="323"/>
                      </a:lnTo>
                      <a:lnTo>
                        <a:pt x="577" y="324"/>
                      </a:lnTo>
                      <a:lnTo>
                        <a:pt x="577" y="325"/>
                      </a:lnTo>
                      <a:lnTo>
                        <a:pt x="576" y="326"/>
                      </a:lnTo>
                      <a:lnTo>
                        <a:pt x="576" y="327"/>
                      </a:lnTo>
                      <a:lnTo>
                        <a:pt x="576" y="328"/>
                      </a:lnTo>
                      <a:lnTo>
                        <a:pt x="575" y="329"/>
                      </a:lnTo>
                      <a:lnTo>
                        <a:pt x="575" y="331"/>
                      </a:lnTo>
                      <a:lnTo>
                        <a:pt x="574" y="332"/>
                      </a:lnTo>
                      <a:lnTo>
                        <a:pt x="574" y="333"/>
                      </a:lnTo>
                      <a:lnTo>
                        <a:pt x="574" y="334"/>
                      </a:lnTo>
                      <a:lnTo>
                        <a:pt x="573" y="335"/>
                      </a:lnTo>
                      <a:lnTo>
                        <a:pt x="573" y="336"/>
                      </a:lnTo>
                      <a:lnTo>
                        <a:pt x="572" y="337"/>
                      </a:lnTo>
                      <a:lnTo>
                        <a:pt x="572" y="338"/>
                      </a:lnTo>
                      <a:lnTo>
                        <a:pt x="572" y="339"/>
                      </a:lnTo>
                      <a:lnTo>
                        <a:pt x="571" y="341"/>
                      </a:lnTo>
                      <a:lnTo>
                        <a:pt x="571" y="342"/>
                      </a:lnTo>
                      <a:lnTo>
                        <a:pt x="571" y="343"/>
                      </a:lnTo>
                      <a:lnTo>
                        <a:pt x="570" y="344"/>
                      </a:lnTo>
                      <a:lnTo>
                        <a:pt x="570" y="345"/>
                      </a:lnTo>
                      <a:lnTo>
                        <a:pt x="570" y="346"/>
                      </a:lnTo>
                      <a:lnTo>
                        <a:pt x="569" y="347"/>
                      </a:lnTo>
                      <a:lnTo>
                        <a:pt x="569" y="348"/>
                      </a:lnTo>
                      <a:lnTo>
                        <a:pt x="569" y="350"/>
                      </a:lnTo>
                      <a:lnTo>
                        <a:pt x="568" y="351"/>
                      </a:lnTo>
                      <a:lnTo>
                        <a:pt x="568" y="352"/>
                      </a:lnTo>
                      <a:lnTo>
                        <a:pt x="568" y="353"/>
                      </a:lnTo>
                      <a:lnTo>
                        <a:pt x="568" y="354"/>
                      </a:lnTo>
                      <a:lnTo>
                        <a:pt x="567" y="355"/>
                      </a:lnTo>
                      <a:lnTo>
                        <a:pt x="567" y="356"/>
                      </a:lnTo>
                      <a:lnTo>
                        <a:pt x="567" y="357"/>
                      </a:lnTo>
                      <a:lnTo>
                        <a:pt x="567" y="359"/>
                      </a:lnTo>
                      <a:lnTo>
                        <a:pt x="566" y="360"/>
                      </a:lnTo>
                      <a:lnTo>
                        <a:pt x="566" y="361"/>
                      </a:lnTo>
                      <a:lnTo>
                        <a:pt x="566" y="362"/>
                      </a:lnTo>
                      <a:lnTo>
                        <a:pt x="566" y="363"/>
                      </a:lnTo>
                      <a:lnTo>
                        <a:pt x="565" y="364"/>
                      </a:lnTo>
                      <a:lnTo>
                        <a:pt x="565" y="366"/>
                      </a:lnTo>
                      <a:lnTo>
                        <a:pt x="565" y="367"/>
                      </a:lnTo>
                      <a:lnTo>
                        <a:pt x="565" y="368"/>
                      </a:lnTo>
                      <a:lnTo>
                        <a:pt x="565" y="369"/>
                      </a:lnTo>
                      <a:lnTo>
                        <a:pt x="565" y="370"/>
                      </a:lnTo>
                      <a:lnTo>
                        <a:pt x="564" y="371"/>
                      </a:lnTo>
                      <a:lnTo>
                        <a:pt x="564" y="372"/>
                      </a:lnTo>
                      <a:lnTo>
                        <a:pt x="564" y="374"/>
                      </a:lnTo>
                      <a:lnTo>
                        <a:pt x="564" y="375"/>
                      </a:lnTo>
                      <a:lnTo>
                        <a:pt x="564" y="376"/>
                      </a:lnTo>
                      <a:lnTo>
                        <a:pt x="564" y="377"/>
                      </a:lnTo>
                      <a:lnTo>
                        <a:pt x="564" y="378"/>
                      </a:lnTo>
                      <a:lnTo>
                        <a:pt x="564" y="379"/>
                      </a:lnTo>
                      <a:lnTo>
                        <a:pt x="564" y="380"/>
                      </a:lnTo>
                      <a:lnTo>
                        <a:pt x="563" y="382"/>
                      </a:lnTo>
                      <a:lnTo>
                        <a:pt x="563" y="383"/>
                      </a:lnTo>
                      <a:lnTo>
                        <a:pt x="563" y="384"/>
                      </a:lnTo>
                      <a:lnTo>
                        <a:pt x="563" y="385"/>
                      </a:lnTo>
                      <a:lnTo>
                        <a:pt x="563" y="386"/>
                      </a:lnTo>
                      <a:lnTo>
                        <a:pt x="563" y="387"/>
                      </a:lnTo>
                      <a:lnTo>
                        <a:pt x="563" y="389"/>
                      </a:lnTo>
                      <a:lnTo>
                        <a:pt x="563" y="390"/>
                      </a:lnTo>
                      <a:lnTo>
                        <a:pt x="563" y="391"/>
                      </a:lnTo>
                      <a:lnTo>
                        <a:pt x="563" y="392"/>
                      </a:lnTo>
                      <a:lnTo>
                        <a:pt x="563" y="393"/>
                      </a:lnTo>
                      <a:lnTo>
                        <a:pt x="563" y="394"/>
                      </a:lnTo>
                      <a:lnTo>
                        <a:pt x="563" y="396"/>
                      </a:lnTo>
                      <a:lnTo>
                        <a:pt x="563" y="397"/>
                      </a:lnTo>
                      <a:lnTo>
                        <a:pt x="563" y="398"/>
                      </a:lnTo>
                      <a:lnTo>
                        <a:pt x="564" y="399"/>
                      </a:lnTo>
                      <a:lnTo>
                        <a:pt x="564" y="400"/>
                      </a:lnTo>
                      <a:lnTo>
                        <a:pt x="564" y="401"/>
                      </a:lnTo>
                      <a:lnTo>
                        <a:pt x="564" y="403"/>
                      </a:lnTo>
                      <a:lnTo>
                        <a:pt x="564" y="404"/>
                      </a:lnTo>
                      <a:lnTo>
                        <a:pt x="564" y="405"/>
                      </a:lnTo>
                      <a:lnTo>
                        <a:pt x="564" y="406"/>
                      </a:lnTo>
                      <a:lnTo>
                        <a:pt x="564" y="407"/>
                      </a:lnTo>
                      <a:lnTo>
                        <a:pt x="564" y="409"/>
                      </a:lnTo>
                      <a:lnTo>
                        <a:pt x="565" y="410"/>
                      </a:lnTo>
                      <a:lnTo>
                        <a:pt x="565" y="411"/>
                      </a:lnTo>
                      <a:lnTo>
                        <a:pt x="565" y="412"/>
                      </a:lnTo>
                      <a:lnTo>
                        <a:pt x="565" y="413"/>
                      </a:lnTo>
                      <a:lnTo>
                        <a:pt x="565" y="414"/>
                      </a:lnTo>
                      <a:lnTo>
                        <a:pt x="566" y="416"/>
                      </a:lnTo>
                      <a:lnTo>
                        <a:pt x="566" y="417"/>
                      </a:lnTo>
                      <a:lnTo>
                        <a:pt x="566" y="418"/>
                      </a:lnTo>
                      <a:lnTo>
                        <a:pt x="566" y="419"/>
                      </a:lnTo>
                      <a:lnTo>
                        <a:pt x="567" y="420"/>
                      </a:lnTo>
                      <a:lnTo>
                        <a:pt x="567" y="421"/>
                      </a:lnTo>
                      <a:lnTo>
                        <a:pt x="567" y="423"/>
                      </a:lnTo>
                      <a:lnTo>
                        <a:pt x="567" y="424"/>
                      </a:lnTo>
                      <a:lnTo>
                        <a:pt x="568" y="425"/>
                      </a:lnTo>
                      <a:lnTo>
                        <a:pt x="568" y="426"/>
                      </a:lnTo>
                      <a:lnTo>
                        <a:pt x="568" y="427"/>
                      </a:lnTo>
                      <a:lnTo>
                        <a:pt x="569" y="429"/>
                      </a:lnTo>
                      <a:lnTo>
                        <a:pt x="569" y="430"/>
                      </a:lnTo>
                      <a:lnTo>
                        <a:pt x="570" y="431"/>
                      </a:lnTo>
                      <a:lnTo>
                        <a:pt x="570" y="432"/>
                      </a:lnTo>
                      <a:lnTo>
                        <a:pt x="570" y="433"/>
                      </a:lnTo>
                      <a:lnTo>
                        <a:pt x="571" y="435"/>
                      </a:lnTo>
                      <a:lnTo>
                        <a:pt x="571" y="436"/>
                      </a:lnTo>
                      <a:lnTo>
                        <a:pt x="572" y="437"/>
                      </a:lnTo>
                      <a:close/>
                      <a:moveTo>
                        <a:pt x="581" y="553"/>
                      </a:moveTo>
                      <a:lnTo>
                        <a:pt x="572" y="555"/>
                      </a:lnTo>
                      <a:lnTo>
                        <a:pt x="572" y="554"/>
                      </a:lnTo>
                      <a:lnTo>
                        <a:pt x="572" y="553"/>
                      </a:lnTo>
                      <a:lnTo>
                        <a:pt x="571" y="552"/>
                      </a:lnTo>
                      <a:lnTo>
                        <a:pt x="571" y="551"/>
                      </a:lnTo>
                      <a:lnTo>
                        <a:pt x="571" y="550"/>
                      </a:lnTo>
                      <a:lnTo>
                        <a:pt x="571" y="549"/>
                      </a:lnTo>
                      <a:lnTo>
                        <a:pt x="571" y="548"/>
                      </a:lnTo>
                      <a:lnTo>
                        <a:pt x="571" y="547"/>
                      </a:lnTo>
                      <a:lnTo>
                        <a:pt x="570" y="546"/>
                      </a:lnTo>
                      <a:lnTo>
                        <a:pt x="570" y="545"/>
                      </a:lnTo>
                      <a:lnTo>
                        <a:pt x="570" y="544"/>
                      </a:lnTo>
                      <a:lnTo>
                        <a:pt x="570" y="543"/>
                      </a:lnTo>
                      <a:lnTo>
                        <a:pt x="570" y="542"/>
                      </a:lnTo>
                      <a:lnTo>
                        <a:pt x="570" y="541"/>
                      </a:lnTo>
                      <a:lnTo>
                        <a:pt x="570" y="540"/>
                      </a:lnTo>
                      <a:lnTo>
                        <a:pt x="570" y="539"/>
                      </a:lnTo>
                      <a:lnTo>
                        <a:pt x="570" y="538"/>
                      </a:lnTo>
                      <a:lnTo>
                        <a:pt x="570" y="537"/>
                      </a:lnTo>
                      <a:lnTo>
                        <a:pt x="570" y="536"/>
                      </a:lnTo>
                      <a:lnTo>
                        <a:pt x="570" y="534"/>
                      </a:lnTo>
                      <a:lnTo>
                        <a:pt x="570" y="532"/>
                      </a:lnTo>
                      <a:lnTo>
                        <a:pt x="570" y="530"/>
                      </a:lnTo>
                      <a:lnTo>
                        <a:pt x="569" y="529"/>
                      </a:lnTo>
                      <a:lnTo>
                        <a:pt x="569" y="527"/>
                      </a:lnTo>
                      <a:lnTo>
                        <a:pt x="570" y="525"/>
                      </a:lnTo>
                      <a:lnTo>
                        <a:pt x="570" y="523"/>
                      </a:lnTo>
                      <a:lnTo>
                        <a:pt x="570" y="522"/>
                      </a:lnTo>
                      <a:lnTo>
                        <a:pt x="570" y="520"/>
                      </a:lnTo>
                      <a:lnTo>
                        <a:pt x="570" y="518"/>
                      </a:lnTo>
                      <a:lnTo>
                        <a:pt x="570" y="516"/>
                      </a:lnTo>
                      <a:lnTo>
                        <a:pt x="570" y="515"/>
                      </a:lnTo>
                      <a:lnTo>
                        <a:pt x="570" y="513"/>
                      </a:lnTo>
                      <a:lnTo>
                        <a:pt x="570" y="509"/>
                      </a:lnTo>
                      <a:lnTo>
                        <a:pt x="570" y="506"/>
                      </a:lnTo>
                      <a:lnTo>
                        <a:pt x="570" y="502"/>
                      </a:lnTo>
                      <a:lnTo>
                        <a:pt x="570" y="499"/>
                      </a:lnTo>
                      <a:lnTo>
                        <a:pt x="570" y="497"/>
                      </a:lnTo>
                      <a:lnTo>
                        <a:pt x="570" y="495"/>
                      </a:lnTo>
                      <a:lnTo>
                        <a:pt x="570" y="493"/>
                      </a:lnTo>
                      <a:lnTo>
                        <a:pt x="570" y="491"/>
                      </a:lnTo>
                      <a:lnTo>
                        <a:pt x="570" y="490"/>
                      </a:lnTo>
                      <a:lnTo>
                        <a:pt x="570" y="488"/>
                      </a:lnTo>
                      <a:lnTo>
                        <a:pt x="570" y="486"/>
                      </a:lnTo>
                      <a:lnTo>
                        <a:pt x="570" y="484"/>
                      </a:lnTo>
                      <a:lnTo>
                        <a:pt x="570" y="483"/>
                      </a:lnTo>
                      <a:lnTo>
                        <a:pt x="570" y="481"/>
                      </a:lnTo>
                      <a:lnTo>
                        <a:pt x="570" y="479"/>
                      </a:lnTo>
                      <a:lnTo>
                        <a:pt x="570" y="477"/>
                      </a:lnTo>
                      <a:lnTo>
                        <a:pt x="570" y="475"/>
                      </a:lnTo>
                      <a:lnTo>
                        <a:pt x="570" y="473"/>
                      </a:lnTo>
                      <a:lnTo>
                        <a:pt x="570" y="472"/>
                      </a:lnTo>
                      <a:lnTo>
                        <a:pt x="570" y="470"/>
                      </a:lnTo>
                      <a:lnTo>
                        <a:pt x="569" y="469"/>
                      </a:lnTo>
                      <a:lnTo>
                        <a:pt x="569" y="468"/>
                      </a:lnTo>
                      <a:lnTo>
                        <a:pt x="569" y="467"/>
                      </a:lnTo>
                      <a:lnTo>
                        <a:pt x="569" y="466"/>
                      </a:lnTo>
                      <a:lnTo>
                        <a:pt x="569" y="465"/>
                      </a:lnTo>
                      <a:lnTo>
                        <a:pt x="569" y="464"/>
                      </a:lnTo>
                      <a:lnTo>
                        <a:pt x="569" y="463"/>
                      </a:lnTo>
                      <a:lnTo>
                        <a:pt x="568" y="462"/>
                      </a:lnTo>
                      <a:lnTo>
                        <a:pt x="568" y="461"/>
                      </a:lnTo>
                      <a:lnTo>
                        <a:pt x="568" y="460"/>
                      </a:lnTo>
                      <a:lnTo>
                        <a:pt x="568" y="459"/>
                      </a:lnTo>
                      <a:lnTo>
                        <a:pt x="568" y="458"/>
                      </a:lnTo>
                      <a:lnTo>
                        <a:pt x="568" y="457"/>
                      </a:lnTo>
                      <a:lnTo>
                        <a:pt x="567" y="456"/>
                      </a:lnTo>
                      <a:lnTo>
                        <a:pt x="567" y="455"/>
                      </a:lnTo>
                      <a:lnTo>
                        <a:pt x="567" y="454"/>
                      </a:lnTo>
                      <a:lnTo>
                        <a:pt x="567" y="453"/>
                      </a:lnTo>
                      <a:lnTo>
                        <a:pt x="566" y="452"/>
                      </a:lnTo>
                      <a:lnTo>
                        <a:pt x="566" y="451"/>
                      </a:lnTo>
                      <a:lnTo>
                        <a:pt x="566" y="450"/>
                      </a:lnTo>
                      <a:lnTo>
                        <a:pt x="566" y="449"/>
                      </a:lnTo>
                      <a:lnTo>
                        <a:pt x="565" y="448"/>
                      </a:lnTo>
                      <a:lnTo>
                        <a:pt x="565" y="447"/>
                      </a:lnTo>
                      <a:lnTo>
                        <a:pt x="565" y="446"/>
                      </a:lnTo>
                      <a:lnTo>
                        <a:pt x="564" y="445"/>
                      </a:lnTo>
                      <a:lnTo>
                        <a:pt x="564" y="444"/>
                      </a:lnTo>
                      <a:lnTo>
                        <a:pt x="564" y="443"/>
                      </a:lnTo>
                      <a:lnTo>
                        <a:pt x="563" y="442"/>
                      </a:lnTo>
                      <a:lnTo>
                        <a:pt x="563" y="441"/>
                      </a:lnTo>
                      <a:lnTo>
                        <a:pt x="563" y="440"/>
                      </a:lnTo>
                      <a:lnTo>
                        <a:pt x="572" y="437"/>
                      </a:lnTo>
                      <a:lnTo>
                        <a:pt x="572" y="438"/>
                      </a:lnTo>
                      <a:lnTo>
                        <a:pt x="572" y="439"/>
                      </a:lnTo>
                      <a:lnTo>
                        <a:pt x="573" y="440"/>
                      </a:lnTo>
                      <a:lnTo>
                        <a:pt x="573" y="441"/>
                      </a:lnTo>
                      <a:lnTo>
                        <a:pt x="573" y="442"/>
                      </a:lnTo>
                      <a:lnTo>
                        <a:pt x="574" y="443"/>
                      </a:lnTo>
                      <a:lnTo>
                        <a:pt x="574" y="444"/>
                      </a:lnTo>
                      <a:lnTo>
                        <a:pt x="574" y="445"/>
                      </a:lnTo>
                      <a:lnTo>
                        <a:pt x="575" y="446"/>
                      </a:lnTo>
                      <a:lnTo>
                        <a:pt x="575" y="447"/>
                      </a:lnTo>
                      <a:lnTo>
                        <a:pt x="575" y="448"/>
                      </a:lnTo>
                      <a:lnTo>
                        <a:pt x="575" y="449"/>
                      </a:lnTo>
                      <a:lnTo>
                        <a:pt x="576" y="450"/>
                      </a:lnTo>
                      <a:lnTo>
                        <a:pt x="576" y="451"/>
                      </a:lnTo>
                      <a:lnTo>
                        <a:pt x="576" y="452"/>
                      </a:lnTo>
                      <a:lnTo>
                        <a:pt x="576" y="453"/>
                      </a:lnTo>
                      <a:lnTo>
                        <a:pt x="577" y="454"/>
                      </a:lnTo>
                      <a:lnTo>
                        <a:pt x="577" y="455"/>
                      </a:lnTo>
                      <a:lnTo>
                        <a:pt x="577" y="456"/>
                      </a:lnTo>
                      <a:lnTo>
                        <a:pt x="577" y="457"/>
                      </a:lnTo>
                      <a:lnTo>
                        <a:pt x="577" y="458"/>
                      </a:lnTo>
                      <a:lnTo>
                        <a:pt x="577" y="459"/>
                      </a:lnTo>
                      <a:lnTo>
                        <a:pt x="578" y="460"/>
                      </a:lnTo>
                      <a:lnTo>
                        <a:pt x="578" y="461"/>
                      </a:lnTo>
                      <a:lnTo>
                        <a:pt x="578" y="462"/>
                      </a:lnTo>
                      <a:lnTo>
                        <a:pt x="578" y="463"/>
                      </a:lnTo>
                      <a:lnTo>
                        <a:pt x="578" y="464"/>
                      </a:lnTo>
                      <a:lnTo>
                        <a:pt x="578" y="465"/>
                      </a:lnTo>
                      <a:lnTo>
                        <a:pt x="578" y="466"/>
                      </a:lnTo>
                      <a:lnTo>
                        <a:pt x="579" y="467"/>
                      </a:lnTo>
                      <a:lnTo>
                        <a:pt x="579" y="468"/>
                      </a:lnTo>
                      <a:lnTo>
                        <a:pt x="579" y="469"/>
                      </a:lnTo>
                      <a:lnTo>
                        <a:pt x="579" y="471"/>
                      </a:lnTo>
                      <a:lnTo>
                        <a:pt x="579" y="473"/>
                      </a:lnTo>
                      <a:lnTo>
                        <a:pt x="579" y="475"/>
                      </a:lnTo>
                      <a:lnTo>
                        <a:pt x="579" y="477"/>
                      </a:lnTo>
                      <a:lnTo>
                        <a:pt x="580" y="478"/>
                      </a:lnTo>
                      <a:lnTo>
                        <a:pt x="580" y="480"/>
                      </a:lnTo>
                      <a:lnTo>
                        <a:pt x="580" y="482"/>
                      </a:lnTo>
                      <a:lnTo>
                        <a:pt x="580" y="484"/>
                      </a:lnTo>
                      <a:lnTo>
                        <a:pt x="580" y="486"/>
                      </a:lnTo>
                      <a:lnTo>
                        <a:pt x="580" y="488"/>
                      </a:lnTo>
                      <a:lnTo>
                        <a:pt x="580" y="490"/>
                      </a:lnTo>
                      <a:lnTo>
                        <a:pt x="580" y="492"/>
                      </a:lnTo>
                      <a:lnTo>
                        <a:pt x="580" y="493"/>
                      </a:lnTo>
                      <a:lnTo>
                        <a:pt x="580" y="495"/>
                      </a:lnTo>
                      <a:lnTo>
                        <a:pt x="580" y="497"/>
                      </a:lnTo>
                      <a:lnTo>
                        <a:pt x="580" y="499"/>
                      </a:lnTo>
                      <a:lnTo>
                        <a:pt x="580" y="502"/>
                      </a:lnTo>
                      <a:lnTo>
                        <a:pt x="579" y="506"/>
                      </a:lnTo>
                      <a:lnTo>
                        <a:pt x="579" y="510"/>
                      </a:lnTo>
                      <a:lnTo>
                        <a:pt x="579" y="513"/>
                      </a:lnTo>
                      <a:lnTo>
                        <a:pt x="579" y="515"/>
                      </a:lnTo>
                      <a:lnTo>
                        <a:pt x="579" y="517"/>
                      </a:lnTo>
                      <a:lnTo>
                        <a:pt x="579" y="518"/>
                      </a:lnTo>
                      <a:lnTo>
                        <a:pt x="579" y="520"/>
                      </a:lnTo>
                      <a:lnTo>
                        <a:pt x="579" y="522"/>
                      </a:lnTo>
                      <a:lnTo>
                        <a:pt x="579" y="523"/>
                      </a:lnTo>
                      <a:lnTo>
                        <a:pt x="579" y="525"/>
                      </a:lnTo>
                      <a:lnTo>
                        <a:pt x="579" y="527"/>
                      </a:lnTo>
                      <a:lnTo>
                        <a:pt x="579" y="529"/>
                      </a:lnTo>
                      <a:lnTo>
                        <a:pt x="579" y="530"/>
                      </a:lnTo>
                      <a:lnTo>
                        <a:pt x="579" y="532"/>
                      </a:lnTo>
                      <a:lnTo>
                        <a:pt x="579" y="534"/>
                      </a:lnTo>
                      <a:lnTo>
                        <a:pt x="579" y="535"/>
                      </a:lnTo>
                      <a:lnTo>
                        <a:pt x="579" y="537"/>
                      </a:lnTo>
                      <a:lnTo>
                        <a:pt x="579" y="538"/>
                      </a:lnTo>
                      <a:lnTo>
                        <a:pt x="579" y="539"/>
                      </a:lnTo>
                      <a:lnTo>
                        <a:pt x="579" y="540"/>
                      </a:lnTo>
                      <a:lnTo>
                        <a:pt x="579" y="541"/>
                      </a:lnTo>
                      <a:lnTo>
                        <a:pt x="579" y="542"/>
                      </a:lnTo>
                      <a:lnTo>
                        <a:pt x="580" y="543"/>
                      </a:lnTo>
                      <a:lnTo>
                        <a:pt x="580" y="544"/>
                      </a:lnTo>
                      <a:lnTo>
                        <a:pt x="580" y="545"/>
                      </a:lnTo>
                      <a:lnTo>
                        <a:pt x="580" y="546"/>
                      </a:lnTo>
                      <a:lnTo>
                        <a:pt x="580" y="547"/>
                      </a:lnTo>
                      <a:lnTo>
                        <a:pt x="580" y="548"/>
                      </a:lnTo>
                      <a:lnTo>
                        <a:pt x="580" y="549"/>
                      </a:lnTo>
                      <a:lnTo>
                        <a:pt x="580" y="550"/>
                      </a:lnTo>
                      <a:lnTo>
                        <a:pt x="581" y="551"/>
                      </a:lnTo>
                      <a:lnTo>
                        <a:pt x="581" y="552"/>
                      </a:lnTo>
                      <a:lnTo>
                        <a:pt x="581" y="553"/>
                      </a:lnTo>
                      <a:close/>
                      <a:moveTo>
                        <a:pt x="663" y="653"/>
                      </a:moveTo>
                      <a:lnTo>
                        <a:pt x="654" y="657"/>
                      </a:lnTo>
                      <a:lnTo>
                        <a:pt x="654" y="656"/>
                      </a:lnTo>
                      <a:lnTo>
                        <a:pt x="653" y="655"/>
                      </a:lnTo>
                      <a:lnTo>
                        <a:pt x="652" y="654"/>
                      </a:lnTo>
                      <a:lnTo>
                        <a:pt x="652" y="653"/>
                      </a:lnTo>
                      <a:lnTo>
                        <a:pt x="651" y="652"/>
                      </a:lnTo>
                      <a:lnTo>
                        <a:pt x="650" y="651"/>
                      </a:lnTo>
                      <a:lnTo>
                        <a:pt x="650" y="650"/>
                      </a:lnTo>
                      <a:lnTo>
                        <a:pt x="649" y="650"/>
                      </a:lnTo>
                      <a:lnTo>
                        <a:pt x="649" y="649"/>
                      </a:lnTo>
                      <a:lnTo>
                        <a:pt x="648" y="648"/>
                      </a:lnTo>
                      <a:lnTo>
                        <a:pt x="647" y="647"/>
                      </a:lnTo>
                      <a:lnTo>
                        <a:pt x="646" y="646"/>
                      </a:lnTo>
                      <a:lnTo>
                        <a:pt x="645" y="645"/>
                      </a:lnTo>
                      <a:lnTo>
                        <a:pt x="643" y="643"/>
                      </a:lnTo>
                      <a:lnTo>
                        <a:pt x="642" y="642"/>
                      </a:lnTo>
                      <a:lnTo>
                        <a:pt x="641" y="641"/>
                      </a:lnTo>
                      <a:lnTo>
                        <a:pt x="640" y="640"/>
                      </a:lnTo>
                      <a:lnTo>
                        <a:pt x="638" y="638"/>
                      </a:lnTo>
                      <a:lnTo>
                        <a:pt x="637" y="637"/>
                      </a:lnTo>
                      <a:lnTo>
                        <a:pt x="635" y="636"/>
                      </a:lnTo>
                      <a:lnTo>
                        <a:pt x="634" y="635"/>
                      </a:lnTo>
                      <a:lnTo>
                        <a:pt x="632" y="633"/>
                      </a:lnTo>
                      <a:lnTo>
                        <a:pt x="631" y="632"/>
                      </a:lnTo>
                      <a:lnTo>
                        <a:pt x="628" y="630"/>
                      </a:lnTo>
                      <a:lnTo>
                        <a:pt x="625" y="627"/>
                      </a:lnTo>
                      <a:lnTo>
                        <a:pt x="622" y="624"/>
                      </a:lnTo>
                      <a:lnTo>
                        <a:pt x="618" y="622"/>
                      </a:lnTo>
                      <a:lnTo>
                        <a:pt x="617" y="620"/>
                      </a:lnTo>
                      <a:lnTo>
                        <a:pt x="615" y="619"/>
                      </a:lnTo>
                      <a:lnTo>
                        <a:pt x="613" y="618"/>
                      </a:lnTo>
                      <a:lnTo>
                        <a:pt x="612" y="616"/>
                      </a:lnTo>
                      <a:lnTo>
                        <a:pt x="611" y="616"/>
                      </a:lnTo>
                      <a:lnTo>
                        <a:pt x="610" y="615"/>
                      </a:lnTo>
                      <a:lnTo>
                        <a:pt x="609" y="614"/>
                      </a:lnTo>
                      <a:lnTo>
                        <a:pt x="609" y="613"/>
                      </a:lnTo>
                      <a:lnTo>
                        <a:pt x="608" y="613"/>
                      </a:lnTo>
                      <a:lnTo>
                        <a:pt x="607" y="612"/>
                      </a:lnTo>
                      <a:lnTo>
                        <a:pt x="606" y="611"/>
                      </a:lnTo>
                      <a:lnTo>
                        <a:pt x="605" y="611"/>
                      </a:lnTo>
                      <a:lnTo>
                        <a:pt x="605" y="610"/>
                      </a:lnTo>
                      <a:lnTo>
                        <a:pt x="604" y="609"/>
                      </a:lnTo>
                      <a:lnTo>
                        <a:pt x="603" y="608"/>
                      </a:lnTo>
                      <a:lnTo>
                        <a:pt x="602" y="608"/>
                      </a:lnTo>
                      <a:lnTo>
                        <a:pt x="601" y="607"/>
                      </a:lnTo>
                      <a:lnTo>
                        <a:pt x="601" y="606"/>
                      </a:lnTo>
                      <a:lnTo>
                        <a:pt x="600" y="605"/>
                      </a:lnTo>
                      <a:lnTo>
                        <a:pt x="599" y="604"/>
                      </a:lnTo>
                      <a:lnTo>
                        <a:pt x="598" y="604"/>
                      </a:lnTo>
                      <a:lnTo>
                        <a:pt x="598" y="603"/>
                      </a:lnTo>
                      <a:lnTo>
                        <a:pt x="597" y="602"/>
                      </a:lnTo>
                      <a:lnTo>
                        <a:pt x="596" y="601"/>
                      </a:lnTo>
                      <a:lnTo>
                        <a:pt x="595" y="600"/>
                      </a:lnTo>
                      <a:lnTo>
                        <a:pt x="595" y="599"/>
                      </a:lnTo>
                      <a:lnTo>
                        <a:pt x="594" y="599"/>
                      </a:lnTo>
                      <a:lnTo>
                        <a:pt x="593" y="598"/>
                      </a:lnTo>
                      <a:lnTo>
                        <a:pt x="592" y="597"/>
                      </a:lnTo>
                      <a:lnTo>
                        <a:pt x="592" y="596"/>
                      </a:lnTo>
                      <a:lnTo>
                        <a:pt x="591" y="595"/>
                      </a:lnTo>
                      <a:lnTo>
                        <a:pt x="590" y="594"/>
                      </a:lnTo>
                      <a:lnTo>
                        <a:pt x="589" y="593"/>
                      </a:lnTo>
                      <a:lnTo>
                        <a:pt x="589" y="592"/>
                      </a:lnTo>
                      <a:lnTo>
                        <a:pt x="588" y="591"/>
                      </a:lnTo>
                      <a:lnTo>
                        <a:pt x="587" y="591"/>
                      </a:lnTo>
                      <a:lnTo>
                        <a:pt x="587" y="590"/>
                      </a:lnTo>
                      <a:lnTo>
                        <a:pt x="586" y="589"/>
                      </a:lnTo>
                      <a:lnTo>
                        <a:pt x="585" y="588"/>
                      </a:lnTo>
                      <a:lnTo>
                        <a:pt x="585" y="587"/>
                      </a:lnTo>
                      <a:lnTo>
                        <a:pt x="584" y="586"/>
                      </a:lnTo>
                      <a:lnTo>
                        <a:pt x="584" y="585"/>
                      </a:lnTo>
                      <a:lnTo>
                        <a:pt x="583" y="584"/>
                      </a:lnTo>
                      <a:lnTo>
                        <a:pt x="582" y="583"/>
                      </a:lnTo>
                      <a:lnTo>
                        <a:pt x="582" y="582"/>
                      </a:lnTo>
                      <a:lnTo>
                        <a:pt x="582" y="581"/>
                      </a:lnTo>
                      <a:lnTo>
                        <a:pt x="581" y="581"/>
                      </a:lnTo>
                      <a:lnTo>
                        <a:pt x="581" y="580"/>
                      </a:lnTo>
                      <a:lnTo>
                        <a:pt x="580" y="579"/>
                      </a:lnTo>
                      <a:lnTo>
                        <a:pt x="580" y="578"/>
                      </a:lnTo>
                      <a:lnTo>
                        <a:pt x="579" y="576"/>
                      </a:lnTo>
                      <a:lnTo>
                        <a:pt x="578" y="575"/>
                      </a:lnTo>
                      <a:lnTo>
                        <a:pt x="578" y="574"/>
                      </a:lnTo>
                      <a:lnTo>
                        <a:pt x="577" y="573"/>
                      </a:lnTo>
                      <a:lnTo>
                        <a:pt x="577" y="572"/>
                      </a:lnTo>
                      <a:lnTo>
                        <a:pt x="577" y="571"/>
                      </a:lnTo>
                      <a:lnTo>
                        <a:pt x="576" y="570"/>
                      </a:lnTo>
                      <a:lnTo>
                        <a:pt x="576" y="569"/>
                      </a:lnTo>
                      <a:lnTo>
                        <a:pt x="575" y="568"/>
                      </a:lnTo>
                      <a:lnTo>
                        <a:pt x="575" y="567"/>
                      </a:lnTo>
                      <a:lnTo>
                        <a:pt x="575" y="566"/>
                      </a:lnTo>
                      <a:lnTo>
                        <a:pt x="574" y="565"/>
                      </a:lnTo>
                      <a:lnTo>
                        <a:pt x="574" y="564"/>
                      </a:lnTo>
                      <a:lnTo>
                        <a:pt x="574" y="563"/>
                      </a:lnTo>
                      <a:lnTo>
                        <a:pt x="574" y="562"/>
                      </a:lnTo>
                      <a:lnTo>
                        <a:pt x="573" y="561"/>
                      </a:lnTo>
                      <a:lnTo>
                        <a:pt x="573" y="560"/>
                      </a:lnTo>
                      <a:lnTo>
                        <a:pt x="573" y="559"/>
                      </a:lnTo>
                      <a:lnTo>
                        <a:pt x="572" y="558"/>
                      </a:lnTo>
                      <a:lnTo>
                        <a:pt x="572" y="557"/>
                      </a:lnTo>
                      <a:lnTo>
                        <a:pt x="572" y="556"/>
                      </a:lnTo>
                      <a:lnTo>
                        <a:pt x="572" y="555"/>
                      </a:lnTo>
                      <a:lnTo>
                        <a:pt x="581" y="553"/>
                      </a:lnTo>
                      <a:lnTo>
                        <a:pt x="581" y="554"/>
                      </a:lnTo>
                      <a:lnTo>
                        <a:pt x="581" y="555"/>
                      </a:lnTo>
                      <a:lnTo>
                        <a:pt x="582" y="556"/>
                      </a:lnTo>
                      <a:lnTo>
                        <a:pt x="582" y="557"/>
                      </a:lnTo>
                      <a:lnTo>
                        <a:pt x="582" y="558"/>
                      </a:lnTo>
                      <a:lnTo>
                        <a:pt x="582" y="559"/>
                      </a:lnTo>
                      <a:lnTo>
                        <a:pt x="583" y="560"/>
                      </a:lnTo>
                      <a:lnTo>
                        <a:pt x="583" y="561"/>
                      </a:lnTo>
                      <a:lnTo>
                        <a:pt x="583" y="562"/>
                      </a:lnTo>
                      <a:lnTo>
                        <a:pt x="584" y="563"/>
                      </a:lnTo>
                      <a:lnTo>
                        <a:pt x="584" y="564"/>
                      </a:lnTo>
                      <a:lnTo>
                        <a:pt x="584" y="565"/>
                      </a:lnTo>
                      <a:lnTo>
                        <a:pt x="585" y="566"/>
                      </a:lnTo>
                      <a:lnTo>
                        <a:pt x="585" y="567"/>
                      </a:lnTo>
                      <a:lnTo>
                        <a:pt x="585" y="568"/>
                      </a:lnTo>
                      <a:lnTo>
                        <a:pt x="586" y="568"/>
                      </a:lnTo>
                      <a:lnTo>
                        <a:pt x="586" y="569"/>
                      </a:lnTo>
                      <a:lnTo>
                        <a:pt x="587" y="570"/>
                      </a:lnTo>
                      <a:lnTo>
                        <a:pt x="587" y="571"/>
                      </a:lnTo>
                      <a:lnTo>
                        <a:pt x="587" y="572"/>
                      </a:lnTo>
                      <a:lnTo>
                        <a:pt x="588" y="573"/>
                      </a:lnTo>
                      <a:lnTo>
                        <a:pt x="588" y="574"/>
                      </a:lnTo>
                      <a:lnTo>
                        <a:pt x="589" y="575"/>
                      </a:lnTo>
                      <a:lnTo>
                        <a:pt x="589" y="576"/>
                      </a:lnTo>
                      <a:lnTo>
                        <a:pt x="590" y="577"/>
                      </a:lnTo>
                      <a:lnTo>
                        <a:pt x="590" y="578"/>
                      </a:lnTo>
                      <a:lnTo>
                        <a:pt x="591" y="579"/>
                      </a:lnTo>
                      <a:lnTo>
                        <a:pt x="592" y="580"/>
                      </a:lnTo>
                      <a:lnTo>
                        <a:pt x="592" y="581"/>
                      </a:lnTo>
                      <a:lnTo>
                        <a:pt x="593" y="582"/>
                      </a:lnTo>
                      <a:lnTo>
                        <a:pt x="593" y="583"/>
                      </a:lnTo>
                      <a:lnTo>
                        <a:pt x="594" y="583"/>
                      </a:lnTo>
                      <a:lnTo>
                        <a:pt x="594" y="584"/>
                      </a:lnTo>
                      <a:lnTo>
                        <a:pt x="595" y="585"/>
                      </a:lnTo>
                      <a:lnTo>
                        <a:pt x="596" y="586"/>
                      </a:lnTo>
                      <a:lnTo>
                        <a:pt x="596" y="587"/>
                      </a:lnTo>
                      <a:lnTo>
                        <a:pt x="597" y="588"/>
                      </a:lnTo>
                      <a:lnTo>
                        <a:pt x="598" y="588"/>
                      </a:lnTo>
                      <a:lnTo>
                        <a:pt x="598" y="589"/>
                      </a:lnTo>
                      <a:lnTo>
                        <a:pt x="599" y="590"/>
                      </a:lnTo>
                      <a:lnTo>
                        <a:pt x="599" y="591"/>
                      </a:lnTo>
                      <a:lnTo>
                        <a:pt x="600" y="592"/>
                      </a:lnTo>
                      <a:lnTo>
                        <a:pt x="601" y="593"/>
                      </a:lnTo>
                      <a:lnTo>
                        <a:pt x="602" y="593"/>
                      </a:lnTo>
                      <a:lnTo>
                        <a:pt x="602" y="594"/>
                      </a:lnTo>
                      <a:lnTo>
                        <a:pt x="603" y="595"/>
                      </a:lnTo>
                      <a:lnTo>
                        <a:pt x="604" y="596"/>
                      </a:lnTo>
                      <a:lnTo>
                        <a:pt x="605" y="597"/>
                      </a:lnTo>
                      <a:lnTo>
                        <a:pt x="606" y="598"/>
                      </a:lnTo>
                      <a:lnTo>
                        <a:pt x="607" y="599"/>
                      </a:lnTo>
                      <a:lnTo>
                        <a:pt x="608" y="600"/>
                      </a:lnTo>
                      <a:lnTo>
                        <a:pt x="609" y="601"/>
                      </a:lnTo>
                      <a:lnTo>
                        <a:pt x="609" y="602"/>
                      </a:lnTo>
                      <a:lnTo>
                        <a:pt x="610" y="602"/>
                      </a:lnTo>
                      <a:lnTo>
                        <a:pt x="611" y="603"/>
                      </a:lnTo>
                      <a:lnTo>
                        <a:pt x="612" y="604"/>
                      </a:lnTo>
                      <a:lnTo>
                        <a:pt x="613" y="605"/>
                      </a:lnTo>
                      <a:lnTo>
                        <a:pt x="614" y="606"/>
                      </a:lnTo>
                      <a:lnTo>
                        <a:pt x="615" y="607"/>
                      </a:lnTo>
                      <a:lnTo>
                        <a:pt x="616" y="607"/>
                      </a:lnTo>
                      <a:lnTo>
                        <a:pt x="616" y="608"/>
                      </a:lnTo>
                      <a:lnTo>
                        <a:pt x="617" y="609"/>
                      </a:lnTo>
                      <a:lnTo>
                        <a:pt x="618" y="609"/>
                      </a:lnTo>
                      <a:lnTo>
                        <a:pt x="620" y="611"/>
                      </a:lnTo>
                      <a:lnTo>
                        <a:pt x="621" y="612"/>
                      </a:lnTo>
                      <a:lnTo>
                        <a:pt x="623" y="613"/>
                      </a:lnTo>
                      <a:lnTo>
                        <a:pt x="624" y="615"/>
                      </a:lnTo>
                      <a:lnTo>
                        <a:pt x="627" y="617"/>
                      </a:lnTo>
                      <a:lnTo>
                        <a:pt x="631" y="620"/>
                      </a:lnTo>
                      <a:lnTo>
                        <a:pt x="634" y="622"/>
                      </a:lnTo>
                      <a:lnTo>
                        <a:pt x="637" y="625"/>
                      </a:lnTo>
                      <a:lnTo>
                        <a:pt x="638" y="626"/>
                      </a:lnTo>
                      <a:lnTo>
                        <a:pt x="640" y="628"/>
                      </a:lnTo>
                      <a:lnTo>
                        <a:pt x="642" y="629"/>
                      </a:lnTo>
                      <a:lnTo>
                        <a:pt x="643" y="630"/>
                      </a:lnTo>
                      <a:lnTo>
                        <a:pt x="644" y="632"/>
                      </a:lnTo>
                      <a:lnTo>
                        <a:pt x="646" y="633"/>
                      </a:lnTo>
                      <a:lnTo>
                        <a:pt x="647" y="634"/>
                      </a:lnTo>
                      <a:lnTo>
                        <a:pt x="649" y="635"/>
                      </a:lnTo>
                      <a:lnTo>
                        <a:pt x="650" y="637"/>
                      </a:lnTo>
                      <a:lnTo>
                        <a:pt x="651" y="638"/>
                      </a:lnTo>
                      <a:lnTo>
                        <a:pt x="652" y="639"/>
                      </a:lnTo>
                      <a:lnTo>
                        <a:pt x="653" y="640"/>
                      </a:lnTo>
                      <a:lnTo>
                        <a:pt x="654" y="641"/>
                      </a:lnTo>
                      <a:lnTo>
                        <a:pt x="655" y="642"/>
                      </a:lnTo>
                      <a:lnTo>
                        <a:pt x="656" y="643"/>
                      </a:lnTo>
                      <a:lnTo>
                        <a:pt x="656" y="644"/>
                      </a:lnTo>
                      <a:lnTo>
                        <a:pt x="657" y="644"/>
                      </a:lnTo>
                      <a:lnTo>
                        <a:pt x="658" y="645"/>
                      </a:lnTo>
                      <a:lnTo>
                        <a:pt x="658" y="646"/>
                      </a:lnTo>
                      <a:lnTo>
                        <a:pt x="659" y="647"/>
                      </a:lnTo>
                      <a:lnTo>
                        <a:pt x="660" y="648"/>
                      </a:lnTo>
                      <a:lnTo>
                        <a:pt x="660" y="649"/>
                      </a:lnTo>
                      <a:lnTo>
                        <a:pt x="661" y="650"/>
                      </a:lnTo>
                      <a:lnTo>
                        <a:pt x="662" y="651"/>
                      </a:lnTo>
                      <a:lnTo>
                        <a:pt x="662" y="652"/>
                      </a:lnTo>
                      <a:lnTo>
                        <a:pt x="663" y="653"/>
                      </a:lnTo>
                      <a:close/>
                      <a:moveTo>
                        <a:pt x="605" y="788"/>
                      </a:moveTo>
                      <a:lnTo>
                        <a:pt x="602" y="779"/>
                      </a:lnTo>
                      <a:lnTo>
                        <a:pt x="604" y="778"/>
                      </a:lnTo>
                      <a:lnTo>
                        <a:pt x="605" y="778"/>
                      </a:lnTo>
                      <a:lnTo>
                        <a:pt x="606" y="777"/>
                      </a:lnTo>
                      <a:lnTo>
                        <a:pt x="608" y="777"/>
                      </a:lnTo>
                      <a:lnTo>
                        <a:pt x="609" y="776"/>
                      </a:lnTo>
                      <a:lnTo>
                        <a:pt x="610" y="776"/>
                      </a:lnTo>
                      <a:lnTo>
                        <a:pt x="611" y="775"/>
                      </a:lnTo>
                      <a:lnTo>
                        <a:pt x="612" y="775"/>
                      </a:lnTo>
                      <a:lnTo>
                        <a:pt x="614" y="774"/>
                      </a:lnTo>
                      <a:lnTo>
                        <a:pt x="615" y="774"/>
                      </a:lnTo>
                      <a:lnTo>
                        <a:pt x="616" y="773"/>
                      </a:lnTo>
                      <a:lnTo>
                        <a:pt x="618" y="772"/>
                      </a:lnTo>
                      <a:lnTo>
                        <a:pt x="619" y="772"/>
                      </a:lnTo>
                      <a:lnTo>
                        <a:pt x="620" y="771"/>
                      </a:lnTo>
                      <a:lnTo>
                        <a:pt x="621" y="770"/>
                      </a:lnTo>
                      <a:lnTo>
                        <a:pt x="623" y="769"/>
                      </a:lnTo>
                      <a:lnTo>
                        <a:pt x="624" y="769"/>
                      </a:lnTo>
                      <a:lnTo>
                        <a:pt x="625" y="768"/>
                      </a:lnTo>
                      <a:lnTo>
                        <a:pt x="626" y="767"/>
                      </a:lnTo>
                      <a:lnTo>
                        <a:pt x="627" y="767"/>
                      </a:lnTo>
                      <a:lnTo>
                        <a:pt x="629" y="766"/>
                      </a:lnTo>
                      <a:lnTo>
                        <a:pt x="630" y="765"/>
                      </a:lnTo>
                      <a:lnTo>
                        <a:pt x="631" y="764"/>
                      </a:lnTo>
                      <a:lnTo>
                        <a:pt x="632" y="764"/>
                      </a:lnTo>
                      <a:lnTo>
                        <a:pt x="633" y="763"/>
                      </a:lnTo>
                      <a:lnTo>
                        <a:pt x="634" y="762"/>
                      </a:lnTo>
                      <a:lnTo>
                        <a:pt x="635" y="761"/>
                      </a:lnTo>
                      <a:lnTo>
                        <a:pt x="636" y="760"/>
                      </a:lnTo>
                      <a:lnTo>
                        <a:pt x="637" y="760"/>
                      </a:lnTo>
                      <a:lnTo>
                        <a:pt x="638" y="759"/>
                      </a:lnTo>
                      <a:lnTo>
                        <a:pt x="639" y="758"/>
                      </a:lnTo>
                      <a:lnTo>
                        <a:pt x="640" y="757"/>
                      </a:lnTo>
                      <a:lnTo>
                        <a:pt x="641" y="756"/>
                      </a:lnTo>
                      <a:lnTo>
                        <a:pt x="642" y="756"/>
                      </a:lnTo>
                      <a:lnTo>
                        <a:pt x="643" y="755"/>
                      </a:lnTo>
                      <a:lnTo>
                        <a:pt x="644" y="754"/>
                      </a:lnTo>
                      <a:lnTo>
                        <a:pt x="645" y="753"/>
                      </a:lnTo>
                      <a:lnTo>
                        <a:pt x="646" y="752"/>
                      </a:lnTo>
                      <a:lnTo>
                        <a:pt x="646" y="751"/>
                      </a:lnTo>
                      <a:lnTo>
                        <a:pt x="647" y="750"/>
                      </a:lnTo>
                      <a:lnTo>
                        <a:pt x="648" y="750"/>
                      </a:lnTo>
                      <a:lnTo>
                        <a:pt x="649" y="749"/>
                      </a:lnTo>
                      <a:lnTo>
                        <a:pt x="650" y="748"/>
                      </a:lnTo>
                      <a:lnTo>
                        <a:pt x="650" y="747"/>
                      </a:lnTo>
                      <a:lnTo>
                        <a:pt x="651" y="746"/>
                      </a:lnTo>
                      <a:lnTo>
                        <a:pt x="652" y="745"/>
                      </a:lnTo>
                      <a:lnTo>
                        <a:pt x="653" y="744"/>
                      </a:lnTo>
                      <a:lnTo>
                        <a:pt x="653" y="743"/>
                      </a:lnTo>
                      <a:lnTo>
                        <a:pt x="654" y="742"/>
                      </a:lnTo>
                      <a:lnTo>
                        <a:pt x="654" y="741"/>
                      </a:lnTo>
                      <a:lnTo>
                        <a:pt x="655" y="740"/>
                      </a:lnTo>
                      <a:lnTo>
                        <a:pt x="656" y="739"/>
                      </a:lnTo>
                      <a:lnTo>
                        <a:pt x="657" y="738"/>
                      </a:lnTo>
                      <a:lnTo>
                        <a:pt x="657" y="737"/>
                      </a:lnTo>
                      <a:lnTo>
                        <a:pt x="658" y="736"/>
                      </a:lnTo>
                      <a:lnTo>
                        <a:pt x="659" y="735"/>
                      </a:lnTo>
                      <a:lnTo>
                        <a:pt x="659" y="734"/>
                      </a:lnTo>
                      <a:lnTo>
                        <a:pt x="660" y="733"/>
                      </a:lnTo>
                      <a:lnTo>
                        <a:pt x="660" y="732"/>
                      </a:lnTo>
                      <a:lnTo>
                        <a:pt x="660" y="731"/>
                      </a:lnTo>
                      <a:lnTo>
                        <a:pt x="661" y="730"/>
                      </a:lnTo>
                      <a:lnTo>
                        <a:pt x="661" y="729"/>
                      </a:lnTo>
                      <a:lnTo>
                        <a:pt x="662" y="728"/>
                      </a:lnTo>
                      <a:lnTo>
                        <a:pt x="662" y="727"/>
                      </a:lnTo>
                      <a:lnTo>
                        <a:pt x="663" y="726"/>
                      </a:lnTo>
                      <a:lnTo>
                        <a:pt x="663" y="725"/>
                      </a:lnTo>
                      <a:lnTo>
                        <a:pt x="663" y="724"/>
                      </a:lnTo>
                      <a:lnTo>
                        <a:pt x="664" y="723"/>
                      </a:lnTo>
                      <a:lnTo>
                        <a:pt x="664" y="722"/>
                      </a:lnTo>
                      <a:lnTo>
                        <a:pt x="664" y="721"/>
                      </a:lnTo>
                      <a:lnTo>
                        <a:pt x="665" y="720"/>
                      </a:lnTo>
                      <a:lnTo>
                        <a:pt x="665" y="719"/>
                      </a:lnTo>
                      <a:lnTo>
                        <a:pt x="665" y="718"/>
                      </a:lnTo>
                      <a:lnTo>
                        <a:pt x="665" y="717"/>
                      </a:lnTo>
                      <a:lnTo>
                        <a:pt x="666" y="716"/>
                      </a:lnTo>
                      <a:lnTo>
                        <a:pt x="666" y="715"/>
                      </a:lnTo>
                      <a:lnTo>
                        <a:pt x="666" y="714"/>
                      </a:lnTo>
                      <a:lnTo>
                        <a:pt x="666" y="712"/>
                      </a:lnTo>
                      <a:lnTo>
                        <a:pt x="666" y="711"/>
                      </a:lnTo>
                      <a:lnTo>
                        <a:pt x="666" y="710"/>
                      </a:lnTo>
                      <a:lnTo>
                        <a:pt x="666" y="709"/>
                      </a:lnTo>
                      <a:lnTo>
                        <a:pt x="667" y="708"/>
                      </a:lnTo>
                      <a:lnTo>
                        <a:pt x="667" y="707"/>
                      </a:lnTo>
                      <a:lnTo>
                        <a:pt x="667" y="706"/>
                      </a:lnTo>
                      <a:lnTo>
                        <a:pt x="667" y="705"/>
                      </a:lnTo>
                      <a:lnTo>
                        <a:pt x="667" y="704"/>
                      </a:lnTo>
                      <a:lnTo>
                        <a:pt x="667" y="703"/>
                      </a:lnTo>
                      <a:lnTo>
                        <a:pt x="667" y="702"/>
                      </a:lnTo>
                      <a:lnTo>
                        <a:pt x="667" y="701"/>
                      </a:lnTo>
                      <a:lnTo>
                        <a:pt x="667" y="700"/>
                      </a:lnTo>
                      <a:lnTo>
                        <a:pt x="667" y="698"/>
                      </a:lnTo>
                      <a:lnTo>
                        <a:pt x="667" y="697"/>
                      </a:lnTo>
                      <a:lnTo>
                        <a:pt x="667" y="696"/>
                      </a:lnTo>
                      <a:lnTo>
                        <a:pt x="667" y="695"/>
                      </a:lnTo>
                      <a:lnTo>
                        <a:pt x="667" y="694"/>
                      </a:lnTo>
                      <a:lnTo>
                        <a:pt x="666" y="693"/>
                      </a:lnTo>
                      <a:lnTo>
                        <a:pt x="666" y="692"/>
                      </a:lnTo>
                      <a:lnTo>
                        <a:pt x="666" y="691"/>
                      </a:lnTo>
                      <a:lnTo>
                        <a:pt x="666" y="690"/>
                      </a:lnTo>
                      <a:lnTo>
                        <a:pt x="666" y="689"/>
                      </a:lnTo>
                      <a:lnTo>
                        <a:pt x="666" y="688"/>
                      </a:lnTo>
                      <a:lnTo>
                        <a:pt x="665" y="686"/>
                      </a:lnTo>
                      <a:lnTo>
                        <a:pt x="665" y="685"/>
                      </a:lnTo>
                      <a:lnTo>
                        <a:pt x="665" y="684"/>
                      </a:lnTo>
                      <a:lnTo>
                        <a:pt x="665" y="683"/>
                      </a:lnTo>
                      <a:lnTo>
                        <a:pt x="664" y="682"/>
                      </a:lnTo>
                      <a:lnTo>
                        <a:pt x="664" y="681"/>
                      </a:lnTo>
                      <a:lnTo>
                        <a:pt x="664" y="680"/>
                      </a:lnTo>
                      <a:lnTo>
                        <a:pt x="664" y="679"/>
                      </a:lnTo>
                      <a:lnTo>
                        <a:pt x="663" y="678"/>
                      </a:lnTo>
                      <a:lnTo>
                        <a:pt x="663" y="676"/>
                      </a:lnTo>
                      <a:lnTo>
                        <a:pt x="663" y="675"/>
                      </a:lnTo>
                      <a:lnTo>
                        <a:pt x="662" y="674"/>
                      </a:lnTo>
                      <a:lnTo>
                        <a:pt x="662" y="673"/>
                      </a:lnTo>
                      <a:lnTo>
                        <a:pt x="661" y="672"/>
                      </a:lnTo>
                      <a:lnTo>
                        <a:pt x="661" y="671"/>
                      </a:lnTo>
                      <a:lnTo>
                        <a:pt x="660" y="670"/>
                      </a:lnTo>
                      <a:lnTo>
                        <a:pt x="660" y="669"/>
                      </a:lnTo>
                      <a:lnTo>
                        <a:pt x="659" y="667"/>
                      </a:lnTo>
                      <a:lnTo>
                        <a:pt x="659" y="666"/>
                      </a:lnTo>
                      <a:lnTo>
                        <a:pt x="658" y="665"/>
                      </a:lnTo>
                      <a:lnTo>
                        <a:pt x="658" y="664"/>
                      </a:lnTo>
                      <a:lnTo>
                        <a:pt x="657" y="663"/>
                      </a:lnTo>
                      <a:lnTo>
                        <a:pt x="657" y="662"/>
                      </a:lnTo>
                      <a:lnTo>
                        <a:pt x="656" y="661"/>
                      </a:lnTo>
                      <a:lnTo>
                        <a:pt x="656" y="660"/>
                      </a:lnTo>
                      <a:lnTo>
                        <a:pt x="655" y="658"/>
                      </a:lnTo>
                      <a:lnTo>
                        <a:pt x="654" y="657"/>
                      </a:lnTo>
                      <a:lnTo>
                        <a:pt x="663" y="653"/>
                      </a:lnTo>
                      <a:lnTo>
                        <a:pt x="663" y="654"/>
                      </a:lnTo>
                      <a:lnTo>
                        <a:pt x="664" y="655"/>
                      </a:lnTo>
                      <a:lnTo>
                        <a:pt x="665" y="656"/>
                      </a:lnTo>
                      <a:lnTo>
                        <a:pt x="665" y="658"/>
                      </a:lnTo>
                      <a:lnTo>
                        <a:pt x="666" y="659"/>
                      </a:lnTo>
                      <a:lnTo>
                        <a:pt x="666" y="660"/>
                      </a:lnTo>
                      <a:lnTo>
                        <a:pt x="667" y="661"/>
                      </a:lnTo>
                      <a:lnTo>
                        <a:pt x="668" y="663"/>
                      </a:lnTo>
                      <a:lnTo>
                        <a:pt x="668" y="664"/>
                      </a:lnTo>
                      <a:lnTo>
                        <a:pt x="669" y="665"/>
                      </a:lnTo>
                      <a:lnTo>
                        <a:pt x="669" y="666"/>
                      </a:lnTo>
                      <a:lnTo>
                        <a:pt x="670" y="667"/>
                      </a:lnTo>
                      <a:lnTo>
                        <a:pt x="670" y="669"/>
                      </a:lnTo>
                      <a:lnTo>
                        <a:pt x="670" y="670"/>
                      </a:lnTo>
                      <a:lnTo>
                        <a:pt x="671" y="671"/>
                      </a:lnTo>
                      <a:lnTo>
                        <a:pt x="671" y="672"/>
                      </a:lnTo>
                      <a:lnTo>
                        <a:pt x="672" y="674"/>
                      </a:lnTo>
                      <a:lnTo>
                        <a:pt x="672" y="675"/>
                      </a:lnTo>
                      <a:lnTo>
                        <a:pt x="673" y="676"/>
                      </a:lnTo>
                      <a:lnTo>
                        <a:pt x="673" y="677"/>
                      </a:lnTo>
                      <a:lnTo>
                        <a:pt x="673" y="679"/>
                      </a:lnTo>
                      <a:lnTo>
                        <a:pt x="674" y="680"/>
                      </a:lnTo>
                      <a:lnTo>
                        <a:pt x="674" y="681"/>
                      </a:lnTo>
                      <a:lnTo>
                        <a:pt x="674" y="682"/>
                      </a:lnTo>
                      <a:lnTo>
                        <a:pt x="674" y="683"/>
                      </a:lnTo>
                      <a:lnTo>
                        <a:pt x="675" y="685"/>
                      </a:lnTo>
                      <a:lnTo>
                        <a:pt x="675" y="686"/>
                      </a:lnTo>
                      <a:lnTo>
                        <a:pt x="675" y="687"/>
                      </a:lnTo>
                      <a:lnTo>
                        <a:pt x="675" y="688"/>
                      </a:lnTo>
                      <a:lnTo>
                        <a:pt x="675" y="690"/>
                      </a:lnTo>
                      <a:lnTo>
                        <a:pt x="676" y="691"/>
                      </a:lnTo>
                      <a:lnTo>
                        <a:pt x="676" y="692"/>
                      </a:lnTo>
                      <a:lnTo>
                        <a:pt x="676" y="693"/>
                      </a:lnTo>
                      <a:lnTo>
                        <a:pt x="676" y="694"/>
                      </a:lnTo>
                      <a:lnTo>
                        <a:pt x="676" y="696"/>
                      </a:lnTo>
                      <a:lnTo>
                        <a:pt x="676" y="697"/>
                      </a:lnTo>
                      <a:lnTo>
                        <a:pt x="676" y="698"/>
                      </a:lnTo>
                      <a:lnTo>
                        <a:pt x="676" y="699"/>
                      </a:lnTo>
                      <a:lnTo>
                        <a:pt x="676" y="701"/>
                      </a:lnTo>
                      <a:lnTo>
                        <a:pt x="676" y="702"/>
                      </a:lnTo>
                      <a:lnTo>
                        <a:pt x="676" y="703"/>
                      </a:lnTo>
                      <a:lnTo>
                        <a:pt x="676" y="704"/>
                      </a:lnTo>
                      <a:lnTo>
                        <a:pt x="676" y="705"/>
                      </a:lnTo>
                      <a:lnTo>
                        <a:pt x="676" y="707"/>
                      </a:lnTo>
                      <a:lnTo>
                        <a:pt x="676" y="708"/>
                      </a:lnTo>
                      <a:lnTo>
                        <a:pt x="676" y="709"/>
                      </a:lnTo>
                      <a:lnTo>
                        <a:pt x="676" y="710"/>
                      </a:lnTo>
                      <a:lnTo>
                        <a:pt x="676" y="712"/>
                      </a:lnTo>
                      <a:lnTo>
                        <a:pt x="675" y="713"/>
                      </a:lnTo>
                      <a:lnTo>
                        <a:pt x="675" y="714"/>
                      </a:lnTo>
                      <a:lnTo>
                        <a:pt x="675" y="715"/>
                      </a:lnTo>
                      <a:lnTo>
                        <a:pt x="675" y="716"/>
                      </a:lnTo>
                      <a:lnTo>
                        <a:pt x="675" y="717"/>
                      </a:lnTo>
                      <a:lnTo>
                        <a:pt x="674" y="719"/>
                      </a:lnTo>
                      <a:lnTo>
                        <a:pt x="674" y="720"/>
                      </a:lnTo>
                      <a:lnTo>
                        <a:pt x="674" y="721"/>
                      </a:lnTo>
                      <a:lnTo>
                        <a:pt x="674" y="722"/>
                      </a:lnTo>
                      <a:lnTo>
                        <a:pt x="673" y="723"/>
                      </a:lnTo>
                      <a:lnTo>
                        <a:pt x="673" y="725"/>
                      </a:lnTo>
                      <a:lnTo>
                        <a:pt x="673" y="726"/>
                      </a:lnTo>
                      <a:lnTo>
                        <a:pt x="672" y="727"/>
                      </a:lnTo>
                      <a:lnTo>
                        <a:pt x="672" y="728"/>
                      </a:lnTo>
                      <a:lnTo>
                        <a:pt x="671" y="729"/>
                      </a:lnTo>
                      <a:lnTo>
                        <a:pt x="671" y="730"/>
                      </a:lnTo>
                      <a:lnTo>
                        <a:pt x="670" y="731"/>
                      </a:lnTo>
                      <a:lnTo>
                        <a:pt x="670" y="733"/>
                      </a:lnTo>
                      <a:lnTo>
                        <a:pt x="669" y="734"/>
                      </a:lnTo>
                      <a:lnTo>
                        <a:pt x="669" y="735"/>
                      </a:lnTo>
                      <a:lnTo>
                        <a:pt x="668" y="736"/>
                      </a:lnTo>
                      <a:lnTo>
                        <a:pt x="668" y="737"/>
                      </a:lnTo>
                      <a:lnTo>
                        <a:pt x="667" y="738"/>
                      </a:lnTo>
                      <a:lnTo>
                        <a:pt x="667" y="739"/>
                      </a:lnTo>
                      <a:lnTo>
                        <a:pt x="666" y="740"/>
                      </a:lnTo>
                      <a:lnTo>
                        <a:pt x="666" y="741"/>
                      </a:lnTo>
                      <a:lnTo>
                        <a:pt x="665" y="742"/>
                      </a:lnTo>
                      <a:lnTo>
                        <a:pt x="664" y="743"/>
                      </a:lnTo>
                      <a:lnTo>
                        <a:pt x="664" y="745"/>
                      </a:lnTo>
                      <a:lnTo>
                        <a:pt x="663" y="746"/>
                      </a:lnTo>
                      <a:lnTo>
                        <a:pt x="662" y="747"/>
                      </a:lnTo>
                      <a:lnTo>
                        <a:pt x="662" y="748"/>
                      </a:lnTo>
                      <a:lnTo>
                        <a:pt x="661" y="749"/>
                      </a:lnTo>
                      <a:lnTo>
                        <a:pt x="660" y="750"/>
                      </a:lnTo>
                      <a:lnTo>
                        <a:pt x="659" y="751"/>
                      </a:lnTo>
                      <a:lnTo>
                        <a:pt x="658" y="752"/>
                      </a:lnTo>
                      <a:lnTo>
                        <a:pt x="658" y="753"/>
                      </a:lnTo>
                      <a:lnTo>
                        <a:pt x="657" y="754"/>
                      </a:lnTo>
                      <a:lnTo>
                        <a:pt x="656" y="755"/>
                      </a:lnTo>
                      <a:lnTo>
                        <a:pt x="655" y="756"/>
                      </a:lnTo>
                      <a:lnTo>
                        <a:pt x="654" y="757"/>
                      </a:lnTo>
                      <a:lnTo>
                        <a:pt x="653" y="758"/>
                      </a:lnTo>
                      <a:lnTo>
                        <a:pt x="652" y="759"/>
                      </a:lnTo>
                      <a:lnTo>
                        <a:pt x="651" y="760"/>
                      </a:lnTo>
                      <a:lnTo>
                        <a:pt x="650" y="761"/>
                      </a:lnTo>
                      <a:lnTo>
                        <a:pt x="649" y="761"/>
                      </a:lnTo>
                      <a:lnTo>
                        <a:pt x="648" y="762"/>
                      </a:lnTo>
                      <a:lnTo>
                        <a:pt x="647" y="763"/>
                      </a:lnTo>
                      <a:lnTo>
                        <a:pt x="646" y="764"/>
                      </a:lnTo>
                      <a:lnTo>
                        <a:pt x="645" y="765"/>
                      </a:lnTo>
                      <a:lnTo>
                        <a:pt x="644" y="766"/>
                      </a:lnTo>
                      <a:lnTo>
                        <a:pt x="643" y="767"/>
                      </a:lnTo>
                      <a:lnTo>
                        <a:pt x="642" y="768"/>
                      </a:lnTo>
                      <a:lnTo>
                        <a:pt x="641" y="769"/>
                      </a:lnTo>
                      <a:lnTo>
                        <a:pt x="640" y="770"/>
                      </a:lnTo>
                      <a:lnTo>
                        <a:pt x="639" y="770"/>
                      </a:lnTo>
                      <a:lnTo>
                        <a:pt x="637" y="771"/>
                      </a:lnTo>
                      <a:lnTo>
                        <a:pt x="636" y="772"/>
                      </a:lnTo>
                      <a:lnTo>
                        <a:pt x="635" y="773"/>
                      </a:lnTo>
                      <a:lnTo>
                        <a:pt x="634" y="774"/>
                      </a:lnTo>
                      <a:lnTo>
                        <a:pt x="633" y="775"/>
                      </a:lnTo>
                      <a:lnTo>
                        <a:pt x="631" y="775"/>
                      </a:lnTo>
                      <a:lnTo>
                        <a:pt x="630" y="776"/>
                      </a:lnTo>
                      <a:lnTo>
                        <a:pt x="629" y="777"/>
                      </a:lnTo>
                      <a:lnTo>
                        <a:pt x="627" y="778"/>
                      </a:lnTo>
                      <a:lnTo>
                        <a:pt x="626" y="778"/>
                      </a:lnTo>
                      <a:lnTo>
                        <a:pt x="625" y="779"/>
                      </a:lnTo>
                      <a:lnTo>
                        <a:pt x="623" y="780"/>
                      </a:lnTo>
                      <a:lnTo>
                        <a:pt x="622" y="781"/>
                      </a:lnTo>
                      <a:lnTo>
                        <a:pt x="620" y="781"/>
                      </a:lnTo>
                      <a:lnTo>
                        <a:pt x="619" y="782"/>
                      </a:lnTo>
                      <a:lnTo>
                        <a:pt x="618" y="783"/>
                      </a:lnTo>
                      <a:lnTo>
                        <a:pt x="616" y="783"/>
                      </a:lnTo>
                      <a:lnTo>
                        <a:pt x="615" y="784"/>
                      </a:lnTo>
                      <a:lnTo>
                        <a:pt x="614" y="784"/>
                      </a:lnTo>
                      <a:lnTo>
                        <a:pt x="613" y="785"/>
                      </a:lnTo>
                      <a:lnTo>
                        <a:pt x="612" y="785"/>
                      </a:lnTo>
                      <a:lnTo>
                        <a:pt x="610" y="786"/>
                      </a:lnTo>
                      <a:lnTo>
                        <a:pt x="608" y="787"/>
                      </a:lnTo>
                      <a:lnTo>
                        <a:pt x="607" y="787"/>
                      </a:lnTo>
                      <a:lnTo>
                        <a:pt x="605" y="788"/>
                      </a:lnTo>
                      <a:close/>
                      <a:moveTo>
                        <a:pt x="1" y="675"/>
                      </a:moveTo>
                      <a:lnTo>
                        <a:pt x="10" y="674"/>
                      </a:lnTo>
                      <a:lnTo>
                        <a:pt x="11" y="676"/>
                      </a:lnTo>
                      <a:lnTo>
                        <a:pt x="11" y="678"/>
                      </a:lnTo>
                      <a:lnTo>
                        <a:pt x="11" y="680"/>
                      </a:lnTo>
                      <a:lnTo>
                        <a:pt x="12" y="682"/>
                      </a:lnTo>
                      <a:lnTo>
                        <a:pt x="12" y="684"/>
                      </a:lnTo>
                      <a:lnTo>
                        <a:pt x="13" y="685"/>
                      </a:lnTo>
                      <a:lnTo>
                        <a:pt x="13" y="687"/>
                      </a:lnTo>
                      <a:lnTo>
                        <a:pt x="14" y="689"/>
                      </a:lnTo>
                      <a:lnTo>
                        <a:pt x="14" y="691"/>
                      </a:lnTo>
                      <a:lnTo>
                        <a:pt x="15" y="693"/>
                      </a:lnTo>
                      <a:lnTo>
                        <a:pt x="16" y="695"/>
                      </a:lnTo>
                      <a:lnTo>
                        <a:pt x="16" y="697"/>
                      </a:lnTo>
                      <a:lnTo>
                        <a:pt x="17" y="699"/>
                      </a:lnTo>
                      <a:lnTo>
                        <a:pt x="18" y="700"/>
                      </a:lnTo>
                      <a:lnTo>
                        <a:pt x="19" y="702"/>
                      </a:lnTo>
                      <a:lnTo>
                        <a:pt x="20" y="704"/>
                      </a:lnTo>
                      <a:lnTo>
                        <a:pt x="20" y="706"/>
                      </a:lnTo>
                      <a:lnTo>
                        <a:pt x="21" y="707"/>
                      </a:lnTo>
                      <a:lnTo>
                        <a:pt x="22" y="709"/>
                      </a:lnTo>
                      <a:lnTo>
                        <a:pt x="23" y="711"/>
                      </a:lnTo>
                      <a:lnTo>
                        <a:pt x="24" y="713"/>
                      </a:lnTo>
                      <a:lnTo>
                        <a:pt x="25" y="714"/>
                      </a:lnTo>
                      <a:lnTo>
                        <a:pt x="26" y="716"/>
                      </a:lnTo>
                      <a:lnTo>
                        <a:pt x="27" y="717"/>
                      </a:lnTo>
                      <a:lnTo>
                        <a:pt x="28" y="719"/>
                      </a:lnTo>
                      <a:lnTo>
                        <a:pt x="30" y="721"/>
                      </a:lnTo>
                      <a:lnTo>
                        <a:pt x="31" y="722"/>
                      </a:lnTo>
                      <a:lnTo>
                        <a:pt x="32" y="724"/>
                      </a:lnTo>
                      <a:lnTo>
                        <a:pt x="33" y="726"/>
                      </a:lnTo>
                      <a:lnTo>
                        <a:pt x="34" y="727"/>
                      </a:lnTo>
                      <a:lnTo>
                        <a:pt x="35" y="729"/>
                      </a:lnTo>
                      <a:lnTo>
                        <a:pt x="37" y="730"/>
                      </a:lnTo>
                      <a:lnTo>
                        <a:pt x="38" y="732"/>
                      </a:lnTo>
                      <a:lnTo>
                        <a:pt x="39" y="733"/>
                      </a:lnTo>
                      <a:lnTo>
                        <a:pt x="41" y="735"/>
                      </a:lnTo>
                      <a:lnTo>
                        <a:pt x="42" y="736"/>
                      </a:lnTo>
                      <a:lnTo>
                        <a:pt x="44" y="738"/>
                      </a:lnTo>
                      <a:lnTo>
                        <a:pt x="45" y="739"/>
                      </a:lnTo>
                      <a:lnTo>
                        <a:pt x="47" y="740"/>
                      </a:lnTo>
                      <a:lnTo>
                        <a:pt x="48" y="742"/>
                      </a:lnTo>
                      <a:lnTo>
                        <a:pt x="50" y="743"/>
                      </a:lnTo>
                      <a:lnTo>
                        <a:pt x="51" y="745"/>
                      </a:lnTo>
                      <a:lnTo>
                        <a:pt x="53" y="746"/>
                      </a:lnTo>
                      <a:lnTo>
                        <a:pt x="54" y="747"/>
                      </a:lnTo>
                      <a:lnTo>
                        <a:pt x="56" y="749"/>
                      </a:lnTo>
                      <a:lnTo>
                        <a:pt x="58" y="750"/>
                      </a:lnTo>
                      <a:lnTo>
                        <a:pt x="59" y="751"/>
                      </a:lnTo>
                      <a:lnTo>
                        <a:pt x="61" y="753"/>
                      </a:lnTo>
                      <a:lnTo>
                        <a:pt x="63" y="754"/>
                      </a:lnTo>
                      <a:lnTo>
                        <a:pt x="65" y="755"/>
                      </a:lnTo>
                      <a:lnTo>
                        <a:pt x="66" y="756"/>
                      </a:lnTo>
                      <a:lnTo>
                        <a:pt x="68" y="758"/>
                      </a:lnTo>
                      <a:lnTo>
                        <a:pt x="70" y="759"/>
                      </a:lnTo>
                      <a:lnTo>
                        <a:pt x="72" y="760"/>
                      </a:lnTo>
                      <a:lnTo>
                        <a:pt x="74" y="761"/>
                      </a:lnTo>
                      <a:lnTo>
                        <a:pt x="76" y="762"/>
                      </a:lnTo>
                      <a:lnTo>
                        <a:pt x="77" y="764"/>
                      </a:lnTo>
                      <a:lnTo>
                        <a:pt x="80" y="765"/>
                      </a:lnTo>
                      <a:lnTo>
                        <a:pt x="81" y="766"/>
                      </a:lnTo>
                      <a:lnTo>
                        <a:pt x="83" y="767"/>
                      </a:lnTo>
                      <a:lnTo>
                        <a:pt x="85" y="768"/>
                      </a:lnTo>
                      <a:lnTo>
                        <a:pt x="87" y="769"/>
                      </a:lnTo>
                      <a:lnTo>
                        <a:pt x="90" y="770"/>
                      </a:lnTo>
                      <a:lnTo>
                        <a:pt x="92" y="771"/>
                      </a:lnTo>
                      <a:lnTo>
                        <a:pt x="94" y="772"/>
                      </a:lnTo>
                      <a:lnTo>
                        <a:pt x="96" y="774"/>
                      </a:lnTo>
                      <a:lnTo>
                        <a:pt x="98" y="775"/>
                      </a:lnTo>
                      <a:lnTo>
                        <a:pt x="100" y="776"/>
                      </a:lnTo>
                      <a:lnTo>
                        <a:pt x="102" y="777"/>
                      </a:lnTo>
                      <a:lnTo>
                        <a:pt x="104" y="778"/>
                      </a:lnTo>
                      <a:lnTo>
                        <a:pt x="107" y="779"/>
                      </a:lnTo>
                      <a:lnTo>
                        <a:pt x="109" y="780"/>
                      </a:lnTo>
                      <a:lnTo>
                        <a:pt x="111" y="781"/>
                      </a:lnTo>
                      <a:lnTo>
                        <a:pt x="113" y="781"/>
                      </a:lnTo>
                      <a:lnTo>
                        <a:pt x="116" y="782"/>
                      </a:lnTo>
                      <a:lnTo>
                        <a:pt x="118" y="783"/>
                      </a:lnTo>
                      <a:lnTo>
                        <a:pt x="120" y="784"/>
                      </a:lnTo>
                      <a:lnTo>
                        <a:pt x="123" y="785"/>
                      </a:lnTo>
                      <a:lnTo>
                        <a:pt x="125" y="786"/>
                      </a:lnTo>
                      <a:lnTo>
                        <a:pt x="127" y="787"/>
                      </a:lnTo>
                      <a:lnTo>
                        <a:pt x="130" y="788"/>
                      </a:lnTo>
                      <a:lnTo>
                        <a:pt x="132" y="788"/>
                      </a:lnTo>
                      <a:lnTo>
                        <a:pt x="135" y="789"/>
                      </a:lnTo>
                      <a:lnTo>
                        <a:pt x="137" y="790"/>
                      </a:lnTo>
                      <a:lnTo>
                        <a:pt x="140" y="791"/>
                      </a:lnTo>
                      <a:lnTo>
                        <a:pt x="142" y="792"/>
                      </a:lnTo>
                      <a:lnTo>
                        <a:pt x="145" y="792"/>
                      </a:lnTo>
                      <a:lnTo>
                        <a:pt x="147" y="793"/>
                      </a:lnTo>
                      <a:lnTo>
                        <a:pt x="150" y="794"/>
                      </a:lnTo>
                      <a:lnTo>
                        <a:pt x="152" y="795"/>
                      </a:lnTo>
                      <a:lnTo>
                        <a:pt x="155" y="795"/>
                      </a:lnTo>
                      <a:lnTo>
                        <a:pt x="157" y="796"/>
                      </a:lnTo>
                      <a:lnTo>
                        <a:pt x="160" y="797"/>
                      </a:lnTo>
                      <a:lnTo>
                        <a:pt x="163" y="798"/>
                      </a:lnTo>
                      <a:lnTo>
                        <a:pt x="165" y="798"/>
                      </a:lnTo>
                      <a:lnTo>
                        <a:pt x="168" y="799"/>
                      </a:lnTo>
                      <a:lnTo>
                        <a:pt x="170" y="799"/>
                      </a:lnTo>
                      <a:lnTo>
                        <a:pt x="173" y="800"/>
                      </a:lnTo>
                      <a:lnTo>
                        <a:pt x="176" y="801"/>
                      </a:lnTo>
                      <a:lnTo>
                        <a:pt x="178" y="801"/>
                      </a:lnTo>
                      <a:lnTo>
                        <a:pt x="181" y="802"/>
                      </a:lnTo>
                      <a:lnTo>
                        <a:pt x="184" y="803"/>
                      </a:lnTo>
                      <a:lnTo>
                        <a:pt x="187" y="803"/>
                      </a:lnTo>
                      <a:lnTo>
                        <a:pt x="189" y="804"/>
                      </a:lnTo>
                      <a:lnTo>
                        <a:pt x="192" y="804"/>
                      </a:lnTo>
                      <a:lnTo>
                        <a:pt x="195" y="805"/>
                      </a:lnTo>
                      <a:lnTo>
                        <a:pt x="198" y="805"/>
                      </a:lnTo>
                      <a:lnTo>
                        <a:pt x="200" y="806"/>
                      </a:lnTo>
                      <a:lnTo>
                        <a:pt x="203" y="806"/>
                      </a:lnTo>
                      <a:lnTo>
                        <a:pt x="206" y="807"/>
                      </a:lnTo>
                      <a:lnTo>
                        <a:pt x="209" y="807"/>
                      </a:lnTo>
                      <a:lnTo>
                        <a:pt x="212" y="808"/>
                      </a:lnTo>
                      <a:lnTo>
                        <a:pt x="214" y="808"/>
                      </a:lnTo>
                      <a:lnTo>
                        <a:pt x="217" y="809"/>
                      </a:lnTo>
                      <a:lnTo>
                        <a:pt x="220" y="809"/>
                      </a:lnTo>
                      <a:lnTo>
                        <a:pt x="223" y="809"/>
                      </a:lnTo>
                      <a:lnTo>
                        <a:pt x="226" y="810"/>
                      </a:lnTo>
                      <a:lnTo>
                        <a:pt x="229" y="810"/>
                      </a:lnTo>
                      <a:lnTo>
                        <a:pt x="231" y="811"/>
                      </a:lnTo>
                      <a:lnTo>
                        <a:pt x="234" y="811"/>
                      </a:lnTo>
                      <a:lnTo>
                        <a:pt x="237" y="811"/>
                      </a:lnTo>
                      <a:lnTo>
                        <a:pt x="240" y="812"/>
                      </a:lnTo>
                      <a:lnTo>
                        <a:pt x="243" y="812"/>
                      </a:lnTo>
                      <a:lnTo>
                        <a:pt x="246" y="812"/>
                      </a:lnTo>
                      <a:lnTo>
                        <a:pt x="249" y="813"/>
                      </a:lnTo>
                      <a:lnTo>
                        <a:pt x="252" y="813"/>
                      </a:lnTo>
                      <a:lnTo>
                        <a:pt x="255" y="813"/>
                      </a:lnTo>
                      <a:lnTo>
                        <a:pt x="258" y="814"/>
                      </a:lnTo>
                      <a:lnTo>
                        <a:pt x="261" y="814"/>
                      </a:lnTo>
                      <a:lnTo>
                        <a:pt x="264" y="814"/>
                      </a:lnTo>
                      <a:lnTo>
                        <a:pt x="267" y="814"/>
                      </a:lnTo>
                      <a:lnTo>
                        <a:pt x="270" y="815"/>
                      </a:lnTo>
                      <a:lnTo>
                        <a:pt x="273" y="815"/>
                      </a:lnTo>
                      <a:lnTo>
                        <a:pt x="276" y="815"/>
                      </a:lnTo>
                      <a:lnTo>
                        <a:pt x="278" y="815"/>
                      </a:lnTo>
                      <a:lnTo>
                        <a:pt x="281" y="815"/>
                      </a:lnTo>
                      <a:lnTo>
                        <a:pt x="284" y="816"/>
                      </a:lnTo>
                      <a:lnTo>
                        <a:pt x="287" y="816"/>
                      </a:lnTo>
                      <a:lnTo>
                        <a:pt x="290" y="816"/>
                      </a:lnTo>
                      <a:lnTo>
                        <a:pt x="293" y="816"/>
                      </a:lnTo>
                      <a:lnTo>
                        <a:pt x="296" y="816"/>
                      </a:lnTo>
                      <a:lnTo>
                        <a:pt x="299" y="816"/>
                      </a:lnTo>
                      <a:lnTo>
                        <a:pt x="302" y="816"/>
                      </a:lnTo>
                      <a:lnTo>
                        <a:pt x="306" y="817"/>
                      </a:lnTo>
                      <a:lnTo>
                        <a:pt x="308" y="817"/>
                      </a:lnTo>
                      <a:lnTo>
                        <a:pt x="311" y="817"/>
                      </a:lnTo>
                      <a:lnTo>
                        <a:pt x="315" y="817"/>
                      </a:lnTo>
                      <a:lnTo>
                        <a:pt x="318" y="817"/>
                      </a:lnTo>
                      <a:lnTo>
                        <a:pt x="321" y="817"/>
                      </a:lnTo>
                      <a:lnTo>
                        <a:pt x="324" y="817"/>
                      </a:lnTo>
                      <a:lnTo>
                        <a:pt x="327" y="817"/>
                      </a:lnTo>
                      <a:lnTo>
                        <a:pt x="330" y="817"/>
                      </a:lnTo>
                      <a:lnTo>
                        <a:pt x="333" y="817"/>
                      </a:lnTo>
                      <a:lnTo>
                        <a:pt x="336" y="817"/>
                      </a:lnTo>
                      <a:lnTo>
                        <a:pt x="339" y="817"/>
                      </a:lnTo>
                      <a:lnTo>
                        <a:pt x="342" y="817"/>
                      </a:lnTo>
                      <a:lnTo>
                        <a:pt x="345" y="817"/>
                      </a:lnTo>
                      <a:lnTo>
                        <a:pt x="348" y="817"/>
                      </a:lnTo>
                      <a:lnTo>
                        <a:pt x="351" y="817"/>
                      </a:lnTo>
                      <a:lnTo>
                        <a:pt x="354" y="817"/>
                      </a:lnTo>
                      <a:lnTo>
                        <a:pt x="357" y="817"/>
                      </a:lnTo>
                      <a:lnTo>
                        <a:pt x="360" y="817"/>
                      </a:lnTo>
                      <a:lnTo>
                        <a:pt x="363" y="817"/>
                      </a:lnTo>
                      <a:lnTo>
                        <a:pt x="366" y="817"/>
                      </a:lnTo>
                      <a:lnTo>
                        <a:pt x="369" y="817"/>
                      </a:lnTo>
                      <a:lnTo>
                        <a:pt x="372" y="817"/>
                      </a:lnTo>
                      <a:lnTo>
                        <a:pt x="375" y="817"/>
                      </a:lnTo>
                      <a:lnTo>
                        <a:pt x="378" y="817"/>
                      </a:lnTo>
                      <a:lnTo>
                        <a:pt x="381" y="816"/>
                      </a:lnTo>
                      <a:lnTo>
                        <a:pt x="384" y="816"/>
                      </a:lnTo>
                      <a:lnTo>
                        <a:pt x="387" y="816"/>
                      </a:lnTo>
                      <a:lnTo>
                        <a:pt x="390" y="816"/>
                      </a:lnTo>
                      <a:lnTo>
                        <a:pt x="393" y="816"/>
                      </a:lnTo>
                      <a:lnTo>
                        <a:pt x="396" y="816"/>
                      </a:lnTo>
                      <a:lnTo>
                        <a:pt x="399" y="816"/>
                      </a:lnTo>
                      <a:lnTo>
                        <a:pt x="402" y="815"/>
                      </a:lnTo>
                      <a:lnTo>
                        <a:pt x="405" y="815"/>
                      </a:lnTo>
                      <a:lnTo>
                        <a:pt x="408" y="815"/>
                      </a:lnTo>
                      <a:lnTo>
                        <a:pt x="411" y="815"/>
                      </a:lnTo>
                      <a:lnTo>
                        <a:pt x="414" y="815"/>
                      </a:lnTo>
                      <a:lnTo>
                        <a:pt x="417" y="814"/>
                      </a:lnTo>
                      <a:lnTo>
                        <a:pt x="419" y="814"/>
                      </a:lnTo>
                      <a:lnTo>
                        <a:pt x="422" y="814"/>
                      </a:lnTo>
                      <a:lnTo>
                        <a:pt x="425" y="814"/>
                      </a:lnTo>
                      <a:lnTo>
                        <a:pt x="428" y="813"/>
                      </a:lnTo>
                      <a:lnTo>
                        <a:pt x="431" y="813"/>
                      </a:lnTo>
                      <a:lnTo>
                        <a:pt x="434" y="813"/>
                      </a:lnTo>
                      <a:lnTo>
                        <a:pt x="437" y="813"/>
                      </a:lnTo>
                      <a:lnTo>
                        <a:pt x="440" y="812"/>
                      </a:lnTo>
                      <a:lnTo>
                        <a:pt x="443" y="812"/>
                      </a:lnTo>
                      <a:lnTo>
                        <a:pt x="445" y="812"/>
                      </a:lnTo>
                      <a:lnTo>
                        <a:pt x="448" y="811"/>
                      </a:lnTo>
                      <a:lnTo>
                        <a:pt x="451" y="811"/>
                      </a:lnTo>
                      <a:lnTo>
                        <a:pt x="454" y="811"/>
                      </a:lnTo>
                      <a:lnTo>
                        <a:pt x="457" y="810"/>
                      </a:lnTo>
                      <a:lnTo>
                        <a:pt x="460" y="810"/>
                      </a:lnTo>
                      <a:lnTo>
                        <a:pt x="462" y="810"/>
                      </a:lnTo>
                      <a:lnTo>
                        <a:pt x="465" y="809"/>
                      </a:lnTo>
                      <a:lnTo>
                        <a:pt x="468" y="809"/>
                      </a:lnTo>
                      <a:lnTo>
                        <a:pt x="471" y="809"/>
                      </a:lnTo>
                      <a:lnTo>
                        <a:pt x="474" y="808"/>
                      </a:lnTo>
                      <a:lnTo>
                        <a:pt x="476" y="808"/>
                      </a:lnTo>
                      <a:lnTo>
                        <a:pt x="479" y="808"/>
                      </a:lnTo>
                      <a:lnTo>
                        <a:pt x="482" y="807"/>
                      </a:lnTo>
                      <a:lnTo>
                        <a:pt x="485" y="807"/>
                      </a:lnTo>
                      <a:lnTo>
                        <a:pt x="487" y="806"/>
                      </a:lnTo>
                      <a:lnTo>
                        <a:pt x="490" y="806"/>
                      </a:lnTo>
                      <a:lnTo>
                        <a:pt x="493" y="806"/>
                      </a:lnTo>
                      <a:lnTo>
                        <a:pt x="495" y="805"/>
                      </a:lnTo>
                      <a:lnTo>
                        <a:pt x="498" y="805"/>
                      </a:lnTo>
                      <a:lnTo>
                        <a:pt x="501" y="804"/>
                      </a:lnTo>
                      <a:lnTo>
                        <a:pt x="503" y="804"/>
                      </a:lnTo>
                      <a:lnTo>
                        <a:pt x="506" y="803"/>
                      </a:lnTo>
                      <a:lnTo>
                        <a:pt x="508" y="803"/>
                      </a:lnTo>
                      <a:lnTo>
                        <a:pt x="511" y="803"/>
                      </a:lnTo>
                      <a:lnTo>
                        <a:pt x="514" y="802"/>
                      </a:lnTo>
                      <a:lnTo>
                        <a:pt x="516" y="802"/>
                      </a:lnTo>
                      <a:lnTo>
                        <a:pt x="519" y="801"/>
                      </a:lnTo>
                      <a:lnTo>
                        <a:pt x="521" y="801"/>
                      </a:lnTo>
                      <a:lnTo>
                        <a:pt x="524" y="800"/>
                      </a:lnTo>
                      <a:lnTo>
                        <a:pt x="526" y="800"/>
                      </a:lnTo>
                      <a:lnTo>
                        <a:pt x="529" y="799"/>
                      </a:lnTo>
                      <a:lnTo>
                        <a:pt x="531" y="799"/>
                      </a:lnTo>
                      <a:lnTo>
                        <a:pt x="534" y="798"/>
                      </a:lnTo>
                      <a:lnTo>
                        <a:pt x="536" y="798"/>
                      </a:lnTo>
                      <a:lnTo>
                        <a:pt x="539" y="797"/>
                      </a:lnTo>
                      <a:lnTo>
                        <a:pt x="541" y="797"/>
                      </a:lnTo>
                      <a:lnTo>
                        <a:pt x="543" y="796"/>
                      </a:lnTo>
                      <a:lnTo>
                        <a:pt x="546" y="795"/>
                      </a:lnTo>
                      <a:lnTo>
                        <a:pt x="548" y="795"/>
                      </a:lnTo>
                      <a:lnTo>
                        <a:pt x="550" y="794"/>
                      </a:lnTo>
                      <a:lnTo>
                        <a:pt x="553" y="794"/>
                      </a:lnTo>
                      <a:lnTo>
                        <a:pt x="555" y="793"/>
                      </a:lnTo>
                      <a:lnTo>
                        <a:pt x="557" y="793"/>
                      </a:lnTo>
                      <a:lnTo>
                        <a:pt x="559" y="792"/>
                      </a:lnTo>
                      <a:lnTo>
                        <a:pt x="562" y="792"/>
                      </a:lnTo>
                      <a:lnTo>
                        <a:pt x="564" y="791"/>
                      </a:lnTo>
                      <a:lnTo>
                        <a:pt x="566" y="790"/>
                      </a:lnTo>
                      <a:lnTo>
                        <a:pt x="568" y="790"/>
                      </a:lnTo>
                      <a:lnTo>
                        <a:pt x="570" y="789"/>
                      </a:lnTo>
                      <a:lnTo>
                        <a:pt x="573" y="789"/>
                      </a:lnTo>
                      <a:lnTo>
                        <a:pt x="575" y="788"/>
                      </a:lnTo>
                      <a:lnTo>
                        <a:pt x="577" y="787"/>
                      </a:lnTo>
                      <a:lnTo>
                        <a:pt x="579" y="787"/>
                      </a:lnTo>
                      <a:lnTo>
                        <a:pt x="581" y="786"/>
                      </a:lnTo>
                      <a:lnTo>
                        <a:pt x="583" y="785"/>
                      </a:lnTo>
                      <a:lnTo>
                        <a:pt x="585" y="785"/>
                      </a:lnTo>
                      <a:lnTo>
                        <a:pt x="587" y="784"/>
                      </a:lnTo>
                      <a:lnTo>
                        <a:pt x="589" y="784"/>
                      </a:lnTo>
                      <a:lnTo>
                        <a:pt x="591" y="783"/>
                      </a:lnTo>
                      <a:lnTo>
                        <a:pt x="593" y="782"/>
                      </a:lnTo>
                      <a:lnTo>
                        <a:pt x="595" y="782"/>
                      </a:lnTo>
                      <a:lnTo>
                        <a:pt x="597" y="781"/>
                      </a:lnTo>
                      <a:lnTo>
                        <a:pt x="598" y="780"/>
                      </a:lnTo>
                      <a:lnTo>
                        <a:pt x="600" y="780"/>
                      </a:lnTo>
                      <a:lnTo>
                        <a:pt x="602" y="779"/>
                      </a:lnTo>
                      <a:lnTo>
                        <a:pt x="605" y="788"/>
                      </a:lnTo>
                      <a:lnTo>
                        <a:pt x="603" y="788"/>
                      </a:lnTo>
                      <a:lnTo>
                        <a:pt x="602" y="789"/>
                      </a:lnTo>
                      <a:lnTo>
                        <a:pt x="600" y="790"/>
                      </a:lnTo>
                      <a:lnTo>
                        <a:pt x="598" y="790"/>
                      </a:lnTo>
                      <a:lnTo>
                        <a:pt x="596" y="791"/>
                      </a:lnTo>
                      <a:lnTo>
                        <a:pt x="594" y="792"/>
                      </a:lnTo>
                      <a:lnTo>
                        <a:pt x="592" y="792"/>
                      </a:lnTo>
                      <a:lnTo>
                        <a:pt x="590" y="793"/>
                      </a:lnTo>
                      <a:lnTo>
                        <a:pt x="588" y="794"/>
                      </a:lnTo>
                      <a:lnTo>
                        <a:pt x="586" y="794"/>
                      </a:lnTo>
                      <a:lnTo>
                        <a:pt x="584" y="795"/>
                      </a:lnTo>
                      <a:lnTo>
                        <a:pt x="582" y="796"/>
                      </a:lnTo>
                      <a:lnTo>
                        <a:pt x="579" y="796"/>
                      </a:lnTo>
                      <a:lnTo>
                        <a:pt x="577" y="797"/>
                      </a:lnTo>
                      <a:lnTo>
                        <a:pt x="575" y="798"/>
                      </a:lnTo>
                      <a:lnTo>
                        <a:pt x="573" y="798"/>
                      </a:lnTo>
                      <a:lnTo>
                        <a:pt x="571" y="799"/>
                      </a:lnTo>
                      <a:lnTo>
                        <a:pt x="569" y="799"/>
                      </a:lnTo>
                      <a:lnTo>
                        <a:pt x="566" y="800"/>
                      </a:lnTo>
                      <a:lnTo>
                        <a:pt x="564" y="801"/>
                      </a:lnTo>
                      <a:lnTo>
                        <a:pt x="562" y="801"/>
                      </a:lnTo>
                      <a:lnTo>
                        <a:pt x="559" y="802"/>
                      </a:lnTo>
                      <a:lnTo>
                        <a:pt x="557" y="802"/>
                      </a:lnTo>
                      <a:lnTo>
                        <a:pt x="555" y="803"/>
                      </a:lnTo>
                      <a:lnTo>
                        <a:pt x="552" y="803"/>
                      </a:lnTo>
                      <a:lnTo>
                        <a:pt x="550" y="804"/>
                      </a:lnTo>
                      <a:lnTo>
                        <a:pt x="548" y="805"/>
                      </a:lnTo>
                      <a:lnTo>
                        <a:pt x="545" y="805"/>
                      </a:lnTo>
                      <a:lnTo>
                        <a:pt x="543" y="806"/>
                      </a:lnTo>
                      <a:lnTo>
                        <a:pt x="540" y="806"/>
                      </a:lnTo>
                      <a:lnTo>
                        <a:pt x="538" y="807"/>
                      </a:lnTo>
                      <a:lnTo>
                        <a:pt x="536" y="807"/>
                      </a:lnTo>
                      <a:lnTo>
                        <a:pt x="533" y="808"/>
                      </a:lnTo>
                      <a:lnTo>
                        <a:pt x="531" y="808"/>
                      </a:lnTo>
                      <a:lnTo>
                        <a:pt x="528" y="809"/>
                      </a:lnTo>
                      <a:lnTo>
                        <a:pt x="526" y="809"/>
                      </a:lnTo>
                      <a:lnTo>
                        <a:pt x="523" y="810"/>
                      </a:lnTo>
                      <a:lnTo>
                        <a:pt x="520" y="810"/>
                      </a:lnTo>
                      <a:lnTo>
                        <a:pt x="518" y="811"/>
                      </a:lnTo>
                      <a:lnTo>
                        <a:pt x="515" y="811"/>
                      </a:lnTo>
                      <a:lnTo>
                        <a:pt x="513" y="812"/>
                      </a:lnTo>
                      <a:lnTo>
                        <a:pt x="510" y="812"/>
                      </a:lnTo>
                      <a:lnTo>
                        <a:pt x="507" y="813"/>
                      </a:lnTo>
                      <a:lnTo>
                        <a:pt x="505" y="813"/>
                      </a:lnTo>
                      <a:lnTo>
                        <a:pt x="502" y="814"/>
                      </a:lnTo>
                      <a:lnTo>
                        <a:pt x="499" y="814"/>
                      </a:lnTo>
                      <a:lnTo>
                        <a:pt x="497" y="814"/>
                      </a:lnTo>
                      <a:lnTo>
                        <a:pt x="494" y="815"/>
                      </a:lnTo>
                      <a:lnTo>
                        <a:pt x="491" y="815"/>
                      </a:lnTo>
                      <a:lnTo>
                        <a:pt x="489" y="816"/>
                      </a:lnTo>
                      <a:lnTo>
                        <a:pt x="486" y="816"/>
                      </a:lnTo>
                      <a:lnTo>
                        <a:pt x="483" y="816"/>
                      </a:lnTo>
                      <a:lnTo>
                        <a:pt x="480" y="817"/>
                      </a:lnTo>
                      <a:lnTo>
                        <a:pt x="478" y="817"/>
                      </a:lnTo>
                      <a:lnTo>
                        <a:pt x="475" y="818"/>
                      </a:lnTo>
                      <a:lnTo>
                        <a:pt x="472" y="818"/>
                      </a:lnTo>
                      <a:lnTo>
                        <a:pt x="469" y="818"/>
                      </a:lnTo>
                      <a:lnTo>
                        <a:pt x="466" y="819"/>
                      </a:lnTo>
                      <a:lnTo>
                        <a:pt x="464" y="819"/>
                      </a:lnTo>
                      <a:lnTo>
                        <a:pt x="461" y="819"/>
                      </a:lnTo>
                      <a:lnTo>
                        <a:pt x="458" y="820"/>
                      </a:lnTo>
                      <a:lnTo>
                        <a:pt x="455" y="820"/>
                      </a:lnTo>
                      <a:lnTo>
                        <a:pt x="452" y="820"/>
                      </a:lnTo>
                      <a:lnTo>
                        <a:pt x="449" y="821"/>
                      </a:lnTo>
                      <a:lnTo>
                        <a:pt x="446" y="821"/>
                      </a:lnTo>
                      <a:lnTo>
                        <a:pt x="444" y="821"/>
                      </a:lnTo>
                      <a:lnTo>
                        <a:pt x="441" y="822"/>
                      </a:lnTo>
                      <a:lnTo>
                        <a:pt x="438" y="822"/>
                      </a:lnTo>
                      <a:lnTo>
                        <a:pt x="435" y="822"/>
                      </a:lnTo>
                      <a:lnTo>
                        <a:pt x="432" y="822"/>
                      </a:lnTo>
                      <a:lnTo>
                        <a:pt x="429" y="823"/>
                      </a:lnTo>
                      <a:lnTo>
                        <a:pt x="426" y="823"/>
                      </a:lnTo>
                      <a:lnTo>
                        <a:pt x="423" y="823"/>
                      </a:lnTo>
                      <a:lnTo>
                        <a:pt x="420" y="823"/>
                      </a:lnTo>
                      <a:lnTo>
                        <a:pt x="417" y="824"/>
                      </a:lnTo>
                      <a:lnTo>
                        <a:pt x="414" y="824"/>
                      </a:lnTo>
                      <a:lnTo>
                        <a:pt x="411" y="824"/>
                      </a:lnTo>
                      <a:lnTo>
                        <a:pt x="408" y="824"/>
                      </a:lnTo>
                      <a:lnTo>
                        <a:pt x="405" y="825"/>
                      </a:lnTo>
                      <a:lnTo>
                        <a:pt x="402" y="825"/>
                      </a:lnTo>
                      <a:lnTo>
                        <a:pt x="399" y="825"/>
                      </a:lnTo>
                      <a:lnTo>
                        <a:pt x="396" y="825"/>
                      </a:lnTo>
                      <a:lnTo>
                        <a:pt x="393" y="825"/>
                      </a:lnTo>
                      <a:lnTo>
                        <a:pt x="390" y="825"/>
                      </a:lnTo>
                      <a:lnTo>
                        <a:pt x="387" y="825"/>
                      </a:lnTo>
                      <a:lnTo>
                        <a:pt x="384" y="826"/>
                      </a:lnTo>
                      <a:lnTo>
                        <a:pt x="381" y="826"/>
                      </a:lnTo>
                      <a:lnTo>
                        <a:pt x="378" y="826"/>
                      </a:lnTo>
                      <a:lnTo>
                        <a:pt x="375" y="826"/>
                      </a:lnTo>
                      <a:lnTo>
                        <a:pt x="372" y="826"/>
                      </a:lnTo>
                      <a:lnTo>
                        <a:pt x="369" y="826"/>
                      </a:lnTo>
                      <a:lnTo>
                        <a:pt x="366" y="826"/>
                      </a:lnTo>
                      <a:lnTo>
                        <a:pt x="363" y="826"/>
                      </a:lnTo>
                      <a:lnTo>
                        <a:pt x="360" y="826"/>
                      </a:lnTo>
                      <a:lnTo>
                        <a:pt x="357" y="826"/>
                      </a:lnTo>
                      <a:lnTo>
                        <a:pt x="354" y="826"/>
                      </a:lnTo>
                      <a:lnTo>
                        <a:pt x="351" y="827"/>
                      </a:lnTo>
                      <a:lnTo>
                        <a:pt x="348" y="827"/>
                      </a:lnTo>
                      <a:lnTo>
                        <a:pt x="345" y="827"/>
                      </a:lnTo>
                      <a:lnTo>
                        <a:pt x="342" y="827"/>
                      </a:lnTo>
                      <a:lnTo>
                        <a:pt x="339" y="827"/>
                      </a:lnTo>
                      <a:lnTo>
                        <a:pt x="336" y="827"/>
                      </a:lnTo>
                      <a:lnTo>
                        <a:pt x="333" y="827"/>
                      </a:lnTo>
                      <a:lnTo>
                        <a:pt x="330" y="827"/>
                      </a:lnTo>
                      <a:lnTo>
                        <a:pt x="327" y="826"/>
                      </a:lnTo>
                      <a:lnTo>
                        <a:pt x="323" y="826"/>
                      </a:lnTo>
                      <a:lnTo>
                        <a:pt x="320" y="826"/>
                      </a:lnTo>
                      <a:lnTo>
                        <a:pt x="317" y="826"/>
                      </a:lnTo>
                      <a:lnTo>
                        <a:pt x="314" y="826"/>
                      </a:lnTo>
                      <a:lnTo>
                        <a:pt x="311" y="826"/>
                      </a:lnTo>
                      <a:lnTo>
                        <a:pt x="308" y="826"/>
                      </a:lnTo>
                      <a:lnTo>
                        <a:pt x="305" y="826"/>
                      </a:lnTo>
                      <a:lnTo>
                        <a:pt x="302" y="826"/>
                      </a:lnTo>
                      <a:lnTo>
                        <a:pt x="299" y="826"/>
                      </a:lnTo>
                      <a:lnTo>
                        <a:pt x="296" y="826"/>
                      </a:lnTo>
                      <a:lnTo>
                        <a:pt x="293" y="825"/>
                      </a:lnTo>
                      <a:lnTo>
                        <a:pt x="290" y="825"/>
                      </a:lnTo>
                      <a:lnTo>
                        <a:pt x="287" y="825"/>
                      </a:lnTo>
                      <a:lnTo>
                        <a:pt x="284" y="825"/>
                      </a:lnTo>
                      <a:lnTo>
                        <a:pt x="281" y="825"/>
                      </a:lnTo>
                      <a:lnTo>
                        <a:pt x="278" y="825"/>
                      </a:lnTo>
                      <a:lnTo>
                        <a:pt x="275" y="824"/>
                      </a:lnTo>
                      <a:lnTo>
                        <a:pt x="272" y="824"/>
                      </a:lnTo>
                      <a:lnTo>
                        <a:pt x="269" y="824"/>
                      </a:lnTo>
                      <a:lnTo>
                        <a:pt x="266" y="824"/>
                      </a:lnTo>
                      <a:lnTo>
                        <a:pt x="263" y="823"/>
                      </a:lnTo>
                      <a:lnTo>
                        <a:pt x="260" y="823"/>
                      </a:lnTo>
                      <a:lnTo>
                        <a:pt x="257" y="823"/>
                      </a:lnTo>
                      <a:lnTo>
                        <a:pt x="254" y="823"/>
                      </a:lnTo>
                      <a:lnTo>
                        <a:pt x="251" y="822"/>
                      </a:lnTo>
                      <a:lnTo>
                        <a:pt x="248" y="822"/>
                      </a:lnTo>
                      <a:lnTo>
                        <a:pt x="245" y="822"/>
                      </a:lnTo>
                      <a:lnTo>
                        <a:pt x="242" y="821"/>
                      </a:lnTo>
                      <a:lnTo>
                        <a:pt x="239" y="821"/>
                      </a:lnTo>
                      <a:lnTo>
                        <a:pt x="236" y="821"/>
                      </a:lnTo>
                      <a:lnTo>
                        <a:pt x="233" y="820"/>
                      </a:lnTo>
                      <a:lnTo>
                        <a:pt x="230" y="820"/>
                      </a:lnTo>
                      <a:lnTo>
                        <a:pt x="227" y="819"/>
                      </a:lnTo>
                      <a:lnTo>
                        <a:pt x="224" y="819"/>
                      </a:lnTo>
                      <a:lnTo>
                        <a:pt x="222" y="819"/>
                      </a:lnTo>
                      <a:lnTo>
                        <a:pt x="219" y="818"/>
                      </a:lnTo>
                      <a:lnTo>
                        <a:pt x="216" y="818"/>
                      </a:lnTo>
                      <a:lnTo>
                        <a:pt x="213" y="817"/>
                      </a:lnTo>
                      <a:lnTo>
                        <a:pt x="210" y="817"/>
                      </a:lnTo>
                      <a:lnTo>
                        <a:pt x="207" y="816"/>
                      </a:lnTo>
                      <a:lnTo>
                        <a:pt x="204" y="816"/>
                      </a:lnTo>
                      <a:lnTo>
                        <a:pt x="202" y="815"/>
                      </a:lnTo>
                      <a:lnTo>
                        <a:pt x="199" y="815"/>
                      </a:lnTo>
                      <a:lnTo>
                        <a:pt x="196" y="814"/>
                      </a:lnTo>
                      <a:lnTo>
                        <a:pt x="193" y="814"/>
                      </a:lnTo>
                      <a:lnTo>
                        <a:pt x="190" y="813"/>
                      </a:lnTo>
                      <a:lnTo>
                        <a:pt x="187" y="813"/>
                      </a:lnTo>
                      <a:lnTo>
                        <a:pt x="185" y="812"/>
                      </a:lnTo>
                      <a:lnTo>
                        <a:pt x="182" y="812"/>
                      </a:lnTo>
                      <a:lnTo>
                        <a:pt x="179" y="811"/>
                      </a:lnTo>
                      <a:lnTo>
                        <a:pt x="176" y="810"/>
                      </a:lnTo>
                      <a:lnTo>
                        <a:pt x="174" y="810"/>
                      </a:lnTo>
                      <a:lnTo>
                        <a:pt x="171" y="809"/>
                      </a:lnTo>
                      <a:lnTo>
                        <a:pt x="168" y="809"/>
                      </a:lnTo>
                      <a:lnTo>
                        <a:pt x="166" y="808"/>
                      </a:lnTo>
                      <a:lnTo>
                        <a:pt x="163" y="807"/>
                      </a:lnTo>
                      <a:lnTo>
                        <a:pt x="160" y="807"/>
                      </a:lnTo>
                      <a:lnTo>
                        <a:pt x="158" y="806"/>
                      </a:lnTo>
                      <a:lnTo>
                        <a:pt x="155" y="805"/>
                      </a:lnTo>
                      <a:lnTo>
                        <a:pt x="152" y="804"/>
                      </a:lnTo>
                      <a:lnTo>
                        <a:pt x="150" y="804"/>
                      </a:lnTo>
                      <a:lnTo>
                        <a:pt x="147" y="803"/>
                      </a:lnTo>
                      <a:lnTo>
                        <a:pt x="144" y="802"/>
                      </a:lnTo>
                      <a:lnTo>
                        <a:pt x="142" y="801"/>
                      </a:lnTo>
                      <a:lnTo>
                        <a:pt x="139" y="801"/>
                      </a:lnTo>
                      <a:lnTo>
                        <a:pt x="137" y="800"/>
                      </a:lnTo>
                      <a:lnTo>
                        <a:pt x="134" y="799"/>
                      </a:lnTo>
                      <a:lnTo>
                        <a:pt x="132" y="798"/>
                      </a:lnTo>
                      <a:lnTo>
                        <a:pt x="129" y="797"/>
                      </a:lnTo>
                      <a:lnTo>
                        <a:pt x="127" y="796"/>
                      </a:lnTo>
                      <a:lnTo>
                        <a:pt x="124" y="796"/>
                      </a:lnTo>
                      <a:lnTo>
                        <a:pt x="122" y="795"/>
                      </a:lnTo>
                      <a:lnTo>
                        <a:pt x="120" y="794"/>
                      </a:lnTo>
                      <a:lnTo>
                        <a:pt x="117" y="793"/>
                      </a:lnTo>
                      <a:lnTo>
                        <a:pt x="115" y="792"/>
                      </a:lnTo>
                      <a:lnTo>
                        <a:pt x="112" y="791"/>
                      </a:lnTo>
                      <a:lnTo>
                        <a:pt x="110" y="790"/>
                      </a:lnTo>
                      <a:lnTo>
                        <a:pt x="108" y="789"/>
                      </a:lnTo>
                      <a:lnTo>
                        <a:pt x="105" y="788"/>
                      </a:lnTo>
                      <a:lnTo>
                        <a:pt x="103" y="787"/>
                      </a:lnTo>
                      <a:lnTo>
                        <a:pt x="101" y="786"/>
                      </a:lnTo>
                      <a:lnTo>
                        <a:pt x="98" y="785"/>
                      </a:lnTo>
                      <a:lnTo>
                        <a:pt x="96" y="784"/>
                      </a:lnTo>
                      <a:lnTo>
                        <a:pt x="94" y="783"/>
                      </a:lnTo>
                      <a:lnTo>
                        <a:pt x="92" y="782"/>
                      </a:lnTo>
                      <a:lnTo>
                        <a:pt x="90" y="781"/>
                      </a:lnTo>
                      <a:lnTo>
                        <a:pt x="87" y="780"/>
                      </a:lnTo>
                      <a:lnTo>
                        <a:pt x="85" y="779"/>
                      </a:lnTo>
                      <a:lnTo>
                        <a:pt x="83" y="778"/>
                      </a:lnTo>
                      <a:lnTo>
                        <a:pt x="81" y="776"/>
                      </a:lnTo>
                      <a:lnTo>
                        <a:pt x="79" y="775"/>
                      </a:lnTo>
                      <a:lnTo>
                        <a:pt x="77" y="774"/>
                      </a:lnTo>
                      <a:lnTo>
                        <a:pt x="75" y="773"/>
                      </a:lnTo>
                      <a:lnTo>
                        <a:pt x="73" y="772"/>
                      </a:lnTo>
                      <a:lnTo>
                        <a:pt x="71" y="770"/>
                      </a:lnTo>
                      <a:lnTo>
                        <a:pt x="69" y="769"/>
                      </a:lnTo>
                      <a:lnTo>
                        <a:pt x="67" y="768"/>
                      </a:lnTo>
                      <a:lnTo>
                        <a:pt x="65" y="767"/>
                      </a:lnTo>
                      <a:lnTo>
                        <a:pt x="63" y="765"/>
                      </a:lnTo>
                      <a:lnTo>
                        <a:pt x="61" y="764"/>
                      </a:lnTo>
                      <a:lnTo>
                        <a:pt x="59" y="763"/>
                      </a:lnTo>
                      <a:lnTo>
                        <a:pt x="57" y="761"/>
                      </a:lnTo>
                      <a:lnTo>
                        <a:pt x="55" y="760"/>
                      </a:lnTo>
                      <a:lnTo>
                        <a:pt x="54" y="759"/>
                      </a:lnTo>
                      <a:lnTo>
                        <a:pt x="52" y="757"/>
                      </a:lnTo>
                      <a:lnTo>
                        <a:pt x="50" y="756"/>
                      </a:lnTo>
                      <a:lnTo>
                        <a:pt x="48" y="754"/>
                      </a:lnTo>
                      <a:lnTo>
                        <a:pt x="47" y="753"/>
                      </a:lnTo>
                      <a:lnTo>
                        <a:pt x="45" y="752"/>
                      </a:lnTo>
                      <a:lnTo>
                        <a:pt x="43" y="750"/>
                      </a:lnTo>
                      <a:lnTo>
                        <a:pt x="42" y="749"/>
                      </a:lnTo>
                      <a:lnTo>
                        <a:pt x="40" y="747"/>
                      </a:lnTo>
                      <a:lnTo>
                        <a:pt x="39" y="746"/>
                      </a:lnTo>
                      <a:lnTo>
                        <a:pt x="37" y="744"/>
                      </a:lnTo>
                      <a:lnTo>
                        <a:pt x="35" y="743"/>
                      </a:lnTo>
                      <a:lnTo>
                        <a:pt x="34" y="741"/>
                      </a:lnTo>
                      <a:lnTo>
                        <a:pt x="33" y="739"/>
                      </a:lnTo>
                      <a:lnTo>
                        <a:pt x="31" y="738"/>
                      </a:lnTo>
                      <a:lnTo>
                        <a:pt x="30" y="736"/>
                      </a:lnTo>
                      <a:lnTo>
                        <a:pt x="28" y="735"/>
                      </a:lnTo>
                      <a:lnTo>
                        <a:pt x="27" y="733"/>
                      </a:lnTo>
                      <a:lnTo>
                        <a:pt x="26" y="731"/>
                      </a:lnTo>
                      <a:lnTo>
                        <a:pt x="24" y="730"/>
                      </a:lnTo>
                      <a:lnTo>
                        <a:pt x="23" y="728"/>
                      </a:lnTo>
                      <a:lnTo>
                        <a:pt x="22" y="726"/>
                      </a:lnTo>
                      <a:lnTo>
                        <a:pt x="21" y="724"/>
                      </a:lnTo>
                      <a:lnTo>
                        <a:pt x="19" y="723"/>
                      </a:lnTo>
                      <a:lnTo>
                        <a:pt x="18" y="721"/>
                      </a:lnTo>
                      <a:lnTo>
                        <a:pt x="17" y="719"/>
                      </a:lnTo>
                      <a:lnTo>
                        <a:pt x="16" y="717"/>
                      </a:lnTo>
                      <a:lnTo>
                        <a:pt x="15" y="715"/>
                      </a:lnTo>
                      <a:lnTo>
                        <a:pt x="14" y="714"/>
                      </a:lnTo>
                      <a:lnTo>
                        <a:pt x="13" y="712"/>
                      </a:lnTo>
                      <a:lnTo>
                        <a:pt x="12" y="710"/>
                      </a:lnTo>
                      <a:lnTo>
                        <a:pt x="11" y="708"/>
                      </a:lnTo>
                      <a:lnTo>
                        <a:pt x="10" y="706"/>
                      </a:lnTo>
                      <a:lnTo>
                        <a:pt x="9" y="704"/>
                      </a:lnTo>
                      <a:lnTo>
                        <a:pt x="9" y="702"/>
                      </a:lnTo>
                      <a:lnTo>
                        <a:pt x="8" y="700"/>
                      </a:lnTo>
                      <a:lnTo>
                        <a:pt x="7" y="698"/>
                      </a:lnTo>
                      <a:lnTo>
                        <a:pt x="6" y="696"/>
                      </a:lnTo>
                      <a:lnTo>
                        <a:pt x="6" y="694"/>
                      </a:lnTo>
                      <a:lnTo>
                        <a:pt x="5" y="692"/>
                      </a:lnTo>
                      <a:lnTo>
                        <a:pt x="4" y="690"/>
                      </a:lnTo>
                      <a:lnTo>
                        <a:pt x="4" y="688"/>
                      </a:lnTo>
                      <a:lnTo>
                        <a:pt x="3" y="686"/>
                      </a:lnTo>
                      <a:lnTo>
                        <a:pt x="3" y="684"/>
                      </a:lnTo>
                      <a:lnTo>
                        <a:pt x="2" y="682"/>
                      </a:lnTo>
                      <a:lnTo>
                        <a:pt x="2" y="679"/>
                      </a:lnTo>
                      <a:lnTo>
                        <a:pt x="1" y="677"/>
                      </a:lnTo>
                      <a:lnTo>
                        <a:pt x="1" y="675"/>
                      </a:lnTo>
                      <a:close/>
                      <a:moveTo>
                        <a:pt x="135" y="425"/>
                      </a:moveTo>
                      <a:lnTo>
                        <a:pt x="144" y="425"/>
                      </a:lnTo>
                      <a:lnTo>
                        <a:pt x="144" y="426"/>
                      </a:lnTo>
                      <a:lnTo>
                        <a:pt x="144" y="427"/>
                      </a:lnTo>
                      <a:lnTo>
                        <a:pt x="144" y="429"/>
                      </a:lnTo>
                      <a:lnTo>
                        <a:pt x="144" y="430"/>
                      </a:lnTo>
                      <a:lnTo>
                        <a:pt x="144" y="431"/>
                      </a:lnTo>
                      <a:lnTo>
                        <a:pt x="144" y="433"/>
                      </a:lnTo>
                      <a:lnTo>
                        <a:pt x="144" y="434"/>
                      </a:lnTo>
                      <a:lnTo>
                        <a:pt x="144" y="435"/>
                      </a:lnTo>
                      <a:lnTo>
                        <a:pt x="144" y="436"/>
                      </a:lnTo>
                      <a:lnTo>
                        <a:pt x="143" y="438"/>
                      </a:lnTo>
                      <a:lnTo>
                        <a:pt x="143" y="439"/>
                      </a:lnTo>
                      <a:lnTo>
                        <a:pt x="143" y="440"/>
                      </a:lnTo>
                      <a:lnTo>
                        <a:pt x="143" y="442"/>
                      </a:lnTo>
                      <a:lnTo>
                        <a:pt x="143" y="443"/>
                      </a:lnTo>
                      <a:lnTo>
                        <a:pt x="142" y="444"/>
                      </a:lnTo>
                      <a:lnTo>
                        <a:pt x="142" y="445"/>
                      </a:lnTo>
                      <a:lnTo>
                        <a:pt x="142" y="446"/>
                      </a:lnTo>
                      <a:lnTo>
                        <a:pt x="142" y="448"/>
                      </a:lnTo>
                      <a:lnTo>
                        <a:pt x="142" y="449"/>
                      </a:lnTo>
                      <a:lnTo>
                        <a:pt x="141" y="450"/>
                      </a:lnTo>
                      <a:lnTo>
                        <a:pt x="141" y="451"/>
                      </a:lnTo>
                      <a:lnTo>
                        <a:pt x="141" y="453"/>
                      </a:lnTo>
                      <a:lnTo>
                        <a:pt x="140" y="454"/>
                      </a:lnTo>
                      <a:lnTo>
                        <a:pt x="140" y="455"/>
                      </a:lnTo>
                      <a:lnTo>
                        <a:pt x="140" y="456"/>
                      </a:lnTo>
                      <a:lnTo>
                        <a:pt x="139" y="458"/>
                      </a:lnTo>
                      <a:lnTo>
                        <a:pt x="139" y="459"/>
                      </a:lnTo>
                      <a:lnTo>
                        <a:pt x="139" y="460"/>
                      </a:lnTo>
                      <a:lnTo>
                        <a:pt x="138" y="461"/>
                      </a:lnTo>
                      <a:lnTo>
                        <a:pt x="138" y="462"/>
                      </a:lnTo>
                      <a:lnTo>
                        <a:pt x="137" y="463"/>
                      </a:lnTo>
                      <a:lnTo>
                        <a:pt x="137" y="465"/>
                      </a:lnTo>
                      <a:lnTo>
                        <a:pt x="137" y="466"/>
                      </a:lnTo>
                      <a:lnTo>
                        <a:pt x="136" y="467"/>
                      </a:lnTo>
                      <a:lnTo>
                        <a:pt x="136" y="468"/>
                      </a:lnTo>
                      <a:lnTo>
                        <a:pt x="135" y="469"/>
                      </a:lnTo>
                      <a:lnTo>
                        <a:pt x="135" y="470"/>
                      </a:lnTo>
                      <a:lnTo>
                        <a:pt x="134" y="472"/>
                      </a:lnTo>
                      <a:lnTo>
                        <a:pt x="134" y="473"/>
                      </a:lnTo>
                      <a:lnTo>
                        <a:pt x="134" y="474"/>
                      </a:lnTo>
                      <a:lnTo>
                        <a:pt x="133" y="475"/>
                      </a:lnTo>
                      <a:lnTo>
                        <a:pt x="133" y="476"/>
                      </a:lnTo>
                      <a:lnTo>
                        <a:pt x="132" y="477"/>
                      </a:lnTo>
                      <a:lnTo>
                        <a:pt x="132" y="478"/>
                      </a:lnTo>
                      <a:lnTo>
                        <a:pt x="131" y="480"/>
                      </a:lnTo>
                      <a:lnTo>
                        <a:pt x="131" y="481"/>
                      </a:lnTo>
                      <a:lnTo>
                        <a:pt x="130" y="482"/>
                      </a:lnTo>
                      <a:lnTo>
                        <a:pt x="129" y="483"/>
                      </a:lnTo>
                      <a:lnTo>
                        <a:pt x="129" y="484"/>
                      </a:lnTo>
                      <a:lnTo>
                        <a:pt x="128" y="485"/>
                      </a:lnTo>
                      <a:lnTo>
                        <a:pt x="128" y="486"/>
                      </a:lnTo>
                      <a:lnTo>
                        <a:pt x="127" y="488"/>
                      </a:lnTo>
                      <a:lnTo>
                        <a:pt x="127" y="489"/>
                      </a:lnTo>
                      <a:lnTo>
                        <a:pt x="126" y="490"/>
                      </a:lnTo>
                      <a:lnTo>
                        <a:pt x="125" y="491"/>
                      </a:lnTo>
                      <a:lnTo>
                        <a:pt x="125" y="492"/>
                      </a:lnTo>
                      <a:lnTo>
                        <a:pt x="124" y="493"/>
                      </a:lnTo>
                      <a:lnTo>
                        <a:pt x="124" y="494"/>
                      </a:lnTo>
                      <a:lnTo>
                        <a:pt x="123" y="495"/>
                      </a:lnTo>
                      <a:lnTo>
                        <a:pt x="122" y="496"/>
                      </a:lnTo>
                      <a:lnTo>
                        <a:pt x="122" y="497"/>
                      </a:lnTo>
                      <a:lnTo>
                        <a:pt x="121" y="498"/>
                      </a:lnTo>
                      <a:lnTo>
                        <a:pt x="120" y="500"/>
                      </a:lnTo>
                      <a:lnTo>
                        <a:pt x="120" y="501"/>
                      </a:lnTo>
                      <a:lnTo>
                        <a:pt x="119" y="502"/>
                      </a:lnTo>
                      <a:lnTo>
                        <a:pt x="118" y="503"/>
                      </a:lnTo>
                      <a:lnTo>
                        <a:pt x="118" y="504"/>
                      </a:lnTo>
                      <a:lnTo>
                        <a:pt x="117" y="505"/>
                      </a:lnTo>
                      <a:lnTo>
                        <a:pt x="116" y="507"/>
                      </a:lnTo>
                      <a:lnTo>
                        <a:pt x="114" y="509"/>
                      </a:lnTo>
                      <a:lnTo>
                        <a:pt x="113" y="511"/>
                      </a:lnTo>
                      <a:lnTo>
                        <a:pt x="112" y="513"/>
                      </a:lnTo>
                      <a:lnTo>
                        <a:pt x="110" y="515"/>
                      </a:lnTo>
                      <a:lnTo>
                        <a:pt x="109" y="517"/>
                      </a:lnTo>
                      <a:lnTo>
                        <a:pt x="107" y="519"/>
                      </a:lnTo>
                      <a:lnTo>
                        <a:pt x="106" y="521"/>
                      </a:lnTo>
                      <a:lnTo>
                        <a:pt x="104" y="523"/>
                      </a:lnTo>
                      <a:lnTo>
                        <a:pt x="103" y="525"/>
                      </a:lnTo>
                      <a:lnTo>
                        <a:pt x="101" y="527"/>
                      </a:lnTo>
                      <a:lnTo>
                        <a:pt x="100" y="530"/>
                      </a:lnTo>
                      <a:lnTo>
                        <a:pt x="98" y="532"/>
                      </a:lnTo>
                      <a:lnTo>
                        <a:pt x="96" y="534"/>
                      </a:lnTo>
                      <a:lnTo>
                        <a:pt x="95" y="535"/>
                      </a:lnTo>
                      <a:lnTo>
                        <a:pt x="93" y="537"/>
                      </a:lnTo>
                      <a:lnTo>
                        <a:pt x="92" y="539"/>
                      </a:lnTo>
                      <a:lnTo>
                        <a:pt x="90" y="541"/>
                      </a:lnTo>
                      <a:lnTo>
                        <a:pt x="88" y="543"/>
                      </a:lnTo>
                      <a:lnTo>
                        <a:pt x="87" y="545"/>
                      </a:lnTo>
                      <a:lnTo>
                        <a:pt x="85" y="547"/>
                      </a:lnTo>
                      <a:lnTo>
                        <a:pt x="83" y="549"/>
                      </a:lnTo>
                      <a:lnTo>
                        <a:pt x="82" y="551"/>
                      </a:lnTo>
                      <a:lnTo>
                        <a:pt x="80" y="553"/>
                      </a:lnTo>
                      <a:lnTo>
                        <a:pt x="79" y="555"/>
                      </a:lnTo>
                      <a:lnTo>
                        <a:pt x="77" y="557"/>
                      </a:lnTo>
                      <a:lnTo>
                        <a:pt x="74" y="560"/>
                      </a:lnTo>
                      <a:lnTo>
                        <a:pt x="70" y="564"/>
                      </a:lnTo>
                      <a:lnTo>
                        <a:pt x="67" y="568"/>
                      </a:lnTo>
                      <a:lnTo>
                        <a:pt x="64" y="571"/>
                      </a:lnTo>
                      <a:lnTo>
                        <a:pt x="61" y="575"/>
                      </a:lnTo>
                      <a:lnTo>
                        <a:pt x="57" y="579"/>
                      </a:lnTo>
                      <a:lnTo>
                        <a:pt x="56" y="580"/>
                      </a:lnTo>
                      <a:lnTo>
                        <a:pt x="54" y="582"/>
                      </a:lnTo>
                      <a:lnTo>
                        <a:pt x="53" y="584"/>
                      </a:lnTo>
                      <a:lnTo>
                        <a:pt x="51" y="586"/>
                      </a:lnTo>
                      <a:lnTo>
                        <a:pt x="50" y="588"/>
                      </a:lnTo>
                      <a:lnTo>
                        <a:pt x="48" y="589"/>
                      </a:lnTo>
                      <a:lnTo>
                        <a:pt x="47" y="591"/>
                      </a:lnTo>
                      <a:lnTo>
                        <a:pt x="45" y="593"/>
                      </a:lnTo>
                      <a:lnTo>
                        <a:pt x="44" y="595"/>
                      </a:lnTo>
                      <a:lnTo>
                        <a:pt x="42" y="596"/>
                      </a:lnTo>
                      <a:lnTo>
                        <a:pt x="41" y="598"/>
                      </a:lnTo>
                      <a:lnTo>
                        <a:pt x="40" y="600"/>
                      </a:lnTo>
                      <a:lnTo>
                        <a:pt x="38" y="601"/>
                      </a:lnTo>
                      <a:lnTo>
                        <a:pt x="37" y="603"/>
                      </a:lnTo>
                      <a:lnTo>
                        <a:pt x="36" y="605"/>
                      </a:lnTo>
                      <a:lnTo>
                        <a:pt x="34" y="607"/>
                      </a:lnTo>
                      <a:lnTo>
                        <a:pt x="33" y="608"/>
                      </a:lnTo>
                      <a:lnTo>
                        <a:pt x="32" y="610"/>
                      </a:lnTo>
                      <a:lnTo>
                        <a:pt x="31" y="611"/>
                      </a:lnTo>
                      <a:lnTo>
                        <a:pt x="31" y="612"/>
                      </a:lnTo>
                      <a:lnTo>
                        <a:pt x="30" y="613"/>
                      </a:lnTo>
                      <a:lnTo>
                        <a:pt x="29" y="614"/>
                      </a:lnTo>
                      <a:lnTo>
                        <a:pt x="28" y="615"/>
                      </a:lnTo>
                      <a:lnTo>
                        <a:pt x="28" y="616"/>
                      </a:lnTo>
                      <a:lnTo>
                        <a:pt x="27" y="617"/>
                      </a:lnTo>
                      <a:lnTo>
                        <a:pt x="26" y="618"/>
                      </a:lnTo>
                      <a:lnTo>
                        <a:pt x="26" y="619"/>
                      </a:lnTo>
                      <a:lnTo>
                        <a:pt x="25" y="620"/>
                      </a:lnTo>
                      <a:lnTo>
                        <a:pt x="24" y="621"/>
                      </a:lnTo>
                      <a:lnTo>
                        <a:pt x="24" y="622"/>
                      </a:lnTo>
                      <a:lnTo>
                        <a:pt x="23" y="623"/>
                      </a:lnTo>
                      <a:lnTo>
                        <a:pt x="23" y="624"/>
                      </a:lnTo>
                      <a:lnTo>
                        <a:pt x="22" y="625"/>
                      </a:lnTo>
                      <a:lnTo>
                        <a:pt x="21" y="626"/>
                      </a:lnTo>
                      <a:lnTo>
                        <a:pt x="21" y="627"/>
                      </a:lnTo>
                      <a:lnTo>
                        <a:pt x="20" y="628"/>
                      </a:lnTo>
                      <a:lnTo>
                        <a:pt x="20" y="629"/>
                      </a:lnTo>
                      <a:lnTo>
                        <a:pt x="19" y="630"/>
                      </a:lnTo>
                      <a:lnTo>
                        <a:pt x="19" y="631"/>
                      </a:lnTo>
                      <a:lnTo>
                        <a:pt x="18" y="632"/>
                      </a:lnTo>
                      <a:lnTo>
                        <a:pt x="18" y="633"/>
                      </a:lnTo>
                      <a:lnTo>
                        <a:pt x="17" y="634"/>
                      </a:lnTo>
                      <a:lnTo>
                        <a:pt x="17" y="635"/>
                      </a:lnTo>
                      <a:lnTo>
                        <a:pt x="16" y="636"/>
                      </a:lnTo>
                      <a:lnTo>
                        <a:pt x="16" y="637"/>
                      </a:lnTo>
                      <a:lnTo>
                        <a:pt x="15" y="638"/>
                      </a:lnTo>
                      <a:lnTo>
                        <a:pt x="15" y="639"/>
                      </a:lnTo>
                      <a:lnTo>
                        <a:pt x="15" y="640"/>
                      </a:lnTo>
                      <a:lnTo>
                        <a:pt x="14" y="641"/>
                      </a:lnTo>
                      <a:lnTo>
                        <a:pt x="14" y="642"/>
                      </a:lnTo>
                      <a:lnTo>
                        <a:pt x="13" y="643"/>
                      </a:lnTo>
                      <a:lnTo>
                        <a:pt x="13" y="644"/>
                      </a:lnTo>
                      <a:lnTo>
                        <a:pt x="13" y="645"/>
                      </a:lnTo>
                      <a:lnTo>
                        <a:pt x="13" y="646"/>
                      </a:lnTo>
                      <a:lnTo>
                        <a:pt x="12" y="646"/>
                      </a:lnTo>
                      <a:lnTo>
                        <a:pt x="12" y="647"/>
                      </a:lnTo>
                      <a:lnTo>
                        <a:pt x="12" y="648"/>
                      </a:lnTo>
                      <a:lnTo>
                        <a:pt x="12" y="649"/>
                      </a:lnTo>
                      <a:lnTo>
                        <a:pt x="11" y="650"/>
                      </a:lnTo>
                      <a:lnTo>
                        <a:pt x="11" y="651"/>
                      </a:lnTo>
                      <a:lnTo>
                        <a:pt x="11" y="652"/>
                      </a:lnTo>
                      <a:lnTo>
                        <a:pt x="11" y="653"/>
                      </a:lnTo>
                      <a:lnTo>
                        <a:pt x="11" y="654"/>
                      </a:lnTo>
                      <a:lnTo>
                        <a:pt x="10" y="655"/>
                      </a:lnTo>
                      <a:lnTo>
                        <a:pt x="10" y="656"/>
                      </a:lnTo>
                      <a:lnTo>
                        <a:pt x="10" y="657"/>
                      </a:lnTo>
                      <a:lnTo>
                        <a:pt x="10" y="658"/>
                      </a:lnTo>
                      <a:lnTo>
                        <a:pt x="10" y="659"/>
                      </a:lnTo>
                      <a:lnTo>
                        <a:pt x="10" y="660"/>
                      </a:lnTo>
                      <a:lnTo>
                        <a:pt x="10" y="661"/>
                      </a:lnTo>
                      <a:lnTo>
                        <a:pt x="10" y="662"/>
                      </a:lnTo>
                      <a:lnTo>
                        <a:pt x="10" y="663"/>
                      </a:lnTo>
                      <a:lnTo>
                        <a:pt x="10" y="664"/>
                      </a:lnTo>
                      <a:lnTo>
                        <a:pt x="9" y="664"/>
                      </a:lnTo>
                      <a:lnTo>
                        <a:pt x="10" y="665"/>
                      </a:lnTo>
                      <a:lnTo>
                        <a:pt x="10" y="666"/>
                      </a:lnTo>
                      <a:lnTo>
                        <a:pt x="10" y="667"/>
                      </a:lnTo>
                      <a:lnTo>
                        <a:pt x="10" y="668"/>
                      </a:lnTo>
                      <a:lnTo>
                        <a:pt x="10" y="669"/>
                      </a:lnTo>
                      <a:lnTo>
                        <a:pt x="10" y="670"/>
                      </a:lnTo>
                      <a:lnTo>
                        <a:pt x="10" y="671"/>
                      </a:lnTo>
                      <a:lnTo>
                        <a:pt x="10" y="672"/>
                      </a:lnTo>
                      <a:lnTo>
                        <a:pt x="10" y="673"/>
                      </a:lnTo>
                      <a:lnTo>
                        <a:pt x="10" y="674"/>
                      </a:lnTo>
                      <a:lnTo>
                        <a:pt x="1" y="675"/>
                      </a:lnTo>
                      <a:lnTo>
                        <a:pt x="1" y="674"/>
                      </a:lnTo>
                      <a:lnTo>
                        <a:pt x="1" y="673"/>
                      </a:lnTo>
                      <a:lnTo>
                        <a:pt x="1" y="672"/>
                      </a:lnTo>
                      <a:lnTo>
                        <a:pt x="0" y="671"/>
                      </a:lnTo>
                      <a:lnTo>
                        <a:pt x="0" y="670"/>
                      </a:lnTo>
                      <a:lnTo>
                        <a:pt x="0" y="669"/>
                      </a:lnTo>
                      <a:lnTo>
                        <a:pt x="0" y="668"/>
                      </a:lnTo>
                      <a:lnTo>
                        <a:pt x="0" y="667"/>
                      </a:lnTo>
                      <a:lnTo>
                        <a:pt x="0" y="666"/>
                      </a:lnTo>
                      <a:lnTo>
                        <a:pt x="0" y="665"/>
                      </a:lnTo>
                      <a:lnTo>
                        <a:pt x="0" y="664"/>
                      </a:lnTo>
                      <a:lnTo>
                        <a:pt x="0" y="663"/>
                      </a:lnTo>
                      <a:lnTo>
                        <a:pt x="0" y="662"/>
                      </a:lnTo>
                      <a:lnTo>
                        <a:pt x="0" y="661"/>
                      </a:lnTo>
                      <a:lnTo>
                        <a:pt x="0" y="660"/>
                      </a:lnTo>
                      <a:lnTo>
                        <a:pt x="0" y="659"/>
                      </a:lnTo>
                      <a:lnTo>
                        <a:pt x="1" y="658"/>
                      </a:lnTo>
                      <a:lnTo>
                        <a:pt x="1" y="657"/>
                      </a:lnTo>
                      <a:lnTo>
                        <a:pt x="1" y="656"/>
                      </a:lnTo>
                      <a:lnTo>
                        <a:pt x="1" y="655"/>
                      </a:lnTo>
                      <a:lnTo>
                        <a:pt x="1" y="654"/>
                      </a:lnTo>
                      <a:lnTo>
                        <a:pt x="1" y="653"/>
                      </a:lnTo>
                      <a:lnTo>
                        <a:pt x="1" y="652"/>
                      </a:lnTo>
                      <a:lnTo>
                        <a:pt x="2" y="651"/>
                      </a:lnTo>
                      <a:lnTo>
                        <a:pt x="2" y="650"/>
                      </a:lnTo>
                      <a:lnTo>
                        <a:pt x="2" y="649"/>
                      </a:lnTo>
                      <a:lnTo>
                        <a:pt x="2" y="648"/>
                      </a:lnTo>
                      <a:lnTo>
                        <a:pt x="2" y="647"/>
                      </a:lnTo>
                      <a:lnTo>
                        <a:pt x="3" y="646"/>
                      </a:lnTo>
                      <a:lnTo>
                        <a:pt x="3" y="645"/>
                      </a:lnTo>
                      <a:lnTo>
                        <a:pt x="3" y="644"/>
                      </a:lnTo>
                      <a:lnTo>
                        <a:pt x="4" y="643"/>
                      </a:lnTo>
                      <a:lnTo>
                        <a:pt x="4" y="642"/>
                      </a:lnTo>
                      <a:lnTo>
                        <a:pt x="4" y="641"/>
                      </a:lnTo>
                      <a:lnTo>
                        <a:pt x="5" y="640"/>
                      </a:lnTo>
                      <a:lnTo>
                        <a:pt x="5" y="639"/>
                      </a:lnTo>
                      <a:lnTo>
                        <a:pt x="5" y="638"/>
                      </a:lnTo>
                      <a:lnTo>
                        <a:pt x="6" y="637"/>
                      </a:lnTo>
                      <a:lnTo>
                        <a:pt x="6" y="636"/>
                      </a:lnTo>
                      <a:lnTo>
                        <a:pt x="6" y="635"/>
                      </a:lnTo>
                      <a:lnTo>
                        <a:pt x="7" y="634"/>
                      </a:lnTo>
                      <a:lnTo>
                        <a:pt x="8" y="633"/>
                      </a:lnTo>
                      <a:lnTo>
                        <a:pt x="8" y="632"/>
                      </a:lnTo>
                      <a:lnTo>
                        <a:pt x="8" y="631"/>
                      </a:lnTo>
                      <a:lnTo>
                        <a:pt x="9" y="630"/>
                      </a:lnTo>
                      <a:lnTo>
                        <a:pt x="9" y="629"/>
                      </a:lnTo>
                      <a:lnTo>
                        <a:pt x="10" y="628"/>
                      </a:lnTo>
                      <a:lnTo>
                        <a:pt x="10" y="627"/>
                      </a:lnTo>
                      <a:lnTo>
                        <a:pt x="11" y="626"/>
                      </a:lnTo>
                      <a:lnTo>
                        <a:pt x="11" y="625"/>
                      </a:lnTo>
                      <a:lnTo>
                        <a:pt x="12" y="624"/>
                      </a:lnTo>
                      <a:lnTo>
                        <a:pt x="13" y="623"/>
                      </a:lnTo>
                      <a:lnTo>
                        <a:pt x="13" y="622"/>
                      </a:lnTo>
                      <a:lnTo>
                        <a:pt x="14" y="621"/>
                      </a:lnTo>
                      <a:lnTo>
                        <a:pt x="14" y="620"/>
                      </a:lnTo>
                      <a:lnTo>
                        <a:pt x="15" y="619"/>
                      </a:lnTo>
                      <a:lnTo>
                        <a:pt x="15" y="618"/>
                      </a:lnTo>
                      <a:lnTo>
                        <a:pt x="16" y="617"/>
                      </a:lnTo>
                      <a:lnTo>
                        <a:pt x="16" y="616"/>
                      </a:lnTo>
                      <a:lnTo>
                        <a:pt x="17" y="615"/>
                      </a:lnTo>
                      <a:lnTo>
                        <a:pt x="18" y="615"/>
                      </a:lnTo>
                      <a:lnTo>
                        <a:pt x="18" y="614"/>
                      </a:lnTo>
                      <a:lnTo>
                        <a:pt x="19" y="613"/>
                      </a:lnTo>
                      <a:lnTo>
                        <a:pt x="19" y="612"/>
                      </a:lnTo>
                      <a:lnTo>
                        <a:pt x="20" y="611"/>
                      </a:lnTo>
                      <a:lnTo>
                        <a:pt x="20" y="610"/>
                      </a:lnTo>
                      <a:lnTo>
                        <a:pt x="21" y="609"/>
                      </a:lnTo>
                      <a:lnTo>
                        <a:pt x="22" y="608"/>
                      </a:lnTo>
                      <a:lnTo>
                        <a:pt x="22" y="607"/>
                      </a:lnTo>
                      <a:lnTo>
                        <a:pt x="23" y="607"/>
                      </a:lnTo>
                      <a:lnTo>
                        <a:pt x="24" y="606"/>
                      </a:lnTo>
                      <a:lnTo>
                        <a:pt x="24" y="605"/>
                      </a:lnTo>
                      <a:lnTo>
                        <a:pt x="25" y="603"/>
                      </a:lnTo>
                      <a:lnTo>
                        <a:pt x="27" y="601"/>
                      </a:lnTo>
                      <a:lnTo>
                        <a:pt x="28" y="599"/>
                      </a:lnTo>
                      <a:lnTo>
                        <a:pt x="30" y="598"/>
                      </a:lnTo>
                      <a:lnTo>
                        <a:pt x="31" y="596"/>
                      </a:lnTo>
                      <a:lnTo>
                        <a:pt x="32" y="594"/>
                      </a:lnTo>
                      <a:lnTo>
                        <a:pt x="34" y="592"/>
                      </a:lnTo>
                      <a:lnTo>
                        <a:pt x="35" y="590"/>
                      </a:lnTo>
                      <a:lnTo>
                        <a:pt x="37" y="589"/>
                      </a:lnTo>
                      <a:lnTo>
                        <a:pt x="38" y="587"/>
                      </a:lnTo>
                      <a:lnTo>
                        <a:pt x="40" y="585"/>
                      </a:lnTo>
                      <a:lnTo>
                        <a:pt x="41" y="583"/>
                      </a:lnTo>
                      <a:lnTo>
                        <a:pt x="43" y="582"/>
                      </a:lnTo>
                      <a:lnTo>
                        <a:pt x="44" y="580"/>
                      </a:lnTo>
                      <a:lnTo>
                        <a:pt x="46" y="578"/>
                      </a:lnTo>
                      <a:lnTo>
                        <a:pt x="47" y="576"/>
                      </a:lnTo>
                      <a:lnTo>
                        <a:pt x="49" y="574"/>
                      </a:lnTo>
                      <a:lnTo>
                        <a:pt x="51" y="572"/>
                      </a:lnTo>
                      <a:lnTo>
                        <a:pt x="54" y="569"/>
                      </a:lnTo>
                      <a:lnTo>
                        <a:pt x="57" y="565"/>
                      </a:lnTo>
                      <a:lnTo>
                        <a:pt x="60" y="562"/>
                      </a:lnTo>
                      <a:lnTo>
                        <a:pt x="63" y="558"/>
                      </a:lnTo>
                      <a:lnTo>
                        <a:pt x="67" y="554"/>
                      </a:lnTo>
                      <a:lnTo>
                        <a:pt x="70" y="550"/>
                      </a:lnTo>
                      <a:lnTo>
                        <a:pt x="71" y="549"/>
                      </a:lnTo>
                      <a:lnTo>
                        <a:pt x="73" y="547"/>
                      </a:lnTo>
                      <a:lnTo>
                        <a:pt x="75" y="545"/>
                      </a:lnTo>
                      <a:lnTo>
                        <a:pt x="76" y="543"/>
                      </a:lnTo>
                      <a:lnTo>
                        <a:pt x="78" y="541"/>
                      </a:lnTo>
                      <a:lnTo>
                        <a:pt x="80" y="539"/>
                      </a:lnTo>
                      <a:lnTo>
                        <a:pt x="81" y="537"/>
                      </a:lnTo>
                      <a:lnTo>
                        <a:pt x="83" y="535"/>
                      </a:lnTo>
                      <a:lnTo>
                        <a:pt x="84" y="533"/>
                      </a:lnTo>
                      <a:lnTo>
                        <a:pt x="86" y="532"/>
                      </a:lnTo>
                      <a:lnTo>
                        <a:pt x="87" y="530"/>
                      </a:lnTo>
                      <a:lnTo>
                        <a:pt x="89" y="528"/>
                      </a:lnTo>
                      <a:lnTo>
                        <a:pt x="91" y="526"/>
                      </a:lnTo>
                      <a:lnTo>
                        <a:pt x="92" y="524"/>
                      </a:lnTo>
                      <a:lnTo>
                        <a:pt x="94" y="522"/>
                      </a:lnTo>
                      <a:lnTo>
                        <a:pt x="95" y="520"/>
                      </a:lnTo>
                      <a:lnTo>
                        <a:pt x="97" y="518"/>
                      </a:lnTo>
                      <a:lnTo>
                        <a:pt x="98" y="516"/>
                      </a:lnTo>
                      <a:lnTo>
                        <a:pt x="100" y="514"/>
                      </a:lnTo>
                      <a:lnTo>
                        <a:pt x="101" y="512"/>
                      </a:lnTo>
                      <a:lnTo>
                        <a:pt x="102" y="510"/>
                      </a:lnTo>
                      <a:lnTo>
                        <a:pt x="104" y="508"/>
                      </a:lnTo>
                      <a:lnTo>
                        <a:pt x="105" y="506"/>
                      </a:lnTo>
                      <a:lnTo>
                        <a:pt x="107" y="504"/>
                      </a:lnTo>
                      <a:lnTo>
                        <a:pt x="108" y="502"/>
                      </a:lnTo>
                      <a:lnTo>
                        <a:pt x="109" y="500"/>
                      </a:lnTo>
                      <a:lnTo>
                        <a:pt x="110" y="499"/>
                      </a:lnTo>
                      <a:lnTo>
                        <a:pt x="111" y="498"/>
                      </a:lnTo>
                      <a:lnTo>
                        <a:pt x="111" y="497"/>
                      </a:lnTo>
                      <a:lnTo>
                        <a:pt x="112" y="496"/>
                      </a:lnTo>
                      <a:lnTo>
                        <a:pt x="112" y="495"/>
                      </a:lnTo>
                      <a:lnTo>
                        <a:pt x="113" y="494"/>
                      </a:lnTo>
                      <a:lnTo>
                        <a:pt x="114" y="493"/>
                      </a:lnTo>
                      <a:lnTo>
                        <a:pt x="114" y="492"/>
                      </a:lnTo>
                      <a:lnTo>
                        <a:pt x="115" y="491"/>
                      </a:lnTo>
                      <a:lnTo>
                        <a:pt x="115" y="490"/>
                      </a:lnTo>
                      <a:lnTo>
                        <a:pt x="116" y="489"/>
                      </a:lnTo>
                      <a:lnTo>
                        <a:pt x="117" y="487"/>
                      </a:lnTo>
                      <a:lnTo>
                        <a:pt x="117" y="486"/>
                      </a:lnTo>
                      <a:lnTo>
                        <a:pt x="118" y="485"/>
                      </a:lnTo>
                      <a:lnTo>
                        <a:pt x="118" y="484"/>
                      </a:lnTo>
                      <a:lnTo>
                        <a:pt x="119" y="483"/>
                      </a:lnTo>
                      <a:lnTo>
                        <a:pt x="119" y="482"/>
                      </a:lnTo>
                      <a:lnTo>
                        <a:pt x="120" y="481"/>
                      </a:lnTo>
                      <a:lnTo>
                        <a:pt x="120" y="480"/>
                      </a:lnTo>
                      <a:lnTo>
                        <a:pt x="121" y="479"/>
                      </a:lnTo>
                      <a:lnTo>
                        <a:pt x="122" y="478"/>
                      </a:lnTo>
                      <a:lnTo>
                        <a:pt x="122" y="477"/>
                      </a:lnTo>
                      <a:lnTo>
                        <a:pt x="123" y="476"/>
                      </a:lnTo>
                      <a:lnTo>
                        <a:pt x="123" y="475"/>
                      </a:lnTo>
                      <a:lnTo>
                        <a:pt x="123" y="474"/>
                      </a:lnTo>
                      <a:lnTo>
                        <a:pt x="124" y="473"/>
                      </a:lnTo>
                      <a:lnTo>
                        <a:pt x="124" y="471"/>
                      </a:lnTo>
                      <a:lnTo>
                        <a:pt x="125" y="470"/>
                      </a:lnTo>
                      <a:lnTo>
                        <a:pt x="125" y="469"/>
                      </a:lnTo>
                      <a:lnTo>
                        <a:pt x="126" y="468"/>
                      </a:lnTo>
                      <a:lnTo>
                        <a:pt x="126" y="467"/>
                      </a:lnTo>
                      <a:lnTo>
                        <a:pt x="127" y="466"/>
                      </a:lnTo>
                      <a:lnTo>
                        <a:pt x="127" y="465"/>
                      </a:lnTo>
                      <a:lnTo>
                        <a:pt x="127" y="464"/>
                      </a:lnTo>
                      <a:lnTo>
                        <a:pt x="128" y="463"/>
                      </a:lnTo>
                      <a:lnTo>
                        <a:pt x="128" y="462"/>
                      </a:lnTo>
                      <a:lnTo>
                        <a:pt x="129" y="461"/>
                      </a:lnTo>
                      <a:lnTo>
                        <a:pt x="129" y="459"/>
                      </a:lnTo>
                      <a:lnTo>
                        <a:pt x="129" y="458"/>
                      </a:lnTo>
                      <a:lnTo>
                        <a:pt x="130" y="457"/>
                      </a:lnTo>
                      <a:lnTo>
                        <a:pt x="130" y="456"/>
                      </a:lnTo>
                      <a:lnTo>
                        <a:pt x="130" y="455"/>
                      </a:lnTo>
                      <a:lnTo>
                        <a:pt x="131" y="454"/>
                      </a:lnTo>
                      <a:lnTo>
                        <a:pt x="131" y="453"/>
                      </a:lnTo>
                      <a:lnTo>
                        <a:pt x="131" y="452"/>
                      </a:lnTo>
                      <a:lnTo>
                        <a:pt x="132" y="450"/>
                      </a:lnTo>
                      <a:lnTo>
                        <a:pt x="132" y="449"/>
                      </a:lnTo>
                      <a:lnTo>
                        <a:pt x="132" y="448"/>
                      </a:lnTo>
                      <a:lnTo>
                        <a:pt x="132" y="447"/>
                      </a:lnTo>
                      <a:lnTo>
                        <a:pt x="133" y="446"/>
                      </a:lnTo>
                      <a:lnTo>
                        <a:pt x="133" y="445"/>
                      </a:lnTo>
                      <a:lnTo>
                        <a:pt x="133" y="444"/>
                      </a:lnTo>
                      <a:lnTo>
                        <a:pt x="133" y="442"/>
                      </a:lnTo>
                      <a:lnTo>
                        <a:pt x="133" y="441"/>
                      </a:lnTo>
                      <a:lnTo>
                        <a:pt x="134" y="440"/>
                      </a:lnTo>
                      <a:lnTo>
                        <a:pt x="134" y="439"/>
                      </a:lnTo>
                      <a:lnTo>
                        <a:pt x="134" y="438"/>
                      </a:lnTo>
                      <a:lnTo>
                        <a:pt x="134" y="437"/>
                      </a:lnTo>
                      <a:lnTo>
                        <a:pt x="134" y="435"/>
                      </a:lnTo>
                      <a:lnTo>
                        <a:pt x="134" y="434"/>
                      </a:lnTo>
                      <a:lnTo>
                        <a:pt x="135" y="433"/>
                      </a:lnTo>
                      <a:lnTo>
                        <a:pt x="135" y="432"/>
                      </a:lnTo>
                      <a:lnTo>
                        <a:pt x="135" y="431"/>
                      </a:lnTo>
                      <a:lnTo>
                        <a:pt x="135" y="429"/>
                      </a:lnTo>
                      <a:lnTo>
                        <a:pt x="135" y="428"/>
                      </a:lnTo>
                      <a:lnTo>
                        <a:pt x="135" y="427"/>
                      </a:lnTo>
                      <a:lnTo>
                        <a:pt x="135" y="426"/>
                      </a:lnTo>
                      <a:lnTo>
                        <a:pt x="135" y="425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497" name="Freeform 31">
                  <a:extLst>
                    <a:ext uri="{FF2B5EF4-FFF2-40B4-BE49-F238E27FC236}">
                      <a16:creationId xmlns:a16="http://schemas.microsoft.com/office/drawing/2014/main" id="{33374B5D-D82F-4446-8525-A36059B73D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92" y="942"/>
                  <a:ext cx="26" cy="1096"/>
                </a:xfrm>
                <a:custGeom>
                  <a:avLst/>
                  <a:gdLst>
                    <a:gd name="T0" fmla="*/ 15 w 26"/>
                    <a:gd name="T1" fmla="*/ 1037 h 1096"/>
                    <a:gd name="T2" fmla="*/ 11 w 26"/>
                    <a:gd name="T3" fmla="*/ 1023 h 1096"/>
                    <a:gd name="T4" fmla="*/ 11 w 26"/>
                    <a:gd name="T5" fmla="*/ 928 h 1096"/>
                    <a:gd name="T6" fmla="*/ 15 w 26"/>
                    <a:gd name="T7" fmla="*/ 914 h 1096"/>
                    <a:gd name="T8" fmla="*/ 11 w 26"/>
                    <a:gd name="T9" fmla="*/ 855 h 1096"/>
                    <a:gd name="T10" fmla="*/ 15 w 26"/>
                    <a:gd name="T11" fmla="*/ 783 h 1096"/>
                    <a:gd name="T12" fmla="*/ 11 w 26"/>
                    <a:gd name="T13" fmla="*/ 769 h 1096"/>
                    <a:gd name="T14" fmla="*/ 11 w 26"/>
                    <a:gd name="T15" fmla="*/ 674 h 1096"/>
                    <a:gd name="T16" fmla="*/ 15 w 26"/>
                    <a:gd name="T17" fmla="*/ 660 h 1096"/>
                    <a:gd name="T18" fmla="*/ 11 w 26"/>
                    <a:gd name="T19" fmla="*/ 601 h 1096"/>
                    <a:gd name="T20" fmla="*/ 15 w 26"/>
                    <a:gd name="T21" fmla="*/ 528 h 1096"/>
                    <a:gd name="T22" fmla="*/ 11 w 26"/>
                    <a:gd name="T23" fmla="*/ 515 h 1096"/>
                    <a:gd name="T24" fmla="*/ 11 w 26"/>
                    <a:gd name="T25" fmla="*/ 419 h 1096"/>
                    <a:gd name="T26" fmla="*/ 15 w 26"/>
                    <a:gd name="T27" fmla="*/ 406 h 1096"/>
                    <a:gd name="T28" fmla="*/ 11 w 26"/>
                    <a:gd name="T29" fmla="*/ 347 h 1096"/>
                    <a:gd name="T30" fmla="*/ 15 w 26"/>
                    <a:gd name="T31" fmla="*/ 274 h 1096"/>
                    <a:gd name="T32" fmla="*/ 11 w 26"/>
                    <a:gd name="T33" fmla="*/ 260 h 1096"/>
                    <a:gd name="T34" fmla="*/ 11 w 26"/>
                    <a:gd name="T35" fmla="*/ 165 h 1096"/>
                    <a:gd name="T36" fmla="*/ 15 w 26"/>
                    <a:gd name="T37" fmla="*/ 151 h 1096"/>
                    <a:gd name="T38" fmla="*/ 11 w 26"/>
                    <a:gd name="T39" fmla="*/ 92 h 1096"/>
                    <a:gd name="T40" fmla="*/ 15 w 26"/>
                    <a:gd name="T41" fmla="*/ 42 h 1096"/>
                    <a:gd name="T42" fmla="*/ 25 w 26"/>
                    <a:gd name="T43" fmla="*/ 46 h 1096"/>
                    <a:gd name="T44" fmla="*/ 25 w 26"/>
                    <a:gd name="T45" fmla="*/ 45 h 1096"/>
                    <a:gd name="T46" fmla="*/ 24 w 26"/>
                    <a:gd name="T47" fmla="*/ 45 h 1096"/>
                    <a:gd name="T48" fmla="*/ 23 w 26"/>
                    <a:gd name="T49" fmla="*/ 44 h 1096"/>
                    <a:gd name="T50" fmla="*/ 23 w 26"/>
                    <a:gd name="T51" fmla="*/ 44 h 1096"/>
                    <a:gd name="T52" fmla="*/ 22 w 26"/>
                    <a:gd name="T53" fmla="*/ 44 h 1096"/>
                    <a:gd name="T54" fmla="*/ 21 w 26"/>
                    <a:gd name="T55" fmla="*/ 43 h 1096"/>
                    <a:gd name="T56" fmla="*/ 21 w 26"/>
                    <a:gd name="T57" fmla="*/ 43 h 1096"/>
                    <a:gd name="T58" fmla="*/ 20 w 26"/>
                    <a:gd name="T59" fmla="*/ 43 h 1096"/>
                    <a:gd name="T60" fmla="*/ 19 w 26"/>
                    <a:gd name="T61" fmla="*/ 42 h 1096"/>
                    <a:gd name="T62" fmla="*/ 19 w 26"/>
                    <a:gd name="T63" fmla="*/ 42 h 1096"/>
                    <a:gd name="T64" fmla="*/ 18 w 26"/>
                    <a:gd name="T65" fmla="*/ 42 h 1096"/>
                    <a:gd name="T66" fmla="*/ 17 w 26"/>
                    <a:gd name="T67" fmla="*/ 42 h 1096"/>
                    <a:gd name="T68" fmla="*/ 16 w 26"/>
                    <a:gd name="T69" fmla="*/ 41 h 1096"/>
                    <a:gd name="T70" fmla="*/ 16 w 26"/>
                    <a:gd name="T71" fmla="*/ 41 h 1096"/>
                    <a:gd name="T72" fmla="*/ 15 w 26"/>
                    <a:gd name="T73" fmla="*/ 41 h 1096"/>
                    <a:gd name="T74" fmla="*/ 14 w 26"/>
                    <a:gd name="T75" fmla="*/ 41 h 1096"/>
                    <a:gd name="T76" fmla="*/ 14 w 26"/>
                    <a:gd name="T77" fmla="*/ 41 h 1096"/>
                    <a:gd name="T78" fmla="*/ 13 w 26"/>
                    <a:gd name="T79" fmla="*/ 41 h 1096"/>
                    <a:gd name="T80" fmla="*/ 12 w 26"/>
                    <a:gd name="T81" fmla="*/ 41 h 1096"/>
                    <a:gd name="T82" fmla="*/ 12 w 26"/>
                    <a:gd name="T83" fmla="*/ 41 h 1096"/>
                    <a:gd name="T84" fmla="*/ 11 w 26"/>
                    <a:gd name="T85" fmla="*/ 41 h 1096"/>
                    <a:gd name="T86" fmla="*/ 10 w 26"/>
                    <a:gd name="T87" fmla="*/ 41 h 1096"/>
                    <a:gd name="T88" fmla="*/ 10 w 26"/>
                    <a:gd name="T89" fmla="*/ 41 h 1096"/>
                    <a:gd name="T90" fmla="*/ 9 w 26"/>
                    <a:gd name="T91" fmla="*/ 42 h 1096"/>
                    <a:gd name="T92" fmla="*/ 8 w 26"/>
                    <a:gd name="T93" fmla="*/ 42 h 1096"/>
                    <a:gd name="T94" fmla="*/ 8 w 26"/>
                    <a:gd name="T95" fmla="*/ 42 h 1096"/>
                    <a:gd name="T96" fmla="*/ 7 w 26"/>
                    <a:gd name="T97" fmla="*/ 42 h 1096"/>
                    <a:gd name="T98" fmla="*/ 6 w 26"/>
                    <a:gd name="T99" fmla="*/ 43 h 1096"/>
                    <a:gd name="T100" fmla="*/ 5 w 26"/>
                    <a:gd name="T101" fmla="*/ 43 h 1096"/>
                    <a:gd name="T102" fmla="*/ 5 w 26"/>
                    <a:gd name="T103" fmla="*/ 43 h 1096"/>
                    <a:gd name="T104" fmla="*/ 4 w 26"/>
                    <a:gd name="T105" fmla="*/ 44 h 1096"/>
                    <a:gd name="T106" fmla="*/ 3 w 26"/>
                    <a:gd name="T107" fmla="*/ 44 h 1096"/>
                    <a:gd name="T108" fmla="*/ 3 w 26"/>
                    <a:gd name="T109" fmla="*/ 44 h 1096"/>
                    <a:gd name="T110" fmla="*/ 2 w 26"/>
                    <a:gd name="T111" fmla="*/ 45 h 1096"/>
                    <a:gd name="T112" fmla="*/ 1 w 26"/>
                    <a:gd name="T113" fmla="*/ 45 h 1096"/>
                    <a:gd name="T114" fmla="*/ 1 w 26"/>
                    <a:gd name="T115" fmla="*/ 46 h 109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26"/>
                    <a:gd name="T175" fmla="*/ 0 h 1096"/>
                    <a:gd name="T176" fmla="*/ 26 w 26"/>
                    <a:gd name="T177" fmla="*/ 1096 h 109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26" h="1096">
                      <a:moveTo>
                        <a:pt x="11" y="1073"/>
                      </a:moveTo>
                      <a:lnTo>
                        <a:pt x="15" y="1073"/>
                      </a:lnTo>
                      <a:lnTo>
                        <a:pt x="15" y="1096"/>
                      </a:lnTo>
                      <a:lnTo>
                        <a:pt x="11" y="1096"/>
                      </a:lnTo>
                      <a:lnTo>
                        <a:pt x="11" y="1073"/>
                      </a:lnTo>
                      <a:close/>
                      <a:moveTo>
                        <a:pt x="11" y="1037"/>
                      </a:moveTo>
                      <a:lnTo>
                        <a:pt x="15" y="1037"/>
                      </a:lnTo>
                      <a:lnTo>
                        <a:pt x="15" y="1060"/>
                      </a:lnTo>
                      <a:lnTo>
                        <a:pt x="11" y="1060"/>
                      </a:lnTo>
                      <a:lnTo>
                        <a:pt x="11" y="1037"/>
                      </a:lnTo>
                      <a:close/>
                      <a:moveTo>
                        <a:pt x="11" y="1001"/>
                      </a:moveTo>
                      <a:lnTo>
                        <a:pt x="15" y="1001"/>
                      </a:lnTo>
                      <a:lnTo>
                        <a:pt x="15" y="1023"/>
                      </a:lnTo>
                      <a:lnTo>
                        <a:pt x="11" y="1023"/>
                      </a:lnTo>
                      <a:lnTo>
                        <a:pt x="11" y="1001"/>
                      </a:lnTo>
                      <a:close/>
                      <a:moveTo>
                        <a:pt x="11" y="964"/>
                      </a:moveTo>
                      <a:lnTo>
                        <a:pt x="15" y="964"/>
                      </a:lnTo>
                      <a:lnTo>
                        <a:pt x="15" y="987"/>
                      </a:lnTo>
                      <a:lnTo>
                        <a:pt x="11" y="987"/>
                      </a:lnTo>
                      <a:lnTo>
                        <a:pt x="11" y="964"/>
                      </a:lnTo>
                      <a:close/>
                      <a:moveTo>
                        <a:pt x="11" y="928"/>
                      </a:moveTo>
                      <a:lnTo>
                        <a:pt x="15" y="928"/>
                      </a:lnTo>
                      <a:lnTo>
                        <a:pt x="15" y="951"/>
                      </a:lnTo>
                      <a:lnTo>
                        <a:pt x="11" y="951"/>
                      </a:lnTo>
                      <a:lnTo>
                        <a:pt x="11" y="928"/>
                      </a:lnTo>
                      <a:close/>
                      <a:moveTo>
                        <a:pt x="11" y="892"/>
                      </a:moveTo>
                      <a:lnTo>
                        <a:pt x="15" y="892"/>
                      </a:lnTo>
                      <a:lnTo>
                        <a:pt x="15" y="914"/>
                      </a:lnTo>
                      <a:lnTo>
                        <a:pt x="11" y="914"/>
                      </a:lnTo>
                      <a:lnTo>
                        <a:pt x="11" y="892"/>
                      </a:lnTo>
                      <a:close/>
                      <a:moveTo>
                        <a:pt x="11" y="855"/>
                      </a:moveTo>
                      <a:lnTo>
                        <a:pt x="15" y="855"/>
                      </a:lnTo>
                      <a:lnTo>
                        <a:pt x="15" y="878"/>
                      </a:lnTo>
                      <a:lnTo>
                        <a:pt x="11" y="878"/>
                      </a:lnTo>
                      <a:lnTo>
                        <a:pt x="11" y="855"/>
                      </a:lnTo>
                      <a:close/>
                      <a:moveTo>
                        <a:pt x="11" y="819"/>
                      </a:moveTo>
                      <a:lnTo>
                        <a:pt x="15" y="819"/>
                      </a:lnTo>
                      <a:lnTo>
                        <a:pt x="15" y="842"/>
                      </a:lnTo>
                      <a:lnTo>
                        <a:pt x="11" y="842"/>
                      </a:lnTo>
                      <a:lnTo>
                        <a:pt x="11" y="819"/>
                      </a:lnTo>
                      <a:close/>
                      <a:moveTo>
                        <a:pt x="11" y="783"/>
                      </a:moveTo>
                      <a:lnTo>
                        <a:pt x="15" y="783"/>
                      </a:lnTo>
                      <a:lnTo>
                        <a:pt x="15" y="805"/>
                      </a:lnTo>
                      <a:lnTo>
                        <a:pt x="11" y="805"/>
                      </a:lnTo>
                      <a:lnTo>
                        <a:pt x="11" y="783"/>
                      </a:lnTo>
                      <a:close/>
                      <a:moveTo>
                        <a:pt x="11" y="746"/>
                      </a:moveTo>
                      <a:lnTo>
                        <a:pt x="15" y="746"/>
                      </a:lnTo>
                      <a:lnTo>
                        <a:pt x="15" y="769"/>
                      </a:lnTo>
                      <a:lnTo>
                        <a:pt x="11" y="769"/>
                      </a:lnTo>
                      <a:lnTo>
                        <a:pt x="11" y="746"/>
                      </a:lnTo>
                      <a:close/>
                      <a:moveTo>
                        <a:pt x="11" y="710"/>
                      </a:moveTo>
                      <a:lnTo>
                        <a:pt x="15" y="710"/>
                      </a:lnTo>
                      <a:lnTo>
                        <a:pt x="15" y="733"/>
                      </a:lnTo>
                      <a:lnTo>
                        <a:pt x="11" y="733"/>
                      </a:lnTo>
                      <a:lnTo>
                        <a:pt x="11" y="710"/>
                      </a:lnTo>
                      <a:close/>
                      <a:moveTo>
                        <a:pt x="11" y="674"/>
                      </a:moveTo>
                      <a:lnTo>
                        <a:pt x="15" y="674"/>
                      </a:lnTo>
                      <a:lnTo>
                        <a:pt x="15" y="696"/>
                      </a:lnTo>
                      <a:lnTo>
                        <a:pt x="11" y="696"/>
                      </a:lnTo>
                      <a:lnTo>
                        <a:pt x="11" y="674"/>
                      </a:lnTo>
                      <a:close/>
                      <a:moveTo>
                        <a:pt x="11" y="637"/>
                      </a:moveTo>
                      <a:lnTo>
                        <a:pt x="15" y="637"/>
                      </a:lnTo>
                      <a:lnTo>
                        <a:pt x="15" y="660"/>
                      </a:lnTo>
                      <a:lnTo>
                        <a:pt x="11" y="660"/>
                      </a:lnTo>
                      <a:lnTo>
                        <a:pt x="11" y="637"/>
                      </a:lnTo>
                      <a:close/>
                      <a:moveTo>
                        <a:pt x="11" y="601"/>
                      </a:moveTo>
                      <a:lnTo>
                        <a:pt x="15" y="601"/>
                      </a:lnTo>
                      <a:lnTo>
                        <a:pt x="15" y="624"/>
                      </a:lnTo>
                      <a:lnTo>
                        <a:pt x="11" y="624"/>
                      </a:lnTo>
                      <a:lnTo>
                        <a:pt x="11" y="601"/>
                      </a:lnTo>
                      <a:close/>
                      <a:moveTo>
                        <a:pt x="11" y="565"/>
                      </a:moveTo>
                      <a:lnTo>
                        <a:pt x="15" y="565"/>
                      </a:lnTo>
                      <a:lnTo>
                        <a:pt x="15" y="587"/>
                      </a:lnTo>
                      <a:lnTo>
                        <a:pt x="11" y="587"/>
                      </a:lnTo>
                      <a:lnTo>
                        <a:pt x="11" y="565"/>
                      </a:lnTo>
                      <a:close/>
                      <a:moveTo>
                        <a:pt x="11" y="528"/>
                      </a:moveTo>
                      <a:lnTo>
                        <a:pt x="15" y="528"/>
                      </a:lnTo>
                      <a:lnTo>
                        <a:pt x="15" y="551"/>
                      </a:lnTo>
                      <a:lnTo>
                        <a:pt x="11" y="551"/>
                      </a:lnTo>
                      <a:lnTo>
                        <a:pt x="11" y="528"/>
                      </a:lnTo>
                      <a:close/>
                      <a:moveTo>
                        <a:pt x="11" y="492"/>
                      </a:moveTo>
                      <a:lnTo>
                        <a:pt x="15" y="492"/>
                      </a:lnTo>
                      <a:lnTo>
                        <a:pt x="15" y="515"/>
                      </a:lnTo>
                      <a:lnTo>
                        <a:pt x="11" y="515"/>
                      </a:lnTo>
                      <a:lnTo>
                        <a:pt x="11" y="492"/>
                      </a:lnTo>
                      <a:close/>
                      <a:moveTo>
                        <a:pt x="11" y="456"/>
                      </a:moveTo>
                      <a:lnTo>
                        <a:pt x="15" y="456"/>
                      </a:lnTo>
                      <a:lnTo>
                        <a:pt x="15" y="478"/>
                      </a:lnTo>
                      <a:lnTo>
                        <a:pt x="11" y="478"/>
                      </a:lnTo>
                      <a:lnTo>
                        <a:pt x="11" y="456"/>
                      </a:lnTo>
                      <a:close/>
                      <a:moveTo>
                        <a:pt x="11" y="419"/>
                      </a:moveTo>
                      <a:lnTo>
                        <a:pt x="15" y="419"/>
                      </a:lnTo>
                      <a:lnTo>
                        <a:pt x="15" y="442"/>
                      </a:lnTo>
                      <a:lnTo>
                        <a:pt x="11" y="442"/>
                      </a:lnTo>
                      <a:lnTo>
                        <a:pt x="11" y="419"/>
                      </a:lnTo>
                      <a:close/>
                      <a:moveTo>
                        <a:pt x="11" y="383"/>
                      </a:moveTo>
                      <a:lnTo>
                        <a:pt x="15" y="383"/>
                      </a:lnTo>
                      <a:lnTo>
                        <a:pt x="15" y="406"/>
                      </a:lnTo>
                      <a:lnTo>
                        <a:pt x="11" y="406"/>
                      </a:lnTo>
                      <a:lnTo>
                        <a:pt x="11" y="383"/>
                      </a:lnTo>
                      <a:close/>
                      <a:moveTo>
                        <a:pt x="11" y="347"/>
                      </a:moveTo>
                      <a:lnTo>
                        <a:pt x="15" y="347"/>
                      </a:lnTo>
                      <a:lnTo>
                        <a:pt x="15" y="369"/>
                      </a:lnTo>
                      <a:lnTo>
                        <a:pt x="11" y="369"/>
                      </a:lnTo>
                      <a:lnTo>
                        <a:pt x="11" y="347"/>
                      </a:lnTo>
                      <a:close/>
                      <a:moveTo>
                        <a:pt x="11" y="310"/>
                      </a:moveTo>
                      <a:lnTo>
                        <a:pt x="15" y="310"/>
                      </a:lnTo>
                      <a:lnTo>
                        <a:pt x="15" y="333"/>
                      </a:lnTo>
                      <a:lnTo>
                        <a:pt x="11" y="333"/>
                      </a:lnTo>
                      <a:lnTo>
                        <a:pt x="11" y="310"/>
                      </a:lnTo>
                      <a:close/>
                      <a:moveTo>
                        <a:pt x="11" y="274"/>
                      </a:moveTo>
                      <a:lnTo>
                        <a:pt x="15" y="274"/>
                      </a:lnTo>
                      <a:lnTo>
                        <a:pt x="15" y="297"/>
                      </a:lnTo>
                      <a:lnTo>
                        <a:pt x="11" y="297"/>
                      </a:lnTo>
                      <a:lnTo>
                        <a:pt x="11" y="274"/>
                      </a:lnTo>
                      <a:close/>
                      <a:moveTo>
                        <a:pt x="11" y="238"/>
                      </a:moveTo>
                      <a:lnTo>
                        <a:pt x="15" y="238"/>
                      </a:lnTo>
                      <a:lnTo>
                        <a:pt x="15" y="260"/>
                      </a:lnTo>
                      <a:lnTo>
                        <a:pt x="11" y="260"/>
                      </a:lnTo>
                      <a:lnTo>
                        <a:pt x="11" y="238"/>
                      </a:lnTo>
                      <a:close/>
                      <a:moveTo>
                        <a:pt x="11" y="201"/>
                      </a:moveTo>
                      <a:lnTo>
                        <a:pt x="15" y="201"/>
                      </a:lnTo>
                      <a:lnTo>
                        <a:pt x="15" y="224"/>
                      </a:lnTo>
                      <a:lnTo>
                        <a:pt x="11" y="224"/>
                      </a:lnTo>
                      <a:lnTo>
                        <a:pt x="11" y="201"/>
                      </a:lnTo>
                      <a:close/>
                      <a:moveTo>
                        <a:pt x="11" y="165"/>
                      </a:moveTo>
                      <a:lnTo>
                        <a:pt x="15" y="165"/>
                      </a:lnTo>
                      <a:lnTo>
                        <a:pt x="15" y="188"/>
                      </a:lnTo>
                      <a:lnTo>
                        <a:pt x="11" y="188"/>
                      </a:lnTo>
                      <a:lnTo>
                        <a:pt x="11" y="165"/>
                      </a:lnTo>
                      <a:close/>
                      <a:moveTo>
                        <a:pt x="11" y="128"/>
                      </a:moveTo>
                      <a:lnTo>
                        <a:pt x="15" y="128"/>
                      </a:lnTo>
                      <a:lnTo>
                        <a:pt x="15" y="151"/>
                      </a:lnTo>
                      <a:lnTo>
                        <a:pt x="11" y="151"/>
                      </a:lnTo>
                      <a:lnTo>
                        <a:pt x="11" y="128"/>
                      </a:lnTo>
                      <a:close/>
                      <a:moveTo>
                        <a:pt x="11" y="92"/>
                      </a:moveTo>
                      <a:lnTo>
                        <a:pt x="15" y="92"/>
                      </a:lnTo>
                      <a:lnTo>
                        <a:pt x="15" y="115"/>
                      </a:lnTo>
                      <a:lnTo>
                        <a:pt x="11" y="115"/>
                      </a:lnTo>
                      <a:lnTo>
                        <a:pt x="11" y="92"/>
                      </a:lnTo>
                      <a:close/>
                      <a:moveTo>
                        <a:pt x="11" y="56"/>
                      </a:moveTo>
                      <a:lnTo>
                        <a:pt x="15" y="56"/>
                      </a:lnTo>
                      <a:lnTo>
                        <a:pt x="15" y="79"/>
                      </a:lnTo>
                      <a:lnTo>
                        <a:pt x="11" y="79"/>
                      </a:lnTo>
                      <a:lnTo>
                        <a:pt x="11" y="56"/>
                      </a:lnTo>
                      <a:close/>
                      <a:moveTo>
                        <a:pt x="15" y="29"/>
                      </a:moveTo>
                      <a:lnTo>
                        <a:pt x="15" y="42"/>
                      </a:lnTo>
                      <a:lnTo>
                        <a:pt x="11" y="42"/>
                      </a:lnTo>
                      <a:lnTo>
                        <a:pt x="11" y="29"/>
                      </a:lnTo>
                      <a:lnTo>
                        <a:pt x="15" y="29"/>
                      </a:lnTo>
                      <a:close/>
                      <a:moveTo>
                        <a:pt x="13" y="0"/>
                      </a:moveTo>
                      <a:lnTo>
                        <a:pt x="26" y="46"/>
                      </a:lnTo>
                      <a:lnTo>
                        <a:pt x="25" y="46"/>
                      </a:lnTo>
                      <a:lnTo>
                        <a:pt x="25" y="45"/>
                      </a:lnTo>
                      <a:lnTo>
                        <a:pt x="24" y="45"/>
                      </a:lnTo>
                      <a:lnTo>
                        <a:pt x="23" y="44"/>
                      </a:lnTo>
                      <a:lnTo>
                        <a:pt x="22" y="44"/>
                      </a:lnTo>
                      <a:lnTo>
                        <a:pt x="22" y="43"/>
                      </a:lnTo>
                      <a:lnTo>
                        <a:pt x="21" y="43"/>
                      </a:lnTo>
                      <a:lnTo>
                        <a:pt x="20" y="43"/>
                      </a:lnTo>
                      <a:lnTo>
                        <a:pt x="20" y="42"/>
                      </a:lnTo>
                      <a:lnTo>
                        <a:pt x="19" y="42"/>
                      </a:lnTo>
                      <a:lnTo>
                        <a:pt x="18" y="42"/>
                      </a:lnTo>
                      <a:lnTo>
                        <a:pt x="17" y="42"/>
                      </a:lnTo>
                      <a:lnTo>
                        <a:pt x="17" y="41"/>
                      </a:lnTo>
                      <a:lnTo>
                        <a:pt x="16" y="41"/>
                      </a:lnTo>
                      <a:lnTo>
                        <a:pt x="15" y="41"/>
                      </a:lnTo>
                      <a:lnTo>
                        <a:pt x="14" y="41"/>
                      </a:lnTo>
                      <a:lnTo>
                        <a:pt x="13" y="41"/>
                      </a:lnTo>
                      <a:lnTo>
                        <a:pt x="12" y="41"/>
                      </a:lnTo>
                      <a:lnTo>
                        <a:pt x="11" y="41"/>
                      </a:lnTo>
                      <a:lnTo>
                        <a:pt x="10" y="41"/>
                      </a:lnTo>
                      <a:lnTo>
                        <a:pt x="9" y="41"/>
                      </a:lnTo>
                      <a:lnTo>
                        <a:pt x="9" y="42"/>
                      </a:lnTo>
                      <a:lnTo>
                        <a:pt x="8" y="42"/>
                      </a:lnTo>
                      <a:lnTo>
                        <a:pt x="7" y="42"/>
                      </a:lnTo>
                      <a:lnTo>
                        <a:pt x="6" y="42"/>
                      </a:lnTo>
                      <a:lnTo>
                        <a:pt x="6" y="43"/>
                      </a:lnTo>
                      <a:lnTo>
                        <a:pt x="5" y="43"/>
                      </a:lnTo>
                      <a:lnTo>
                        <a:pt x="4" y="43"/>
                      </a:lnTo>
                      <a:lnTo>
                        <a:pt x="4" y="44"/>
                      </a:lnTo>
                      <a:lnTo>
                        <a:pt x="3" y="44"/>
                      </a:lnTo>
                      <a:lnTo>
                        <a:pt x="2" y="45"/>
                      </a:lnTo>
                      <a:lnTo>
                        <a:pt x="1" y="45"/>
                      </a:lnTo>
                      <a:lnTo>
                        <a:pt x="1" y="46"/>
                      </a:lnTo>
                      <a:lnTo>
                        <a:pt x="0" y="46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498" name="Freeform 32">
                  <a:extLst>
                    <a:ext uri="{FF2B5EF4-FFF2-40B4-BE49-F238E27FC236}">
                      <a16:creationId xmlns:a16="http://schemas.microsoft.com/office/drawing/2014/main" id="{80D1AA43-A3A1-4918-96E8-DCD3653E8C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5" y="1466"/>
                  <a:ext cx="548" cy="25"/>
                </a:xfrm>
                <a:custGeom>
                  <a:avLst/>
                  <a:gdLst>
                    <a:gd name="T0" fmla="*/ 519 w 548"/>
                    <a:gd name="T1" fmla="*/ 15 h 25"/>
                    <a:gd name="T2" fmla="*/ 502 w 548"/>
                    <a:gd name="T3" fmla="*/ 25 h 25"/>
                    <a:gd name="T4" fmla="*/ 502 w 548"/>
                    <a:gd name="T5" fmla="*/ 25 h 25"/>
                    <a:gd name="T6" fmla="*/ 502 w 548"/>
                    <a:gd name="T7" fmla="*/ 24 h 25"/>
                    <a:gd name="T8" fmla="*/ 503 w 548"/>
                    <a:gd name="T9" fmla="*/ 24 h 25"/>
                    <a:gd name="T10" fmla="*/ 503 w 548"/>
                    <a:gd name="T11" fmla="*/ 23 h 25"/>
                    <a:gd name="T12" fmla="*/ 503 w 548"/>
                    <a:gd name="T13" fmla="*/ 23 h 25"/>
                    <a:gd name="T14" fmla="*/ 504 w 548"/>
                    <a:gd name="T15" fmla="*/ 22 h 25"/>
                    <a:gd name="T16" fmla="*/ 504 w 548"/>
                    <a:gd name="T17" fmla="*/ 22 h 25"/>
                    <a:gd name="T18" fmla="*/ 504 w 548"/>
                    <a:gd name="T19" fmla="*/ 21 h 25"/>
                    <a:gd name="T20" fmla="*/ 504 w 548"/>
                    <a:gd name="T21" fmla="*/ 21 h 25"/>
                    <a:gd name="T22" fmla="*/ 505 w 548"/>
                    <a:gd name="T23" fmla="*/ 20 h 25"/>
                    <a:gd name="T24" fmla="*/ 505 w 548"/>
                    <a:gd name="T25" fmla="*/ 20 h 25"/>
                    <a:gd name="T26" fmla="*/ 505 w 548"/>
                    <a:gd name="T27" fmla="*/ 19 h 25"/>
                    <a:gd name="T28" fmla="*/ 505 w 548"/>
                    <a:gd name="T29" fmla="*/ 19 h 25"/>
                    <a:gd name="T30" fmla="*/ 505 w 548"/>
                    <a:gd name="T31" fmla="*/ 18 h 25"/>
                    <a:gd name="T32" fmla="*/ 506 w 548"/>
                    <a:gd name="T33" fmla="*/ 18 h 25"/>
                    <a:gd name="T34" fmla="*/ 506 w 548"/>
                    <a:gd name="T35" fmla="*/ 17 h 25"/>
                    <a:gd name="T36" fmla="*/ 506 w 548"/>
                    <a:gd name="T37" fmla="*/ 17 h 25"/>
                    <a:gd name="T38" fmla="*/ 506 w 548"/>
                    <a:gd name="T39" fmla="*/ 16 h 25"/>
                    <a:gd name="T40" fmla="*/ 506 w 548"/>
                    <a:gd name="T41" fmla="*/ 16 h 25"/>
                    <a:gd name="T42" fmla="*/ 506 w 548"/>
                    <a:gd name="T43" fmla="*/ 15 h 25"/>
                    <a:gd name="T44" fmla="*/ 506 w 548"/>
                    <a:gd name="T45" fmla="*/ 15 h 25"/>
                    <a:gd name="T46" fmla="*/ 506 w 548"/>
                    <a:gd name="T47" fmla="*/ 14 h 25"/>
                    <a:gd name="T48" fmla="*/ 506 w 548"/>
                    <a:gd name="T49" fmla="*/ 14 h 25"/>
                    <a:gd name="T50" fmla="*/ 506 w 548"/>
                    <a:gd name="T51" fmla="*/ 13 h 25"/>
                    <a:gd name="T52" fmla="*/ 506 w 548"/>
                    <a:gd name="T53" fmla="*/ 13 h 25"/>
                    <a:gd name="T54" fmla="*/ 506 w 548"/>
                    <a:gd name="T55" fmla="*/ 12 h 25"/>
                    <a:gd name="T56" fmla="*/ 506 w 548"/>
                    <a:gd name="T57" fmla="*/ 12 h 25"/>
                    <a:gd name="T58" fmla="*/ 506 w 548"/>
                    <a:gd name="T59" fmla="*/ 11 h 25"/>
                    <a:gd name="T60" fmla="*/ 506 w 548"/>
                    <a:gd name="T61" fmla="*/ 11 h 25"/>
                    <a:gd name="T62" fmla="*/ 506 w 548"/>
                    <a:gd name="T63" fmla="*/ 10 h 25"/>
                    <a:gd name="T64" fmla="*/ 506 w 548"/>
                    <a:gd name="T65" fmla="*/ 10 h 25"/>
                    <a:gd name="T66" fmla="*/ 506 w 548"/>
                    <a:gd name="T67" fmla="*/ 9 h 25"/>
                    <a:gd name="T68" fmla="*/ 506 w 548"/>
                    <a:gd name="T69" fmla="*/ 9 h 25"/>
                    <a:gd name="T70" fmla="*/ 506 w 548"/>
                    <a:gd name="T71" fmla="*/ 8 h 25"/>
                    <a:gd name="T72" fmla="*/ 506 w 548"/>
                    <a:gd name="T73" fmla="*/ 8 h 25"/>
                    <a:gd name="T74" fmla="*/ 505 w 548"/>
                    <a:gd name="T75" fmla="*/ 7 h 25"/>
                    <a:gd name="T76" fmla="*/ 505 w 548"/>
                    <a:gd name="T77" fmla="*/ 7 h 25"/>
                    <a:gd name="T78" fmla="*/ 505 w 548"/>
                    <a:gd name="T79" fmla="*/ 6 h 25"/>
                    <a:gd name="T80" fmla="*/ 505 w 548"/>
                    <a:gd name="T81" fmla="*/ 6 h 25"/>
                    <a:gd name="T82" fmla="*/ 505 w 548"/>
                    <a:gd name="T83" fmla="*/ 5 h 25"/>
                    <a:gd name="T84" fmla="*/ 504 w 548"/>
                    <a:gd name="T85" fmla="*/ 5 h 25"/>
                    <a:gd name="T86" fmla="*/ 504 w 548"/>
                    <a:gd name="T87" fmla="*/ 4 h 25"/>
                    <a:gd name="T88" fmla="*/ 504 w 548"/>
                    <a:gd name="T89" fmla="*/ 4 h 25"/>
                    <a:gd name="T90" fmla="*/ 504 w 548"/>
                    <a:gd name="T91" fmla="*/ 3 h 25"/>
                    <a:gd name="T92" fmla="*/ 503 w 548"/>
                    <a:gd name="T93" fmla="*/ 3 h 25"/>
                    <a:gd name="T94" fmla="*/ 503 w 548"/>
                    <a:gd name="T95" fmla="*/ 3 h 25"/>
                    <a:gd name="T96" fmla="*/ 503 w 548"/>
                    <a:gd name="T97" fmla="*/ 2 h 25"/>
                    <a:gd name="T98" fmla="*/ 502 w 548"/>
                    <a:gd name="T99" fmla="*/ 2 h 25"/>
                    <a:gd name="T100" fmla="*/ 502 w 548"/>
                    <a:gd name="T101" fmla="*/ 1 h 25"/>
                    <a:gd name="T102" fmla="*/ 502 w 548"/>
                    <a:gd name="T103" fmla="*/ 1 h 25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548"/>
                    <a:gd name="T157" fmla="*/ 0 h 25"/>
                    <a:gd name="T158" fmla="*/ 548 w 548"/>
                    <a:gd name="T159" fmla="*/ 25 h 25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548" h="25">
                      <a:moveTo>
                        <a:pt x="519" y="15"/>
                      </a:move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519" y="10"/>
                      </a:lnTo>
                      <a:lnTo>
                        <a:pt x="519" y="15"/>
                      </a:lnTo>
                      <a:close/>
                      <a:moveTo>
                        <a:pt x="548" y="13"/>
                      </a:moveTo>
                      <a:lnTo>
                        <a:pt x="501" y="25"/>
                      </a:lnTo>
                      <a:lnTo>
                        <a:pt x="502" y="25"/>
                      </a:lnTo>
                      <a:lnTo>
                        <a:pt x="502" y="24"/>
                      </a:lnTo>
                      <a:lnTo>
                        <a:pt x="503" y="24"/>
                      </a:lnTo>
                      <a:lnTo>
                        <a:pt x="503" y="23"/>
                      </a:lnTo>
                      <a:lnTo>
                        <a:pt x="503" y="22"/>
                      </a:lnTo>
                      <a:lnTo>
                        <a:pt x="504" y="22"/>
                      </a:lnTo>
                      <a:lnTo>
                        <a:pt x="504" y="21"/>
                      </a:lnTo>
                      <a:lnTo>
                        <a:pt x="504" y="20"/>
                      </a:lnTo>
                      <a:lnTo>
                        <a:pt x="505" y="20"/>
                      </a:lnTo>
                      <a:lnTo>
                        <a:pt x="505" y="19"/>
                      </a:lnTo>
                      <a:lnTo>
                        <a:pt x="505" y="18"/>
                      </a:lnTo>
                      <a:lnTo>
                        <a:pt x="506" y="18"/>
                      </a:lnTo>
                      <a:lnTo>
                        <a:pt x="506" y="17"/>
                      </a:lnTo>
                      <a:lnTo>
                        <a:pt x="506" y="16"/>
                      </a:lnTo>
                      <a:lnTo>
                        <a:pt x="506" y="15"/>
                      </a:lnTo>
                      <a:lnTo>
                        <a:pt x="506" y="14"/>
                      </a:lnTo>
                      <a:lnTo>
                        <a:pt x="506" y="13"/>
                      </a:lnTo>
                      <a:lnTo>
                        <a:pt x="506" y="12"/>
                      </a:lnTo>
                      <a:lnTo>
                        <a:pt x="506" y="11"/>
                      </a:lnTo>
                      <a:lnTo>
                        <a:pt x="506" y="10"/>
                      </a:lnTo>
                      <a:lnTo>
                        <a:pt x="506" y="9"/>
                      </a:lnTo>
                      <a:lnTo>
                        <a:pt x="506" y="8"/>
                      </a:lnTo>
                      <a:lnTo>
                        <a:pt x="505" y="8"/>
                      </a:lnTo>
                      <a:lnTo>
                        <a:pt x="505" y="7"/>
                      </a:lnTo>
                      <a:lnTo>
                        <a:pt x="505" y="6"/>
                      </a:lnTo>
                      <a:lnTo>
                        <a:pt x="505" y="5"/>
                      </a:lnTo>
                      <a:lnTo>
                        <a:pt x="504" y="5"/>
                      </a:lnTo>
                      <a:lnTo>
                        <a:pt x="504" y="4"/>
                      </a:lnTo>
                      <a:lnTo>
                        <a:pt x="504" y="3"/>
                      </a:lnTo>
                      <a:lnTo>
                        <a:pt x="503" y="3"/>
                      </a:lnTo>
                      <a:lnTo>
                        <a:pt x="503" y="2"/>
                      </a:lnTo>
                      <a:lnTo>
                        <a:pt x="502" y="2"/>
                      </a:lnTo>
                      <a:lnTo>
                        <a:pt x="502" y="1"/>
                      </a:lnTo>
                      <a:lnTo>
                        <a:pt x="502" y="0"/>
                      </a:lnTo>
                      <a:lnTo>
                        <a:pt x="501" y="0"/>
                      </a:lnTo>
                      <a:lnTo>
                        <a:pt x="548" y="13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499" name="Freeform 33">
                  <a:extLst>
                    <a:ext uri="{FF2B5EF4-FFF2-40B4-BE49-F238E27FC236}">
                      <a16:creationId xmlns:a16="http://schemas.microsoft.com/office/drawing/2014/main" id="{F42CC320-9917-4B22-BAB8-6CF92FEFC0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6" y="1477"/>
                  <a:ext cx="452" cy="450"/>
                </a:xfrm>
                <a:custGeom>
                  <a:avLst/>
                  <a:gdLst>
                    <a:gd name="T0" fmla="*/ 410 w 452"/>
                    <a:gd name="T1" fmla="*/ 44 h 450"/>
                    <a:gd name="T2" fmla="*/ 382 w 452"/>
                    <a:gd name="T3" fmla="*/ 66 h 450"/>
                    <a:gd name="T4" fmla="*/ 372 w 452"/>
                    <a:gd name="T5" fmla="*/ 76 h 450"/>
                    <a:gd name="T6" fmla="*/ 350 w 452"/>
                    <a:gd name="T7" fmla="*/ 104 h 450"/>
                    <a:gd name="T8" fmla="*/ 309 w 452"/>
                    <a:gd name="T9" fmla="*/ 145 h 450"/>
                    <a:gd name="T10" fmla="*/ 259 w 452"/>
                    <a:gd name="T11" fmla="*/ 195 h 450"/>
                    <a:gd name="T12" fmla="*/ 230 w 452"/>
                    <a:gd name="T13" fmla="*/ 217 h 450"/>
                    <a:gd name="T14" fmla="*/ 221 w 452"/>
                    <a:gd name="T15" fmla="*/ 227 h 450"/>
                    <a:gd name="T16" fmla="*/ 199 w 452"/>
                    <a:gd name="T17" fmla="*/ 255 h 450"/>
                    <a:gd name="T18" fmla="*/ 158 w 452"/>
                    <a:gd name="T19" fmla="*/ 296 h 450"/>
                    <a:gd name="T20" fmla="*/ 107 w 452"/>
                    <a:gd name="T21" fmla="*/ 346 h 450"/>
                    <a:gd name="T22" fmla="*/ 78 w 452"/>
                    <a:gd name="T23" fmla="*/ 368 h 450"/>
                    <a:gd name="T24" fmla="*/ 69 w 452"/>
                    <a:gd name="T25" fmla="*/ 378 h 450"/>
                    <a:gd name="T26" fmla="*/ 47 w 452"/>
                    <a:gd name="T27" fmla="*/ 406 h 450"/>
                    <a:gd name="T28" fmla="*/ 24 w 452"/>
                    <a:gd name="T29" fmla="*/ 409 h 450"/>
                    <a:gd name="T30" fmla="*/ 24 w 452"/>
                    <a:gd name="T31" fmla="*/ 410 h 450"/>
                    <a:gd name="T32" fmla="*/ 24 w 452"/>
                    <a:gd name="T33" fmla="*/ 410 h 450"/>
                    <a:gd name="T34" fmla="*/ 24 w 452"/>
                    <a:gd name="T35" fmla="*/ 411 h 450"/>
                    <a:gd name="T36" fmla="*/ 24 w 452"/>
                    <a:gd name="T37" fmla="*/ 412 h 450"/>
                    <a:gd name="T38" fmla="*/ 24 w 452"/>
                    <a:gd name="T39" fmla="*/ 412 h 450"/>
                    <a:gd name="T40" fmla="*/ 24 w 452"/>
                    <a:gd name="T41" fmla="*/ 413 h 450"/>
                    <a:gd name="T42" fmla="*/ 25 w 452"/>
                    <a:gd name="T43" fmla="*/ 414 h 450"/>
                    <a:gd name="T44" fmla="*/ 25 w 452"/>
                    <a:gd name="T45" fmla="*/ 414 h 450"/>
                    <a:gd name="T46" fmla="*/ 25 w 452"/>
                    <a:gd name="T47" fmla="*/ 415 h 450"/>
                    <a:gd name="T48" fmla="*/ 25 w 452"/>
                    <a:gd name="T49" fmla="*/ 415 h 450"/>
                    <a:gd name="T50" fmla="*/ 26 w 452"/>
                    <a:gd name="T51" fmla="*/ 416 h 450"/>
                    <a:gd name="T52" fmla="*/ 26 w 452"/>
                    <a:gd name="T53" fmla="*/ 417 h 450"/>
                    <a:gd name="T54" fmla="*/ 26 w 452"/>
                    <a:gd name="T55" fmla="*/ 417 h 450"/>
                    <a:gd name="T56" fmla="*/ 26 w 452"/>
                    <a:gd name="T57" fmla="*/ 418 h 450"/>
                    <a:gd name="T58" fmla="*/ 27 w 452"/>
                    <a:gd name="T59" fmla="*/ 418 h 450"/>
                    <a:gd name="T60" fmla="*/ 27 w 452"/>
                    <a:gd name="T61" fmla="*/ 419 h 450"/>
                    <a:gd name="T62" fmla="*/ 27 w 452"/>
                    <a:gd name="T63" fmla="*/ 419 h 450"/>
                    <a:gd name="T64" fmla="*/ 28 w 452"/>
                    <a:gd name="T65" fmla="*/ 420 h 450"/>
                    <a:gd name="T66" fmla="*/ 28 w 452"/>
                    <a:gd name="T67" fmla="*/ 420 h 450"/>
                    <a:gd name="T68" fmla="*/ 29 w 452"/>
                    <a:gd name="T69" fmla="*/ 420 h 450"/>
                    <a:gd name="T70" fmla="*/ 29 w 452"/>
                    <a:gd name="T71" fmla="*/ 421 h 450"/>
                    <a:gd name="T72" fmla="*/ 29 w 452"/>
                    <a:gd name="T73" fmla="*/ 421 h 450"/>
                    <a:gd name="T74" fmla="*/ 30 w 452"/>
                    <a:gd name="T75" fmla="*/ 422 h 450"/>
                    <a:gd name="T76" fmla="*/ 30 w 452"/>
                    <a:gd name="T77" fmla="*/ 422 h 450"/>
                    <a:gd name="T78" fmla="*/ 31 w 452"/>
                    <a:gd name="T79" fmla="*/ 422 h 450"/>
                    <a:gd name="T80" fmla="*/ 31 w 452"/>
                    <a:gd name="T81" fmla="*/ 423 h 450"/>
                    <a:gd name="T82" fmla="*/ 32 w 452"/>
                    <a:gd name="T83" fmla="*/ 423 h 450"/>
                    <a:gd name="T84" fmla="*/ 32 w 452"/>
                    <a:gd name="T85" fmla="*/ 423 h 450"/>
                    <a:gd name="T86" fmla="*/ 33 w 452"/>
                    <a:gd name="T87" fmla="*/ 424 h 450"/>
                    <a:gd name="T88" fmla="*/ 33 w 452"/>
                    <a:gd name="T89" fmla="*/ 424 h 450"/>
                    <a:gd name="T90" fmla="*/ 34 w 452"/>
                    <a:gd name="T91" fmla="*/ 424 h 450"/>
                    <a:gd name="T92" fmla="*/ 35 w 452"/>
                    <a:gd name="T93" fmla="*/ 424 h 450"/>
                    <a:gd name="T94" fmla="*/ 35 w 452"/>
                    <a:gd name="T95" fmla="*/ 425 h 450"/>
                    <a:gd name="T96" fmla="*/ 36 w 452"/>
                    <a:gd name="T97" fmla="*/ 425 h 450"/>
                    <a:gd name="T98" fmla="*/ 36 w 452"/>
                    <a:gd name="T99" fmla="*/ 425 h 450"/>
                    <a:gd name="T100" fmla="*/ 37 w 452"/>
                    <a:gd name="T101" fmla="*/ 425 h 450"/>
                    <a:gd name="T102" fmla="*/ 38 w 452"/>
                    <a:gd name="T103" fmla="*/ 426 h 450"/>
                    <a:gd name="T104" fmla="*/ 38 w 452"/>
                    <a:gd name="T105" fmla="*/ 426 h 450"/>
                    <a:gd name="T106" fmla="*/ 39 w 452"/>
                    <a:gd name="T107" fmla="*/ 426 h 450"/>
                    <a:gd name="T108" fmla="*/ 40 w 452"/>
                    <a:gd name="T109" fmla="*/ 426 h 450"/>
                    <a:gd name="T110" fmla="*/ 41 w 452"/>
                    <a:gd name="T111" fmla="*/ 426 h 450"/>
                    <a:gd name="T112" fmla="*/ 41 w 452"/>
                    <a:gd name="T113" fmla="*/ 426 h 45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452"/>
                    <a:gd name="T172" fmla="*/ 0 h 450"/>
                    <a:gd name="T173" fmla="*/ 452 w 452"/>
                    <a:gd name="T174" fmla="*/ 450 h 450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452" h="450">
                      <a:moveTo>
                        <a:pt x="436" y="19"/>
                      </a:moveTo>
                      <a:lnTo>
                        <a:pt x="432" y="16"/>
                      </a:lnTo>
                      <a:lnTo>
                        <a:pt x="448" y="0"/>
                      </a:lnTo>
                      <a:lnTo>
                        <a:pt x="452" y="3"/>
                      </a:lnTo>
                      <a:lnTo>
                        <a:pt x="436" y="19"/>
                      </a:lnTo>
                      <a:close/>
                      <a:moveTo>
                        <a:pt x="410" y="44"/>
                      </a:moveTo>
                      <a:lnTo>
                        <a:pt x="407" y="41"/>
                      </a:lnTo>
                      <a:lnTo>
                        <a:pt x="423" y="25"/>
                      </a:lnTo>
                      <a:lnTo>
                        <a:pt x="426" y="29"/>
                      </a:lnTo>
                      <a:lnTo>
                        <a:pt x="410" y="44"/>
                      </a:lnTo>
                      <a:close/>
                      <a:moveTo>
                        <a:pt x="385" y="69"/>
                      </a:moveTo>
                      <a:lnTo>
                        <a:pt x="382" y="66"/>
                      </a:lnTo>
                      <a:lnTo>
                        <a:pt x="398" y="50"/>
                      </a:lnTo>
                      <a:lnTo>
                        <a:pt x="401" y="54"/>
                      </a:lnTo>
                      <a:lnTo>
                        <a:pt x="385" y="69"/>
                      </a:lnTo>
                      <a:close/>
                      <a:moveTo>
                        <a:pt x="360" y="95"/>
                      </a:moveTo>
                      <a:lnTo>
                        <a:pt x="357" y="91"/>
                      </a:lnTo>
                      <a:lnTo>
                        <a:pt x="372" y="76"/>
                      </a:lnTo>
                      <a:lnTo>
                        <a:pt x="376" y="79"/>
                      </a:lnTo>
                      <a:lnTo>
                        <a:pt x="360" y="95"/>
                      </a:lnTo>
                      <a:close/>
                      <a:moveTo>
                        <a:pt x="335" y="120"/>
                      </a:moveTo>
                      <a:lnTo>
                        <a:pt x="331" y="117"/>
                      </a:lnTo>
                      <a:lnTo>
                        <a:pt x="347" y="101"/>
                      </a:lnTo>
                      <a:lnTo>
                        <a:pt x="350" y="104"/>
                      </a:lnTo>
                      <a:lnTo>
                        <a:pt x="335" y="120"/>
                      </a:lnTo>
                      <a:close/>
                      <a:moveTo>
                        <a:pt x="309" y="145"/>
                      </a:moveTo>
                      <a:lnTo>
                        <a:pt x="306" y="142"/>
                      </a:lnTo>
                      <a:lnTo>
                        <a:pt x="322" y="126"/>
                      </a:lnTo>
                      <a:lnTo>
                        <a:pt x="325" y="129"/>
                      </a:lnTo>
                      <a:lnTo>
                        <a:pt x="309" y="145"/>
                      </a:lnTo>
                      <a:close/>
                      <a:moveTo>
                        <a:pt x="284" y="170"/>
                      </a:moveTo>
                      <a:lnTo>
                        <a:pt x="281" y="167"/>
                      </a:lnTo>
                      <a:lnTo>
                        <a:pt x="297" y="151"/>
                      </a:lnTo>
                      <a:lnTo>
                        <a:pt x="300" y="154"/>
                      </a:lnTo>
                      <a:lnTo>
                        <a:pt x="284" y="170"/>
                      </a:lnTo>
                      <a:close/>
                      <a:moveTo>
                        <a:pt x="259" y="195"/>
                      </a:moveTo>
                      <a:lnTo>
                        <a:pt x="255" y="192"/>
                      </a:lnTo>
                      <a:lnTo>
                        <a:pt x="271" y="176"/>
                      </a:lnTo>
                      <a:lnTo>
                        <a:pt x="274" y="180"/>
                      </a:lnTo>
                      <a:lnTo>
                        <a:pt x="259" y="195"/>
                      </a:lnTo>
                      <a:close/>
                      <a:moveTo>
                        <a:pt x="233" y="221"/>
                      </a:moveTo>
                      <a:lnTo>
                        <a:pt x="230" y="217"/>
                      </a:lnTo>
                      <a:lnTo>
                        <a:pt x="246" y="201"/>
                      </a:lnTo>
                      <a:lnTo>
                        <a:pt x="249" y="205"/>
                      </a:lnTo>
                      <a:lnTo>
                        <a:pt x="233" y="221"/>
                      </a:lnTo>
                      <a:close/>
                      <a:moveTo>
                        <a:pt x="208" y="246"/>
                      </a:moveTo>
                      <a:lnTo>
                        <a:pt x="205" y="242"/>
                      </a:lnTo>
                      <a:lnTo>
                        <a:pt x="221" y="227"/>
                      </a:lnTo>
                      <a:lnTo>
                        <a:pt x="224" y="230"/>
                      </a:lnTo>
                      <a:lnTo>
                        <a:pt x="208" y="246"/>
                      </a:lnTo>
                      <a:close/>
                      <a:moveTo>
                        <a:pt x="183" y="271"/>
                      </a:moveTo>
                      <a:lnTo>
                        <a:pt x="180" y="268"/>
                      </a:lnTo>
                      <a:lnTo>
                        <a:pt x="195" y="252"/>
                      </a:lnTo>
                      <a:lnTo>
                        <a:pt x="199" y="255"/>
                      </a:lnTo>
                      <a:lnTo>
                        <a:pt x="183" y="271"/>
                      </a:lnTo>
                      <a:close/>
                      <a:moveTo>
                        <a:pt x="158" y="296"/>
                      </a:moveTo>
                      <a:lnTo>
                        <a:pt x="154" y="293"/>
                      </a:lnTo>
                      <a:lnTo>
                        <a:pt x="170" y="277"/>
                      </a:lnTo>
                      <a:lnTo>
                        <a:pt x="173" y="280"/>
                      </a:lnTo>
                      <a:lnTo>
                        <a:pt x="158" y="296"/>
                      </a:lnTo>
                      <a:close/>
                      <a:moveTo>
                        <a:pt x="132" y="321"/>
                      </a:moveTo>
                      <a:lnTo>
                        <a:pt x="129" y="318"/>
                      </a:lnTo>
                      <a:lnTo>
                        <a:pt x="145" y="302"/>
                      </a:lnTo>
                      <a:lnTo>
                        <a:pt x="148" y="306"/>
                      </a:lnTo>
                      <a:lnTo>
                        <a:pt x="132" y="321"/>
                      </a:lnTo>
                      <a:close/>
                      <a:moveTo>
                        <a:pt x="107" y="346"/>
                      </a:moveTo>
                      <a:lnTo>
                        <a:pt x="104" y="343"/>
                      </a:lnTo>
                      <a:lnTo>
                        <a:pt x="119" y="327"/>
                      </a:lnTo>
                      <a:lnTo>
                        <a:pt x="123" y="331"/>
                      </a:lnTo>
                      <a:lnTo>
                        <a:pt x="107" y="346"/>
                      </a:lnTo>
                      <a:close/>
                      <a:moveTo>
                        <a:pt x="82" y="372"/>
                      </a:moveTo>
                      <a:lnTo>
                        <a:pt x="78" y="368"/>
                      </a:lnTo>
                      <a:lnTo>
                        <a:pt x="94" y="353"/>
                      </a:lnTo>
                      <a:lnTo>
                        <a:pt x="98" y="356"/>
                      </a:lnTo>
                      <a:lnTo>
                        <a:pt x="82" y="372"/>
                      </a:lnTo>
                      <a:close/>
                      <a:moveTo>
                        <a:pt x="56" y="397"/>
                      </a:moveTo>
                      <a:lnTo>
                        <a:pt x="53" y="393"/>
                      </a:lnTo>
                      <a:lnTo>
                        <a:pt x="69" y="378"/>
                      </a:lnTo>
                      <a:lnTo>
                        <a:pt x="72" y="381"/>
                      </a:lnTo>
                      <a:lnTo>
                        <a:pt x="56" y="397"/>
                      </a:lnTo>
                      <a:close/>
                      <a:moveTo>
                        <a:pt x="31" y="422"/>
                      </a:moveTo>
                      <a:lnTo>
                        <a:pt x="28" y="419"/>
                      </a:lnTo>
                      <a:lnTo>
                        <a:pt x="44" y="403"/>
                      </a:lnTo>
                      <a:lnTo>
                        <a:pt x="47" y="406"/>
                      </a:lnTo>
                      <a:lnTo>
                        <a:pt x="31" y="422"/>
                      </a:lnTo>
                      <a:close/>
                      <a:moveTo>
                        <a:pt x="0" y="450"/>
                      </a:moveTo>
                      <a:lnTo>
                        <a:pt x="24" y="408"/>
                      </a:lnTo>
                      <a:lnTo>
                        <a:pt x="24" y="409"/>
                      </a:lnTo>
                      <a:lnTo>
                        <a:pt x="24" y="410"/>
                      </a:lnTo>
                      <a:lnTo>
                        <a:pt x="24" y="411"/>
                      </a:lnTo>
                      <a:lnTo>
                        <a:pt x="24" y="412"/>
                      </a:lnTo>
                      <a:lnTo>
                        <a:pt x="24" y="413"/>
                      </a:lnTo>
                      <a:lnTo>
                        <a:pt x="25" y="413"/>
                      </a:lnTo>
                      <a:lnTo>
                        <a:pt x="25" y="414"/>
                      </a:lnTo>
                      <a:lnTo>
                        <a:pt x="25" y="415"/>
                      </a:lnTo>
                      <a:lnTo>
                        <a:pt x="25" y="416"/>
                      </a:lnTo>
                      <a:lnTo>
                        <a:pt x="26" y="416"/>
                      </a:lnTo>
                      <a:lnTo>
                        <a:pt x="26" y="417"/>
                      </a:lnTo>
                      <a:lnTo>
                        <a:pt x="26" y="418"/>
                      </a:lnTo>
                      <a:lnTo>
                        <a:pt x="27" y="418"/>
                      </a:lnTo>
                      <a:lnTo>
                        <a:pt x="27" y="419"/>
                      </a:lnTo>
                      <a:lnTo>
                        <a:pt x="28" y="419"/>
                      </a:lnTo>
                      <a:lnTo>
                        <a:pt x="28" y="420"/>
                      </a:lnTo>
                      <a:lnTo>
                        <a:pt x="29" y="420"/>
                      </a:lnTo>
                      <a:lnTo>
                        <a:pt x="29" y="421"/>
                      </a:lnTo>
                      <a:lnTo>
                        <a:pt x="30" y="421"/>
                      </a:lnTo>
                      <a:lnTo>
                        <a:pt x="30" y="422"/>
                      </a:lnTo>
                      <a:lnTo>
                        <a:pt x="31" y="422"/>
                      </a:lnTo>
                      <a:lnTo>
                        <a:pt x="31" y="423"/>
                      </a:lnTo>
                      <a:lnTo>
                        <a:pt x="32" y="423"/>
                      </a:lnTo>
                      <a:lnTo>
                        <a:pt x="33" y="423"/>
                      </a:lnTo>
                      <a:lnTo>
                        <a:pt x="33" y="424"/>
                      </a:lnTo>
                      <a:lnTo>
                        <a:pt x="34" y="424"/>
                      </a:lnTo>
                      <a:lnTo>
                        <a:pt x="35" y="424"/>
                      </a:lnTo>
                      <a:lnTo>
                        <a:pt x="35" y="425"/>
                      </a:lnTo>
                      <a:lnTo>
                        <a:pt x="36" y="425"/>
                      </a:lnTo>
                      <a:lnTo>
                        <a:pt x="37" y="425"/>
                      </a:lnTo>
                      <a:lnTo>
                        <a:pt x="38" y="425"/>
                      </a:lnTo>
                      <a:lnTo>
                        <a:pt x="38" y="426"/>
                      </a:lnTo>
                      <a:lnTo>
                        <a:pt x="39" y="426"/>
                      </a:lnTo>
                      <a:lnTo>
                        <a:pt x="40" y="426"/>
                      </a:lnTo>
                      <a:lnTo>
                        <a:pt x="41" y="426"/>
                      </a:lnTo>
                      <a:lnTo>
                        <a:pt x="0" y="4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00" name="Line 34">
                  <a:extLst>
                    <a:ext uri="{FF2B5EF4-FFF2-40B4-BE49-F238E27FC236}">
                      <a16:creationId xmlns:a16="http://schemas.microsoft.com/office/drawing/2014/main" id="{20C56264-0020-4881-88B4-3C31548537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09" y="1319"/>
                  <a:ext cx="155" cy="1"/>
                </a:xfrm>
                <a:prstGeom prst="line">
                  <a:avLst/>
                </a:prstGeom>
                <a:noFill/>
                <a:ln w="6350">
                  <a:solidFill>
                    <a:srgbClr val="1F1A1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01" name="Freeform 35">
                  <a:extLst>
                    <a:ext uri="{FF2B5EF4-FFF2-40B4-BE49-F238E27FC236}">
                      <a16:creationId xmlns:a16="http://schemas.microsoft.com/office/drawing/2014/main" id="{7208DFF0-FEFF-460B-AA7B-863F4F1C4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02" y="1329"/>
                  <a:ext cx="148" cy="153"/>
                </a:xfrm>
                <a:custGeom>
                  <a:avLst/>
                  <a:gdLst>
                    <a:gd name="T0" fmla="*/ 132 w 148"/>
                    <a:gd name="T1" fmla="*/ 24 h 153"/>
                    <a:gd name="T2" fmla="*/ 125 w 148"/>
                    <a:gd name="T3" fmla="*/ 41 h 153"/>
                    <a:gd name="T4" fmla="*/ 125 w 148"/>
                    <a:gd name="T5" fmla="*/ 41 h 153"/>
                    <a:gd name="T6" fmla="*/ 125 w 148"/>
                    <a:gd name="T7" fmla="*/ 40 h 153"/>
                    <a:gd name="T8" fmla="*/ 125 w 148"/>
                    <a:gd name="T9" fmla="*/ 39 h 153"/>
                    <a:gd name="T10" fmla="*/ 125 w 148"/>
                    <a:gd name="T11" fmla="*/ 39 h 153"/>
                    <a:gd name="T12" fmla="*/ 125 w 148"/>
                    <a:gd name="T13" fmla="*/ 38 h 153"/>
                    <a:gd name="T14" fmla="*/ 124 w 148"/>
                    <a:gd name="T15" fmla="*/ 38 h 153"/>
                    <a:gd name="T16" fmla="*/ 124 w 148"/>
                    <a:gd name="T17" fmla="*/ 37 h 153"/>
                    <a:gd name="T18" fmla="*/ 124 w 148"/>
                    <a:gd name="T19" fmla="*/ 37 h 153"/>
                    <a:gd name="T20" fmla="*/ 124 w 148"/>
                    <a:gd name="T21" fmla="*/ 36 h 153"/>
                    <a:gd name="T22" fmla="*/ 124 w 148"/>
                    <a:gd name="T23" fmla="*/ 36 h 153"/>
                    <a:gd name="T24" fmla="*/ 124 w 148"/>
                    <a:gd name="T25" fmla="*/ 35 h 153"/>
                    <a:gd name="T26" fmla="*/ 123 w 148"/>
                    <a:gd name="T27" fmla="*/ 35 h 153"/>
                    <a:gd name="T28" fmla="*/ 123 w 148"/>
                    <a:gd name="T29" fmla="*/ 34 h 153"/>
                    <a:gd name="T30" fmla="*/ 123 w 148"/>
                    <a:gd name="T31" fmla="*/ 34 h 153"/>
                    <a:gd name="T32" fmla="*/ 123 w 148"/>
                    <a:gd name="T33" fmla="*/ 33 h 153"/>
                    <a:gd name="T34" fmla="*/ 122 w 148"/>
                    <a:gd name="T35" fmla="*/ 33 h 153"/>
                    <a:gd name="T36" fmla="*/ 122 w 148"/>
                    <a:gd name="T37" fmla="*/ 32 h 153"/>
                    <a:gd name="T38" fmla="*/ 122 w 148"/>
                    <a:gd name="T39" fmla="*/ 32 h 153"/>
                    <a:gd name="T40" fmla="*/ 122 w 148"/>
                    <a:gd name="T41" fmla="*/ 31 h 153"/>
                    <a:gd name="T42" fmla="*/ 121 w 148"/>
                    <a:gd name="T43" fmla="*/ 31 h 153"/>
                    <a:gd name="T44" fmla="*/ 121 w 148"/>
                    <a:gd name="T45" fmla="*/ 31 h 153"/>
                    <a:gd name="T46" fmla="*/ 121 w 148"/>
                    <a:gd name="T47" fmla="*/ 30 h 153"/>
                    <a:gd name="T48" fmla="*/ 120 w 148"/>
                    <a:gd name="T49" fmla="*/ 30 h 153"/>
                    <a:gd name="T50" fmla="*/ 120 w 148"/>
                    <a:gd name="T51" fmla="*/ 30 h 153"/>
                    <a:gd name="T52" fmla="*/ 120 w 148"/>
                    <a:gd name="T53" fmla="*/ 29 h 153"/>
                    <a:gd name="T54" fmla="*/ 119 w 148"/>
                    <a:gd name="T55" fmla="*/ 29 h 153"/>
                    <a:gd name="T56" fmla="*/ 119 w 148"/>
                    <a:gd name="T57" fmla="*/ 29 h 153"/>
                    <a:gd name="T58" fmla="*/ 119 w 148"/>
                    <a:gd name="T59" fmla="*/ 28 h 153"/>
                    <a:gd name="T60" fmla="*/ 118 w 148"/>
                    <a:gd name="T61" fmla="*/ 28 h 153"/>
                    <a:gd name="T62" fmla="*/ 118 w 148"/>
                    <a:gd name="T63" fmla="*/ 28 h 153"/>
                    <a:gd name="T64" fmla="*/ 117 w 148"/>
                    <a:gd name="T65" fmla="*/ 27 h 153"/>
                    <a:gd name="T66" fmla="*/ 117 w 148"/>
                    <a:gd name="T67" fmla="*/ 27 h 153"/>
                    <a:gd name="T68" fmla="*/ 117 w 148"/>
                    <a:gd name="T69" fmla="*/ 27 h 153"/>
                    <a:gd name="T70" fmla="*/ 116 w 148"/>
                    <a:gd name="T71" fmla="*/ 27 h 153"/>
                    <a:gd name="T72" fmla="*/ 116 w 148"/>
                    <a:gd name="T73" fmla="*/ 26 h 153"/>
                    <a:gd name="T74" fmla="*/ 115 w 148"/>
                    <a:gd name="T75" fmla="*/ 26 h 153"/>
                    <a:gd name="T76" fmla="*/ 115 w 148"/>
                    <a:gd name="T77" fmla="*/ 26 h 153"/>
                    <a:gd name="T78" fmla="*/ 114 w 148"/>
                    <a:gd name="T79" fmla="*/ 26 h 153"/>
                    <a:gd name="T80" fmla="*/ 114 w 148"/>
                    <a:gd name="T81" fmla="*/ 26 h 153"/>
                    <a:gd name="T82" fmla="*/ 113 w 148"/>
                    <a:gd name="T83" fmla="*/ 25 h 153"/>
                    <a:gd name="T84" fmla="*/ 113 w 148"/>
                    <a:gd name="T85" fmla="*/ 25 h 153"/>
                    <a:gd name="T86" fmla="*/ 112 w 148"/>
                    <a:gd name="T87" fmla="*/ 25 h 153"/>
                    <a:gd name="T88" fmla="*/ 112 w 148"/>
                    <a:gd name="T89" fmla="*/ 25 h 153"/>
                    <a:gd name="T90" fmla="*/ 111 w 148"/>
                    <a:gd name="T91" fmla="*/ 25 h 153"/>
                    <a:gd name="T92" fmla="*/ 110 w 148"/>
                    <a:gd name="T93" fmla="*/ 25 h 153"/>
                    <a:gd name="T94" fmla="*/ 110 w 148"/>
                    <a:gd name="T95" fmla="*/ 25 h 153"/>
                    <a:gd name="T96" fmla="*/ 109 w 148"/>
                    <a:gd name="T97" fmla="*/ 24 h 153"/>
                    <a:gd name="T98" fmla="*/ 109 w 148"/>
                    <a:gd name="T99" fmla="*/ 24 h 153"/>
                    <a:gd name="T100" fmla="*/ 108 w 148"/>
                    <a:gd name="T101" fmla="*/ 24 h 153"/>
                    <a:gd name="T102" fmla="*/ 108 w 148"/>
                    <a:gd name="T103" fmla="*/ 24 h 153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148"/>
                    <a:gd name="T157" fmla="*/ 0 h 153"/>
                    <a:gd name="T158" fmla="*/ 148 w 148"/>
                    <a:gd name="T159" fmla="*/ 153 h 153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148" h="153">
                      <a:moveTo>
                        <a:pt x="132" y="24"/>
                      </a:moveTo>
                      <a:lnTo>
                        <a:pt x="7" y="153"/>
                      </a:lnTo>
                      <a:lnTo>
                        <a:pt x="0" y="147"/>
                      </a:lnTo>
                      <a:lnTo>
                        <a:pt x="125" y="17"/>
                      </a:lnTo>
                      <a:lnTo>
                        <a:pt x="132" y="24"/>
                      </a:lnTo>
                      <a:close/>
                      <a:moveTo>
                        <a:pt x="148" y="0"/>
                      </a:moveTo>
                      <a:lnTo>
                        <a:pt x="125" y="42"/>
                      </a:lnTo>
                      <a:lnTo>
                        <a:pt x="125" y="41"/>
                      </a:lnTo>
                      <a:lnTo>
                        <a:pt x="125" y="40"/>
                      </a:lnTo>
                      <a:lnTo>
                        <a:pt x="125" y="39"/>
                      </a:lnTo>
                      <a:lnTo>
                        <a:pt x="125" y="38"/>
                      </a:lnTo>
                      <a:lnTo>
                        <a:pt x="124" y="38"/>
                      </a:lnTo>
                      <a:lnTo>
                        <a:pt x="124" y="37"/>
                      </a:lnTo>
                      <a:lnTo>
                        <a:pt x="124" y="36"/>
                      </a:lnTo>
                      <a:lnTo>
                        <a:pt x="124" y="35"/>
                      </a:lnTo>
                      <a:lnTo>
                        <a:pt x="123" y="35"/>
                      </a:lnTo>
                      <a:lnTo>
                        <a:pt x="123" y="34"/>
                      </a:lnTo>
                      <a:lnTo>
                        <a:pt x="123" y="33"/>
                      </a:lnTo>
                      <a:lnTo>
                        <a:pt x="122" y="33"/>
                      </a:lnTo>
                      <a:lnTo>
                        <a:pt x="122" y="32"/>
                      </a:lnTo>
                      <a:lnTo>
                        <a:pt x="122" y="31"/>
                      </a:lnTo>
                      <a:lnTo>
                        <a:pt x="121" y="31"/>
                      </a:lnTo>
                      <a:lnTo>
                        <a:pt x="121" y="30"/>
                      </a:lnTo>
                      <a:lnTo>
                        <a:pt x="120" y="30"/>
                      </a:lnTo>
                      <a:lnTo>
                        <a:pt x="120" y="29"/>
                      </a:lnTo>
                      <a:lnTo>
                        <a:pt x="119" y="29"/>
                      </a:lnTo>
                      <a:lnTo>
                        <a:pt x="119" y="28"/>
                      </a:lnTo>
                      <a:lnTo>
                        <a:pt x="118" y="28"/>
                      </a:lnTo>
                      <a:lnTo>
                        <a:pt x="117" y="27"/>
                      </a:lnTo>
                      <a:lnTo>
                        <a:pt x="116" y="27"/>
                      </a:lnTo>
                      <a:lnTo>
                        <a:pt x="116" y="26"/>
                      </a:lnTo>
                      <a:lnTo>
                        <a:pt x="115" y="26"/>
                      </a:lnTo>
                      <a:lnTo>
                        <a:pt x="114" y="26"/>
                      </a:lnTo>
                      <a:lnTo>
                        <a:pt x="113" y="26"/>
                      </a:lnTo>
                      <a:lnTo>
                        <a:pt x="113" y="25"/>
                      </a:lnTo>
                      <a:lnTo>
                        <a:pt x="112" y="25"/>
                      </a:lnTo>
                      <a:lnTo>
                        <a:pt x="111" y="25"/>
                      </a:lnTo>
                      <a:lnTo>
                        <a:pt x="110" y="25"/>
                      </a:lnTo>
                      <a:lnTo>
                        <a:pt x="109" y="24"/>
                      </a:lnTo>
                      <a:lnTo>
                        <a:pt x="108" y="24"/>
                      </a:lnTo>
                      <a:lnTo>
                        <a:pt x="107" y="24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02" name="Freeform 36">
                  <a:extLst>
                    <a:ext uri="{FF2B5EF4-FFF2-40B4-BE49-F238E27FC236}">
                      <a16:creationId xmlns:a16="http://schemas.microsoft.com/office/drawing/2014/main" id="{EAE5B789-88A6-4530-8424-E224749D57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3" y="1515"/>
                  <a:ext cx="47" cy="59"/>
                </a:xfrm>
                <a:custGeom>
                  <a:avLst/>
                  <a:gdLst>
                    <a:gd name="T0" fmla="*/ 23 w 47"/>
                    <a:gd name="T1" fmla="*/ 2 h 59"/>
                    <a:gd name="T2" fmla="*/ 24 w 47"/>
                    <a:gd name="T3" fmla="*/ 6 h 59"/>
                    <a:gd name="T4" fmla="*/ 25 w 47"/>
                    <a:gd name="T5" fmla="*/ 13 h 59"/>
                    <a:gd name="T6" fmla="*/ 30 w 47"/>
                    <a:gd name="T7" fmla="*/ 31 h 59"/>
                    <a:gd name="T8" fmla="*/ 36 w 47"/>
                    <a:gd name="T9" fmla="*/ 23 h 59"/>
                    <a:gd name="T10" fmla="*/ 41 w 47"/>
                    <a:gd name="T11" fmla="*/ 16 h 59"/>
                    <a:gd name="T12" fmla="*/ 43 w 47"/>
                    <a:gd name="T13" fmla="*/ 12 h 59"/>
                    <a:gd name="T14" fmla="*/ 44 w 47"/>
                    <a:gd name="T15" fmla="*/ 9 h 59"/>
                    <a:gd name="T16" fmla="*/ 43 w 47"/>
                    <a:gd name="T17" fmla="*/ 9 h 59"/>
                    <a:gd name="T18" fmla="*/ 42 w 47"/>
                    <a:gd name="T19" fmla="*/ 8 h 59"/>
                    <a:gd name="T20" fmla="*/ 40 w 47"/>
                    <a:gd name="T21" fmla="*/ 7 h 59"/>
                    <a:gd name="T22" fmla="*/ 39 w 47"/>
                    <a:gd name="T23" fmla="*/ 5 h 59"/>
                    <a:gd name="T24" fmla="*/ 39 w 47"/>
                    <a:gd name="T25" fmla="*/ 3 h 59"/>
                    <a:gd name="T26" fmla="*/ 39 w 47"/>
                    <a:gd name="T27" fmla="*/ 2 h 59"/>
                    <a:gd name="T28" fmla="*/ 40 w 47"/>
                    <a:gd name="T29" fmla="*/ 1 h 59"/>
                    <a:gd name="T30" fmla="*/ 41 w 47"/>
                    <a:gd name="T31" fmla="*/ 0 h 59"/>
                    <a:gd name="T32" fmla="*/ 43 w 47"/>
                    <a:gd name="T33" fmla="*/ 0 h 59"/>
                    <a:gd name="T34" fmla="*/ 44 w 47"/>
                    <a:gd name="T35" fmla="*/ 0 h 59"/>
                    <a:gd name="T36" fmla="*/ 45 w 47"/>
                    <a:gd name="T37" fmla="*/ 1 h 59"/>
                    <a:gd name="T38" fmla="*/ 46 w 47"/>
                    <a:gd name="T39" fmla="*/ 2 h 59"/>
                    <a:gd name="T40" fmla="*/ 47 w 47"/>
                    <a:gd name="T41" fmla="*/ 4 h 59"/>
                    <a:gd name="T42" fmla="*/ 47 w 47"/>
                    <a:gd name="T43" fmla="*/ 6 h 59"/>
                    <a:gd name="T44" fmla="*/ 47 w 47"/>
                    <a:gd name="T45" fmla="*/ 9 h 59"/>
                    <a:gd name="T46" fmla="*/ 46 w 47"/>
                    <a:gd name="T47" fmla="*/ 12 h 59"/>
                    <a:gd name="T48" fmla="*/ 44 w 47"/>
                    <a:gd name="T49" fmla="*/ 15 h 59"/>
                    <a:gd name="T50" fmla="*/ 41 w 47"/>
                    <a:gd name="T51" fmla="*/ 19 h 59"/>
                    <a:gd name="T52" fmla="*/ 37 w 47"/>
                    <a:gd name="T53" fmla="*/ 25 h 59"/>
                    <a:gd name="T54" fmla="*/ 32 w 47"/>
                    <a:gd name="T55" fmla="*/ 32 h 59"/>
                    <a:gd name="T56" fmla="*/ 26 w 47"/>
                    <a:gd name="T57" fmla="*/ 39 h 59"/>
                    <a:gd name="T58" fmla="*/ 19 w 47"/>
                    <a:gd name="T59" fmla="*/ 47 h 59"/>
                    <a:gd name="T60" fmla="*/ 15 w 47"/>
                    <a:gd name="T61" fmla="*/ 52 h 59"/>
                    <a:gd name="T62" fmla="*/ 11 w 47"/>
                    <a:gd name="T63" fmla="*/ 55 h 59"/>
                    <a:gd name="T64" fmla="*/ 8 w 47"/>
                    <a:gd name="T65" fmla="*/ 57 h 59"/>
                    <a:gd name="T66" fmla="*/ 6 w 47"/>
                    <a:gd name="T67" fmla="*/ 58 h 59"/>
                    <a:gd name="T68" fmla="*/ 4 w 47"/>
                    <a:gd name="T69" fmla="*/ 59 h 59"/>
                    <a:gd name="T70" fmla="*/ 3 w 47"/>
                    <a:gd name="T71" fmla="*/ 58 h 59"/>
                    <a:gd name="T72" fmla="*/ 1 w 47"/>
                    <a:gd name="T73" fmla="*/ 57 h 59"/>
                    <a:gd name="T74" fmla="*/ 0 w 47"/>
                    <a:gd name="T75" fmla="*/ 55 h 59"/>
                    <a:gd name="T76" fmla="*/ 1 w 47"/>
                    <a:gd name="T77" fmla="*/ 54 h 59"/>
                    <a:gd name="T78" fmla="*/ 1 w 47"/>
                    <a:gd name="T79" fmla="*/ 53 h 59"/>
                    <a:gd name="T80" fmla="*/ 2 w 47"/>
                    <a:gd name="T81" fmla="*/ 52 h 59"/>
                    <a:gd name="T82" fmla="*/ 3 w 47"/>
                    <a:gd name="T83" fmla="*/ 51 h 59"/>
                    <a:gd name="T84" fmla="*/ 5 w 47"/>
                    <a:gd name="T85" fmla="*/ 51 h 59"/>
                    <a:gd name="T86" fmla="*/ 6 w 47"/>
                    <a:gd name="T87" fmla="*/ 51 h 59"/>
                    <a:gd name="T88" fmla="*/ 7 w 47"/>
                    <a:gd name="T89" fmla="*/ 51 h 59"/>
                    <a:gd name="T90" fmla="*/ 7 w 47"/>
                    <a:gd name="T91" fmla="*/ 53 h 59"/>
                    <a:gd name="T92" fmla="*/ 8 w 47"/>
                    <a:gd name="T93" fmla="*/ 54 h 59"/>
                    <a:gd name="T94" fmla="*/ 9 w 47"/>
                    <a:gd name="T95" fmla="*/ 54 h 59"/>
                    <a:gd name="T96" fmla="*/ 13 w 47"/>
                    <a:gd name="T97" fmla="*/ 50 h 59"/>
                    <a:gd name="T98" fmla="*/ 19 w 47"/>
                    <a:gd name="T99" fmla="*/ 45 h 59"/>
                    <a:gd name="T100" fmla="*/ 19 w 47"/>
                    <a:gd name="T101" fmla="*/ 14 h 59"/>
                    <a:gd name="T102" fmla="*/ 18 w 47"/>
                    <a:gd name="T103" fmla="*/ 10 h 59"/>
                    <a:gd name="T104" fmla="*/ 17 w 47"/>
                    <a:gd name="T105" fmla="*/ 7 h 59"/>
                    <a:gd name="T106" fmla="*/ 17 w 47"/>
                    <a:gd name="T107" fmla="*/ 6 h 59"/>
                    <a:gd name="T108" fmla="*/ 15 w 47"/>
                    <a:gd name="T109" fmla="*/ 5 h 59"/>
                    <a:gd name="T110" fmla="*/ 13 w 47"/>
                    <a:gd name="T111" fmla="*/ 4 h 59"/>
                    <a:gd name="T112" fmla="*/ 11 w 47"/>
                    <a:gd name="T113" fmla="*/ 4 h 59"/>
                    <a:gd name="T114" fmla="*/ 9 w 47"/>
                    <a:gd name="T115" fmla="*/ 3 h 5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47"/>
                    <a:gd name="T175" fmla="*/ 0 h 59"/>
                    <a:gd name="T176" fmla="*/ 47 w 47"/>
                    <a:gd name="T177" fmla="*/ 59 h 59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47" h="59">
                      <a:moveTo>
                        <a:pt x="22" y="0"/>
                      </a:moveTo>
                      <a:lnTo>
                        <a:pt x="23" y="1"/>
                      </a:lnTo>
                      <a:lnTo>
                        <a:pt x="23" y="2"/>
                      </a:lnTo>
                      <a:lnTo>
                        <a:pt x="24" y="4"/>
                      </a:lnTo>
                      <a:lnTo>
                        <a:pt x="24" y="5"/>
                      </a:lnTo>
                      <a:lnTo>
                        <a:pt x="24" y="6"/>
                      </a:lnTo>
                      <a:lnTo>
                        <a:pt x="25" y="8"/>
                      </a:lnTo>
                      <a:lnTo>
                        <a:pt x="25" y="10"/>
                      </a:lnTo>
                      <a:lnTo>
                        <a:pt x="25" y="13"/>
                      </a:lnTo>
                      <a:lnTo>
                        <a:pt x="27" y="35"/>
                      </a:lnTo>
                      <a:lnTo>
                        <a:pt x="29" y="33"/>
                      </a:lnTo>
                      <a:lnTo>
                        <a:pt x="30" y="31"/>
                      </a:lnTo>
                      <a:lnTo>
                        <a:pt x="32" y="28"/>
                      </a:lnTo>
                      <a:lnTo>
                        <a:pt x="35" y="25"/>
                      </a:lnTo>
                      <a:lnTo>
                        <a:pt x="36" y="23"/>
                      </a:lnTo>
                      <a:lnTo>
                        <a:pt x="37" y="21"/>
                      </a:lnTo>
                      <a:lnTo>
                        <a:pt x="39" y="18"/>
                      </a:lnTo>
                      <a:lnTo>
                        <a:pt x="41" y="16"/>
                      </a:lnTo>
                      <a:lnTo>
                        <a:pt x="42" y="14"/>
                      </a:lnTo>
                      <a:lnTo>
                        <a:pt x="42" y="13"/>
                      </a:lnTo>
                      <a:lnTo>
                        <a:pt x="43" y="12"/>
                      </a:lnTo>
                      <a:lnTo>
                        <a:pt x="43" y="11"/>
                      </a:lnTo>
                      <a:lnTo>
                        <a:pt x="44" y="10"/>
                      </a:lnTo>
                      <a:lnTo>
                        <a:pt x="44" y="9"/>
                      </a:lnTo>
                      <a:lnTo>
                        <a:pt x="43" y="9"/>
                      </a:lnTo>
                      <a:lnTo>
                        <a:pt x="43" y="8"/>
                      </a:lnTo>
                      <a:lnTo>
                        <a:pt x="42" y="8"/>
                      </a:lnTo>
                      <a:lnTo>
                        <a:pt x="41" y="8"/>
                      </a:lnTo>
                      <a:lnTo>
                        <a:pt x="40" y="7"/>
                      </a:lnTo>
                      <a:lnTo>
                        <a:pt x="39" y="6"/>
                      </a:lnTo>
                      <a:lnTo>
                        <a:pt x="39" y="5"/>
                      </a:lnTo>
                      <a:lnTo>
                        <a:pt x="39" y="4"/>
                      </a:lnTo>
                      <a:lnTo>
                        <a:pt x="39" y="3"/>
                      </a:lnTo>
                      <a:lnTo>
                        <a:pt x="39" y="2"/>
                      </a:lnTo>
                      <a:lnTo>
                        <a:pt x="39" y="1"/>
                      </a:lnTo>
                      <a:lnTo>
                        <a:pt x="40" y="1"/>
                      </a:lnTo>
                      <a:lnTo>
                        <a:pt x="41" y="0"/>
                      </a:lnTo>
                      <a:lnTo>
                        <a:pt x="42" y="0"/>
                      </a:lnTo>
                      <a:lnTo>
                        <a:pt x="43" y="0"/>
                      </a:lnTo>
                      <a:lnTo>
                        <a:pt x="44" y="0"/>
                      </a:lnTo>
                      <a:lnTo>
                        <a:pt x="45" y="1"/>
                      </a:lnTo>
                      <a:lnTo>
                        <a:pt x="46" y="2"/>
                      </a:lnTo>
                      <a:lnTo>
                        <a:pt x="46" y="3"/>
                      </a:lnTo>
                      <a:lnTo>
                        <a:pt x="47" y="3"/>
                      </a:lnTo>
                      <a:lnTo>
                        <a:pt x="47" y="4"/>
                      </a:lnTo>
                      <a:lnTo>
                        <a:pt x="47" y="5"/>
                      </a:lnTo>
                      <a:lnTo>
                        <a:pt x="47" y="6"/>
                      </a:lnTo>
                      <a:lnTo>
                        <a:pt x="47" y="7"/>
                      </a:lnTo>
                      <a:lnTo>
                        <a:pt x="47" y="8"/>
                      </a:lnTo>
                      <a:lnTo>
                        <a:pt x="47" y="9"/>
                      </a:lnTo>
                      <a:lnTo>
                        <a:pt x="46" y="10"/>
                      </a:lnTo>
                      <a:lnTo>
                        <a:pt x="46" y="11"/>
                      </a:lnTo>
                      <a:lnTo>
                        <a:pt x="46" y="12"/>
                      </a:lnTo>
                      <a:lnTo>
                        <a:pt x="45" y="13"/>
                      </a:lnTo>
                      <a:lnTo>
                        <a:pt x="45" y="14"/>
                      </a:lnTo>
                      <a:lnTo>
                        <a:pt x="44" y="15"/>
                      </a:lnTo>
                      <a:lnTo>
                        <a:pt x="43" y="16"/>
                      </a:lnTo>
                      <a:lnTo>
                        <a:pt x="42" y="18"/>
                      </a:lnTo>
                      <a:lnTo>
                        <a:pt x="41" y="19"/>
                      </a:lnTo>
                      <a:lnTo>
                        <a:pt x="40" y="21"/>
                      </a:lnTo>
                      <a:lnTo>
                        <a:pt x="39" y="23"/>
                      </a:lnTo>
                      <a:lnTo>
                        <a:pt x="37" y="25"/>
                      </a:lnTo>
                      <a:lnTo>
                        <a:pt x="36" y="27"/>
                      </a:lnTo>
                      <a:lnTo>
                        <a:pt x="34" y="30"/>
                      </a:lnTo>
                      <a:lnTo>
                        <a:pt x="32" y="32"/>
                      </a:lnTo>
                      <a:lnTo>
                        <a:pt x="30" y="34"/>
                      </a:lnTo>
                      <a:lnTo>
                        <a:pt x="28" y="37"/>
                      </a:lnTo>
                      <a:lnTo>
                        <a:pt x="26" y="39"/>
                      </a:lnTo>
                      <a:lnTo>
                        <a:pt x="24" y="42"/>
                      </a:lnTo>
                      <a:lnTo>
                        <a:pt x="21" y="45"/>
                      </a:lnTo>
                      <a:lnTo>
                        <a:pt x="19" y="47"/>
                      </a:lnTo>
                      <a:lnTo>
                        <a:pt x="18" y="49"/>
                      </a:lnTo>
                      <a:lnTo>
                        <a:pt x="16" y="51"/>
                      </a:lnTo>
                      <a:lnTo>
                        <a:pt x="15" y="52"/>
                      </a:lnTo>
                      <a:lnTo>
                        <a:pt x="13" y="53"/>
                      </a:lnTo>
                      <a:lnTo>
                        <a:pt x="12" y="55"/>
                      </a:lnTo>
                      <a:lnTo>
                        <a:pt x="11" y="55"/>
                      </a:lnTo>
                      <a:lnTo>
                        <a:pt x="10" y="56"/>
                      </a:lnTo>
                      <a:lnTo>
                        <a:pt x="9" y="57"/>
                      </a:lnTo>
                      <a:lnTo>
                        <a:pt x="8" y="57"/>
                      </a:lnTo>
                      <a:lnTo>
                        <a:pt x="8" y="58"/>
                      </a:lnTo>
                      <a:lnTo>
                        <a:pt x="7" y="58"/>
                      </a:lnTo>
                      <a:lnTo>
                        <a:pt x="6" y="58"/>
                      </a:lnTo>
                      <a:lnTo>
                        <a:pt x="5" y="59"/>
                      </a:lnTo>
                      <a:lnTo>
                        <a:pt x="4" y="59"/>
                      </a:lnTo>
                      <a:lnTo>
                        <a:pt x="3" y="59"/>
                      </a:lnTo>
                      <a:lnTo>
                        <a:pt x="3" y="58"/>
                      </a:lnTo>
                      <a:lnTo>
                        <a:pt x="2" y="58"/>
                      </a:lnTo>
                      <a:lnTo>
                        <a:pt x="1" y="58"/>
                      </a:lnTo>
                      <a:lnTo>
                        <a:pt x="1" y="57"/>
                      </a:lnTo>
                      <a:lnTo>
                        <a:pt x="0" y="56"/>
                      </a:lnTo>
                      <a:lnTo>
                        <a:pt x="0" y="55"/>
                      </a:lnTo>
                      <a:lnTo>
                        <a:pt x="1" y="54"/>
                      </a:lnTo>
                      <a:lnTo>
                        <a:pt x="1" y="53"/>
                      </a:lnTo>
                      <a:lnTo>
                        <a:pt x="2" y="52"/>
                      </a:lnTo>
                      <a:lnTo>
                        <a:pt x="3" y="52"/>
                      </a:lnTo>
                      <a:lnTo>
                        <a:pt x="3" y="51"/>
                      </a:lnTo>
                      <a:lnTo>
                        <a:pt x="4" y="51"/>
                      </a:lnTo>
                      <a:lnTo>
                        <a:pt x="5" y="51"/>
                      </a:lnTo>
                      <a:lnTo>
                        <a:pt x="6" y="51"/>
                      </a:lnTo>
                      <a:lnTo>
                        <a:pt x="7" y="51"/>
                      </a:lnTo>
                      <a:lnTo>
                        <a:pt x="7" y="52"/>
                      </a:lnTo>
                      <a:lnTo>
                        <a:pt x="7" y="53"/>
                      </a:lnTo>
                      <a:lnTo>
                        <a:pt x="8" y="53"/>
                      </a:lnTo>
                      <a:lnTo>
                        <a:pt x="8" y="54"/>
                      </a:lnTo>
                      <a:lnTo>
                        <a:pt x="9" y="54"/>
                      </a:lnTo>
                      <a:lnTo>
                        <a:pt x="11" y="53"/>
                      </a:lnTo>
                      <a:lnTo>
                        <a:pt x="12" y="52"/>
                      </a:lnTo>
                      <a:lnTo>
                        <a:pt x="13" y="50"/>
                      </a:lnTo>
                      <a:lnTo>
                        <a:pt x="15" y="49"/>
                      </a:lnTo>
                      <a:lnTo>
                        <a:pt x="17" y="47"/>
                      </a:lnTo>
                      <a:lnTo>
                        <a:pt x="19" y="45"/>
                      </a:lnTo>
                      <a:lnTo>
                        <a:pt x="20" y="43"/>
                      </a:lnTo>
                      <a:lnTo>
                        <a:pt x="21" y="42"/>
                      </a:lnTo>
                      <a:lnTo>
                        <a:pt x="19" y="14"/>
                      </a:lnTo>
                      <a:lnTo>
                        <a:pt x="19" y="13"/>
                      </a:lnTo>
                      <a:lnTo>
                        <a:pt x="18" y="11"/>
                      </a:lnTo>
                      <a:lnTo>
                        <a:pt x="18" y="10"/>
                      </a:lnTo>
                      <a:lnTo>
                        <a:pt x="18" y="9"/>
                      </a:lnTo>
                      <a:lnTo>
                        <a:pt x="18" y="8"/>
                      </a:lnTo>
                      <a:lnTo>
                        <a:pt x="17" y="7"/>
                      </a:lnTo>
                      <a:lnTo>
                        <a:pt x="17" y="6"/>
                      </a:lnTo>
                      <a:lnTo>
                        <a:pt x="16" y="5"/>
                      </a:lnTo>
                      <a:lnTo>
                        <a:pt x="15" y="5"/>
                      </a:lnTo>
                      <a:lnTo>
                        <a:pt x="14" y="4"/>
                      </a:ln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9" y="5"/>
                      </a:lnTo>
                      <a:lnTo>
                        <a:pt x="9" y="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03" name="Freeform 37">
                  <a:extLst>
                    <a:ext uri="{FF2B5EF4-FFF2-40B4-BE49-F238E27FC236}">
                      <a16:creationId xmlns:a16="http://schemas.microsoft.com/office/drawing/2014/main" id="{9E362FF4-3663-4807-847D-8FDFB36DE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902"/>
                  <a:ext cx="43" cy="41"/>
                </a:xfrm>
                <a:custGeom>
                  <a:avLst/>
                  <a:gdLst>
                    <a:gd name="T0" fmla="*/ 21 w 43"/>
                    <a:gd name="T1" fmla="*/ 4 h 41"/>
                    <a:gd name="T2" fmla="*/ 24 w 43"/>
                    <a:gd name="T3" fmla="*/ 10 h 41"/>
                    <a:gd name="T4" fmla="*/ 30 w 43"/>
                    <a:gd name="T5" fmla="*/ 5 h 41"/>
                    <a:gd name="T6" fmla="*/ 34 w 43"/>
                    <a:gd name="T7" fmla="*/ 2 h 41"/>
                    <a:gd name="T8" fmla="*/ 37 w 43"/>
                    <a:gd name="T9" fmla="*/ 1 h 41"/>
                    <a:gd name="T10" fmla="*/ 40 w 43"/>
                    <a:gd name="T11" fmla="*/ 1 h 41"/>
                    <a:gd name="T12" fmla="*/ 42 w 43"/>
                    <a:gd name="T13" fmla="*/ 3 h 41"/>
                    <a:gd name="T14" fmla="*/ 42 w 43"/>
                    <a:gd name="T15" fmla="*/ 5 h 41"/>
                    <a:gd name="T16" fmla="*/ 41 w 43"/>
                    <a:gd name="T17" fmla="*/ 7 h 41"/>
                    <a:gd name="T18" fmla="*/ 38 w 43"/>
                    <a:gd name="T19" fmla="*/ 7 h 41"/>
                    <a:gd name="T20" fmla="*/ 35 w 43"/>
                    <a:gd name="T21" fmla="*/ 6 h 41"/>
                    <a:gd name="T22" fmla="*/ 33 w 43"/>
                    <a:gd name="T23" fmla="*/ 6 h 41"/>
                    <a:gd name="T24" fmla="*/ 30 w 43"/>
                    <a:gd name="T25" fmla="*/ 9 h 41"/>
                    <a:gd name="T26" fmla="*/ 27 w 43"/>
                    <a:gd name="T27" fmla="*/ 13 h 41"/>
                    <a:gd name="T28" fmla="*/ 29 w 43"/>
                    <a:gd name="T29" fmla="*/ 33 h 41"/>
                    <a:gd name="T30" fmla="*/ 31 w 43"/>
                    <a:gd name="T31" fmla="*/ 36 h 41"/>
                    <a:gd name="T32" fmla="*/ 32 w 43"/>
                    <a:gd name="T33" fmla="*/ 36 h 41"/>
                    <a:gd name="T34" fmla="*/ 34 w 43"/>
                    <a:gd name="T35" fmla="*/ 35 h 41"/>
                    <a:gd name="T36" fmla="*/ 37 w 43"/>
                    <a:gd name="T37" fmla="*/ 31 h 41"/>
                    <a:gd name="T38" fmla="*/ 38 w 43"/>
                    <a:gd name="T39" fmla="*/ 33 h 41"/>
                    <a:gd name="T40" fmla="*/ 34 w 43"/>
                    <a:gd name="T41" fmla="*/ 37 h 41"/>
                    <a:gd name="T42" fmla="*/ 30 w 43"/>
                    <a:gd name="T43" fmla="*/ 41 h 41"/>
                    <a:gd name="T44" fmla="*/ 28 w 43"/>
                    <a:gd name="T45" fmla="*/ 41 h 41"/>
                    <a:gd name="T46" fmla="*/ 26 w 43"/>
                    <a:gd name="T47" fmla="*/ 40 h 41"/>
                    <a:gd name="T48" fmla="*/ 24 w 43"/>
                    <a:gd name="T49" fmla="*/ 38 h 41"/>
                    <a:gd name="T50" fmla="*/ 23 w 43"/>
                    <a:gd name="T51" fmla="*/ 34 h 41"/>
                    <a:gd name="T52" fmla="*/ 21 w 43"/>
                    <a:gd name="T53" fmla="*/ 24 h 41"/>
                    <a:gd name="T54" fmla="*/ 14 w 43"/>
                    <a:gd name="T55" fmla="*/ 33 h 41"/>
                    <a:gd name="T56" fmla="*/ 10 w 43"/>
                    <a:gd name="T57" fmla="*/ 39 h 41"/>
                    <a:gd name="T58" fmla="*/ 7 w 43"/>
                    <a:gd name="T59" fmla="*/ 41 h 41"/>
                    <a:gd name="T60" fmla="*/ 4 w 43"/>
                    <a:gd name="T61" fmla="*/ 41 h 41"/>
                    <a:gd name="T62" fmla="*/ 3 w 43"/>
                    <a:gd name="T63" fmla="*/ 41 h 41"/>
                    <a:gd name="T64" fmla="*/ 1 w 43"/>
                    <a:gd name="T65" fmla="*/ 40 h 41"/>
                    <a:gd name="T66" fmla="*/ 0 w 43"/>
                    <a:gd name="T67" fmla="*/ 39 h 41"/>
                    <a:gd name="T68" fmla="*/ 0 w 43"/>
                    <a:gd name="T69" fmla="*/ 36 h 41"/>
                    <a:gd name="T70" fmla="*/ 2 w 43"/>
                    <a:gd name="T71" fmla="*/ 34 h 41"/>
                    <a:gd name="T72" fmla="*/ 4 w 43"/>
                    <a:gd name="T73" fmla="*/ 34 h 41"/>
                    <a:gd name="T74" fmla="*/ 6 w 43"/>
                    <a:gd name="T75" fmla="*/ 35 h 41"/>
                    <a:gd name="T76" fmla="*/ 8 w 43"/>
                    <a:gd name="T77" fmla="*/ 36 h 41"/>
                    <a:gd name="T78" fmla="*/ 10 w 43"/>
                    <a:gd name="T79" fmla="*/ 36 h 41"/>
                    <a:gd name="T80" fmla="*/ 12 w 43"/>
                    <a:gd name="T81" fmla="*/ 33 h 41"/>
                    <a:gd name="T82" fmla="*/ 18 w 43"/>
                    <a:gd name="T83" fmla="*/ 24 h 41"/>
                    <a:gd name="T84" fmla="*/ 18 w 43"/>
                    <a:gd name="T85" fmla="*/ 12 h 41"/>
                    <a:gd name="T86" fmla="*/ 16 w 43"/>
                    <a:gd name="T87" fmla="*/ 8 h 41"/>
                    <a:gd name="T88" fmla="*/ 15 w 43"/>
                    <a:gd name="T89" fmla="*/ 6 h 41"/>
                    <a:gd name="T90" fmla="*/ 13 w 43"/>
                    <a:gd name="T91" fmla="*/ 5 h 41"/>
                    <a:gd name="T92" fmla="*/ 11 w 43"/>
                    <a:gd name="T93" fmla="*/ 4 h 41"/>
                    <a:gd name="T94" fmla="*/ 8 w 43"/>
                    <a:gd name="T95" fmla="*/ 4 h 41"/>
                    <a:gd name="T96" fmla="*/ 19 w 43"/>
                    <a:gd name="T97" fmla="*/ 0 h 41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43"/>
                    <a:gd name="T148" fmla="*/ 0 h 41"/>
                    <a:gd name="T149" fmla="*/ 43 w 43"/>
                    <a:gd name="T150" fmla="*/ 41 h 41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43" h="41">
                      <a:moveTo>
                        <a:pt x="19" y="0"/>
                      </a:moveTo>
                      <a:lnTo>
                        <a:pt x="20" y="2"/>
                      </a:lnTo>
                      <a:lnTo>
                        <a:pt x="21" y="3"/>
                      </a:lnTo>
                      <a:lnTo>
                        <a:pt x="21" y="4"/>
                      </a:lnTo>
                      <a:lnTo>
                        <a:pt x="22" y="5"/>
                      </a:lnTo>
                      <a:lnTo>
                        <a:pt x="23" y="6"/>
                      </a:lnTo>
                      <a:lnTo>
                        <a:pt x="23" y="8"/>
                      </a:lnTo>
                      <a:lnTo>
                        <a:pt x="24" y="10"/>
                      </a:lnTo>
                      <a:lnTo>
                        <a:pt x="25" y="13"/>
                      </a:lnTo>
                      <a:lnTo>
                        <a:pt x="29" y="7"/>
                      </a:lnTo>
                      <a:lnTo>
                        <a:pt x="29" y="6"/>
                      </a:lnTo>
                      <a:lnTo>
                        <a:pt x="30" y="5"/>
                      </a:lnTo>
                      <a:lnTo>
                        <a:pt x="31" y="4"/>
                      </a:lnTo>
                      <a:lnTo>
                        <a:pt x="32" y="3"/>
                      </a:lnTo>
                      <a:lnTo>
                        <a:pt x="33" y="3"/>
                      </a:lnTo>
                      <a:lnTo>
                        <a:pt x="34" y="2"/>
                      </a:lnTo>
                      <a:lnTo>
                        <a:pt x="35" y="1"/>
                      </a:lnTo>
                      <a:lnTo>
                        <a:pt x="36" y="1"/>
                      </a:lnTo>
                      <a:lnTo>
                        <a:pt x="37" y="1"/>
                      </a:lnTo>
                      <a:lnTo>
                        <a:pt x="38" y="0"/>
                      </a:lnTo>
                      <a:lnTo>
                        <a:pt x="39" y="0"/>
                      </a:lnTo>
                      <a:lnTo>
                        <a:pt x="40" y="1"/>
                      </a:lnTo>
                      <a:lnTo>
                        <a:pt x="41" y="1"/>
                      </a:lnTo>
                      <a:lnTo>
                        <a:pt x="42" y="1"/>
                      </a:lnTo>
                      <a:lnTo>
                        <a:pt x="42" y="2"/>
                      </a:lnTo>
                      <a:lnTo>
                        <a:pt x="42" y="3"/>
                      </a:lnTo>
                      <a:lnTo>
                        <a:pt x="43" y="3"/>
                      </a:lnTo>
                      <a:lnTo>
                        <a:pt x="43" y="4"/>
                      </a:lnTo>
                      <a:lnTo>
                        <a:pt x="43" y="5"/>
                      </a:lnTo>
                      <a:lnTo>
                        <a:pt x="42" y="5"/>
                      </a:lnTo>
                      <a:lnTo>
                        <a:pt x="42" y="6"/>
                      </a:lnTo>
                      <a:lnTo>
                        <a:pt x="41" y="7"/>
                      </a:lnTo>
                      <a:lnTo>
                        <a:pt x="40" y="7"/>
                      </a:lnTo>
                      <a:lnTo>
                        <a:pt x="39" y="7"/>
                      </a:lnTo>
                      <a:lnTo>
                        <a:pt x="38" y="7"/>
                      </a:lnTo>
                      <a:lnTo>
                        <a:pt x="37" y="7"/>
                      </a:lnTo>
                      <a:lnTo>
                        <a:pt x="36" y="7"/>
                      </a:lnTo>
                      <a:lnTo>
                        <a:pt x="35" y="6"/>
                      </a:lnTo>
                      <a:lnTo>
                        <a:pt x="34" y="6"/>
                      </a:lnTo>
                      <a:lnTo>
                        <a:pt x="33" y="6"/>
                      </a:lnTo>
                      <a:lnTo>
                        <a:pt x="33" y="7"/>
                      </a:lnTo>
                      <a:lnTo>
                        <a:pt x="32" y="7"/>
                      </a:lnTo>
                      <a:lnTo>
                        <a:pt x="31" y="8"/>
                      </a:lnTo>
                      <a:lnTo>
                        <a:pt x="30" y="9"/>
                      </a:lnTo>
                      <a:lnTo>
                        <a:pt x="30" y="10"/>
                      </a:lnTo>
                      <a:lnTo>
                        <a:pt x="29" y="11"/>
                      </a:lnTo>
                      <a:lnTo>
                        <a:pt x="28" y="12"/>
                      </a:lnTo>
                      <a:lnTo>
                        <a:pt x="27" y="13"/>
                      </a:lnTo>
                      <a:lnTo>
                        <a:pt x="26" y="15"/>
                      </a:lnTo>
                      <a:lnTo>
                        <a:pt x="25" y="16"/>
                      </a:lnTo>
                      <a:lnTo>
                        <a:pt x="29" y="31"/>
                      </a:lnTo>
                      <a:lnTo>
                        <a:pt x="29" y="33"/>
                      </a:lnTo>
                      <a:lnTo>
                        <a:pt x="30" y="34"/>
                      </a:lnTo>
                      <a:lnTo>
                        <a:pt x="30" y="35"/>
                      </a:lnTo>
                      <a:lnTo>
                        <a:pt x="31" y="36"/>
                      </a:lnTo>
                      <a:lnTo>
                        <a:pt x="32" y="36"/>
                      </a:lnTo>
                      <a:lnTo>
                        <a:pt x="33" y="36"/>
                      </a:lnTo>
                      <a:lnTo>
                        <a:pt x="33" y="35"/>
                      </a:lnTo>
                      <a:lnTo>
                        <a:pt x="34" y="35"/>
                      </a:lnTo>
                      <a:lnTo>
                        <a:pt x="35" y="34"/>
                      </a:lnTo>
                      <a:lnTo>
                        <a:pt x="35" y="33"/>
                      </a:lnTo>
                      <a:lnTo>
                        <a:pt x="36" y="33"/>
                      </a:lnTo>
                      <a:lnTo>
                        <a:pt x="37" y="31"/>
                      </a:lnTo>
                      <a:lnTo>
                        <a:pt x="38" y="30"/>
                      </a:lnTo>
                      <a:lnTo>
                        <a:pt x="39" y="31"/>
                      </a:lnTo>
                      <a:lnTo>
                        <a:pt x="39" y="32"/>
                      </a:lnTo>
                      <a:lnTo>
                        <a:pt x="38" y="33"/>
                      </a:lnTo>
                      <a:lnTo>
                        <a:pt x="37" y="34"/>
                      </a:lnTo>
                      <a:lnTo>
                        <a:pt x="36" y="35"/>
                      </a:lnTo>
                      <a:lnTo>
                        <a:pt x="35" y="36"/>
                      </a:lnTo>
                      <a:lnTo>
                        <a:pt x="34" y="37"/>
                      </a:lnTo>
                      <a:lnTo>
                        <a:pt x="33" y="38"/>
                      </a:lnTo>
                      <a:lnTo>
                        <a:pt x="32" y="39"/>
                      </a:lnTo>
                      <a:lnTo>
                        <a:pt x="31" y="40"/>
                      </a:lnTo>
                      <a:lnTo>
                        <a:pt x="30" y="41"/>
                      </a:lnTo>
                      <a:lnTo>
                        <a:pt x="29" y="41"/>
                      </a:lnTo>
                      <a:lnTo>
                        <a:pt x="28" y="41"/>
                      </a:lnTo>
                      <a:lnTo>
                        <a:pt x="27" y="41"/>
                      </a:lnTo>
                      <a:lnTo>
                        <a:pt x="26" y="40"/>
                      </a:lnTo>
                      <a:lnTo>
                        <a:pt x="25" y="40"/>
                      </a:lnTo>
                      <a:lnTo>
                        <a:pt x="25" y="39"/>
                      </a:lnTo>
                      <a:lnTo>
                        <a:pt x="24" y="38"/>
                      </a:lnTo>
                      <a:lnTo>
                        <a:pt x="24" y="37"/>
                      </a:lnTo>
                      <a:lnTo>
                        <a:pt x="23" y="35"/>
                      </a:lnTo>
                      <a:lnTo>
                        <a:pt x="23" y="34"/>
                      </a:lnTo>
                      <a:lnTo>
                        <a:pt x="22" y="32"/>
                      </a:lnTo>
                      <a:lnTo>
                        <a:pt x="22" y="29"/>
                      </a:lnTo>
                      <a:lnTo>
                        <a:pt x="21" y="27"/>
                      </a:lnTo>
                      <a:lnTo>
                        <a:pt x="21" y="24"/>
                      </a:lnTo>
                      <a:lnTo>
                        <a:pt x="19" y="26"/>
                      </a:lnTo>
                      <a:lnTo>
                        <a:pt x="17" y="29"/>
                      </a:lnTo>
                      <a:lnTo>
                        <a:pt x="16" y="31"/>
                      </a:lnTo>
                      <a:lnTo>
                        <a:pt x="14" y="33"/>
                      </a:lnTo>
                      <a:lnTo>
                        <a:pt x="13" y="35"/>
                      </a:lnTo>
                      <a:lnTo>
                        <a:pt x="12" y="37"/>
                      </a:lnTo>
                      <a:lnTo>
                        <a:pt x="11" y="38"/>
                      </a:lnTo>
                      <a:lnTo>
                        <a:pt x="10" y="39"/>
                      </a:lnTo>
                      <a:lnTo>
                        <a:pt x="9" y="39"/>
                      </a:lnTo>
                      <a:lnTo>
                        <a:pt x="8" y="40"/>
                      </a:lnTo>
                      <a:lnTo>
                        <a:pt x="7" y="41"/>
                      </a:lnTo>
                      <a:lnTo>
                        <a:pt x="6" y="41"/>
                      </a:lnTo>
                      <a:lnTo>
                        <a:pt x="5" y="41"/>
                      </a:lnTo>
                      <a:lnTo>
                        <a:pt x="4" y="41"/>
                      </a:lnTo>
                      <a:lnTo>
                        <a:pt x="3" y="41"/>
                      </a:lnTo>
                      <a:lnTo>
                        <a:pt x="2" y="41"/>
                      </a:lnTo>
                      <a:lnTo>
                        <a:pt x="2" y="40"/>
                      </a:lnTo>
                      <a:lnTo>
                        <a:pt x="1" y="40"/>
                      </a:lnTo>
                      <a:lnTo>
                        <a:pt x="1" y="39"/>
                      </a:lnTo>
                      <a:lnTo>
                        <a:pt x="0" y="39"/>
                      </a:lnTo>
                      <a:lnTo>
                        <a:pt x="0" y="38"/>
                      </a:lnTo>
                      <a:lnTo>
                        <a:pt x="0" y="37"/>
                      </a:lnTo>
                      <a:lnTo>
                        <a:pt x="0" y="36"/>
                      </a:lnTo>
                      <a:lnTo>
                        <a:pt x="1" y="35"/>
                      </a:lnTo>
                      <a:lnTo>
                        <a:pt x="2" y="34"/>
                      </a:lnTo>
                      <a:lnTo>
                        <a:pt x="3" y="34"/>
                      </a:lnTo>
                      <a:lnTo>
                        <a:pt x="4" y="34"/>
                      </a:lnTo>
                      <a:lnTo>
                        <a:pt x="5" y="34"/>
                      </a:lnTo>
                      <a:lnTo>
                        <a:pt x="6" y="35"/>
                      </a:lnTo>
                      <a:lnTo>
                        <a:pt x="7" y="36"/>
                      </a:lnTo>
                      <a:lnTo>
                        <a:pt x="8" y="36"/>
                      </a:lnTo>
                      <a:lnTo>
                        <a:pt x="9" y="36"/>
                      </a:lnTo>
                      <a:lnTo>
                        <a:pt x="10" y="36"/>
                      </a:lnTo>
                      <a:lnTo>
                        <a:pt x="10" y="35"/>
                      </a:lnTo>
                      <a:lnTo>
                        <a:pt x="11" y="34"/>
                      </a:lnTo>
                      <a:lnTo>
                        <a:pt x="12" y="33"/>
                      </a:lnTo>
                      <a:lnTo>
                        <a:pt x="13" y="31"/>
                      </a:lnTo>
                      <a:lnTo>
                        <a:pt x="15" y="28"/>
                      </a:lnTo>
                      <a:lnTo>
                        <a:pt x="17" y="26"/>
                      </a:lnTo>
                      <a:lnTo>
                        <a:pt x="18" y="24"/>
                      </a:lnTo>
                      <a:lnTo>
                        <a:pt x="19" y="22"/>
                      </a:lnTo>
                      <a:lnTo>
                        <a:pt x="20" y="20"/>
                      </a:lnTo>
                      <a:lnTo>
                        <a:pt x="19" y="16"/>
                      </a:lnTo>
                      <a:lnTo>
                        <a:pt x="18" y="12"/>
                      </a:lnTo>
                      <a:lnTo>
                        <a:pt x="17" y="10"/>
                      </a:lnTo>
                      <a:lnTo>
                        <a:pt x="17" y="9"/>
                      </a:lnTo>
                      <a:lnTo>
                        <a:pt x="16" y="8"/>
                      </a:lnTo>
                      <a:lnTo>
                        <a:pt x="16" y="7"/>
                      </a:lnTo>
                      <a:lnTo>
                        <a:pt x="15" y="6"/>
                      </a:lnTo>
                      <a:lnTo>
                        <a:pt x="15" y="5"/>
                      </a:lnTo>
                      <a:lnTo>
                        <a:pt x="14" y="5"/>
                      </a:lnTo>
                      <a:lnTo>
                        <a:pt x="13" y="5"/>
                      </a:lnTo>
                      <a:lnTo>
                        <a:pt x="13" y="4"/>
                      </a:lnTo>
                      <a:lnTo>
                        <a:pt x="12" y="4"/>
                      </a:lnTo>
                      <a:lnTo>
                        <a:pt x="11" y="4"/>
                      </a:lnTo>
                      <a:lnTo>
                        <a:pt x="10" y="4"/>
                      </a:lnTo>
                      <a:lnTo>
                        <a:pt x="9" y="4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7" y="3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04" name="Freeform 38">
                  <a:extLst>
                    <a:ext uri="{FF2B5EF4-FFF2-40B4-BE49-F238E27FC236}">
                      <a16:creationId xmlns:a16="http://schemas.microsoft.com/office/drawing/2014/main" id="{BF05137B-9E5E-42C4-BC7D-93A5C15938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2" y="960"/>
                  <a:ext cx="38" cy="38"/>
                </a:xfrm>
                <a:custGeom>
                  <a:avLst/>
                  <a:gdLst>
                    <a:gd name="T0" fmla="*/ 10 w 38"/>
                    <a:gd name="T1" fmla="*/ 0 h 38"/>
                    <a:gd name="T2" fmla="*/ 38 w 38"/>
                    <a:gd name="T3" fmla="*/ 0 h 38"/>
                    <a:gd name="T4" fmla="*/ 38 w 38"/>
                    <a:gd name="T5" fmla="*/ 1 h 38"/>
                    <a:gd name="T6" fmla="*/ 7 w 38"/>
                    <a:gd name="T7" fmla="*/ 32 h 38"/>
                    <a:gd name="T8" fmla="*/ 20 w 38"/>
                    <a:gd name="T9" fmla="*/ 32 h 38"/>
                    <a:gd name="T10" fmla="*/ 22 w 38"/>
                    <a:gd name="T11" fmla="*/ 32 h 38"/>
                    <a:gd name="T12" fmla="*/ 24 w 38"/>
                    <a:gd name="T13" fmla="*/ 32 h 38"/>
                    <a:gd name="T14" fmla="*/ 25 w 38"/>
                    <a:gd name="T15" fmla="*/ 32 h 38"/>
                    <a:gd name="T16" fmla="*/ 26 w 38"/>
                    <a:gd name="T17" fmla="*/ 32 h 38"/>
                    <a:gd name="T18" fmla="*/ 27 w 38"/>
                    <a:gd name="T19" fmla="*/ 32 h 38"/>
                    <a:gd name="T20" fmla="*/ 27 w 38"/>
                    <a:gd name="T21" fmla="*/ 31 h 38"/>
                    <a:gd name="T22" fmla="*/ 28 w 38"/>
                    <a:gd name="T23" fmla="*/ 31 h 38"/>
                    <a:gd name="T24" fmla="*/ 28 w 38"/>
                    <a:gd name="T25" fmla="*/ 31 h 38"/>
                    <a:gd name="T26" fmla="*/ 29 w 38"/>
                    <a:gd name="T27" fmla="*/ 30 h 38"/>
                    <a:gd name="T28" fmla="*/ 29 w 38"/>
                    <a:gd name="T29" fmla="*/ 29 h 38"/>
                    <a:gd name="T30" fmla="*/ 30 w 38"/>
                    <a:gd name="T31" fmla="*/ 28 h 38"/>
                    <a:gd name="T32" fmla="*/ 30 w 38"/>
                    <a:gd name="T33" fmla="*/ 26 h 38"/>
                    <a:gd name="T34" fmla="*/ 32 w 38"/>
                    <a:gd name="T35" fmla="*/ 26 h 38"/>
                    <a:gd name="T36" fmla="*/ 28 w 38"/>
                    <a:gd name="T37" fmla="*/ 38 h 38"/>
                    <a:gd name="T38" fmla="*/ 0 w 38"/>
                    <a:gd name="T39" fmla="*/ 38 h 38"/>
                    <a:gd name="T40" fmla="*/ 0 w 38"/>
                    <a:gd name="T41" fmla="*/ 37 h 38"/>
                    <a:gd name="T42" fmla="*/ 30 w 38"/>
                    <a:gd name="T43" fmla="*/ 6 h 38"/>
                    <a:gd name="T44" fmla="*/ 17 w 38"/>
                    <a:gd name="T45" fmla="*/ 6 h 38"/>
                    <a:gd name="T46" fmla="*/ 16 w 38"/>
                    <a:gd name="T47" fmla="*/ 6 h 38"/>
                    <a:gd name="T48" fmla="*/ 14 w 38"/>
                    <a:gd name="T49" fmla="*/ 6 h 38"/>
                    <a:gd name="T50" fmla="*/ 13 w 38"/>
                    <a:gd name="T51" fmla="*/ 6 h 38"/>
                    <a:gd name="T52" fmla="*/ 13 w 38"/>
                    <a:gd name="T53" fmla="*/ 6 h 38"/>
                    <a:gd name="T54" fmla="*/ 12 w 38"/>
                    <a:gd name="T55" fmla="*/ 6 h 38"/>
                    <a:gd name="T56" fmla="*/ 11 w 38"/>
                    <a:gd name="T57" fmla="*/ 6 h 38"/>
                    <a:gd name="T58" fmla="*/ 11 w 38"/>
                    <a:gd name="T59" fmla="*/ 7 h 38"/>
                    <a:gd name="T60" fmla="*/ 10 w 38"/>
                    <a:gd name="T61" fmla="*/ 7 h 38"/>
                    <a:gd name="T62" fmla="*/ 10 w 38"/>
                    <a:gd name="T63" fmla="*/ 8 h 38"/>
                    <a:gd name="T64" fmla="*/ 9 w 38"/>
                    <a:gd name="T65" fmla="*/ 9 h 38"/>
                    <a:gd name="T66" fmla="*/ 8 w 38"/>
                    <a:gd name="T67" fmla="*/ 10 h 38"/>
                    <a:gd name="T68" fmla="*/ 8 w 38"/>
                    <a:gd name="T69" fmla="*/ 11 h 38"/>
                    <a:gd name="T70" fmla="*/ 6 w 38"/>
                    <a:gd name="T71" fmla="*/ 11 h 38"/>
                    <a:gd name="T72" fmla="*/ 10 w 38"/>
                    <a:gd name="T73" fmla="*/ 0 h 3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8"/>
                    <a:gd name="T112" fmla="*/ 0 h 38"/>
                    <a:gd name="T113" fmla="*/ 38 w 38"/>
                    <a:gd name="T114" fmla="*/ 38 h 3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8" h="38">
                      <a:moveTo>
                        <a:pt x="10" y="0"/>
                      </a:moveTo>
                      <a:lnTo>
                        <a:pt x="38" y="0"/>
                      </a:lnTo>
                      <a:lnTo>
                        <a:pt x="38" y="1"/>
                      </a:lnTo>
                      <a:lnTo>
                        <a:pt x="7" y="32"/>
                      </a:lnTo>
                      <a:lnTo>
                        <a:pt x="20" y="32"/>
                      </a:lnTo>
                      <a:lnTo>
                        <a:pt x="22" y="32"/>
                      </a:lnTo>
                      <a:lnTo>
                        <a:pt x="24" y="32"/>
                      </a:lnTo>
                      <a:lnTo>
                        <a:pt x="25" y="32"/>
                      </a:lnTo>
                      <a:lnTo>
                        <a:pt x="26" y="32"/>
                      </a:lnTo>
                      <a:lnTo>
                        <a:pt x="27" y="32"/>
                      </a:lnTo>
                      <a:lnTo>
                        <a:pt x="27" y="31"/>
                      </a:lnTo>
                      <a:lnTo>
                        <a:pt x="28" y="31"/>
                      </a:lnTo>
                      <a:lnTo>
                        <a:pt x="29" y="30"/>
                      </a:lnTo>
                      <a:lnTo>
                        <a:pt x="29" y="29"/>
                      </a:lnTo>
                      <a:lnTo>
                        <a:pt x="30" y="28"/>
                      </a:lnTo>
                      <a:lnTo>
                        <a:pt x="30" y="26"/>
                      </a:lnTo>
                      <a:lnTo>
                        <a:pt x="32" y="26"/>
                      </a:lnTo>
                      <a:lnTo>
                        <a:pt x="28" y="38"/>
                      </a:lnTo>
                      <a:lnTo>
                        <a:pt x="0" y="38"/>
                      </a:lnTo>
                      <a:lnTo>
                        <a:pt x="0" y="37"/>
                      </a:lnTo>
                      <a:lnTo>
                        <a:pt x="30" y="6"/>
                      </a:lnTo>
                      <a:lnTo>
                        <a:pt x="17" y="6"/>
                      </a:lnTo>
                      <a:lnTo>
                        <a:pt x="16" y="6"/>
                      </a:lnTo>
                      <a:lnTo>
                        <a:pt x="14" y="6"/>
                      </a:lnTo>
                      <a:lnTo>
                        <a:pt x="13" y="6"/>
                      </a:lnTo>
                      <a:lnTo>
                        <a:pt x="12" y="6"/>
                      </a:lnTo>
                      <a:lnTo>
                        <a:pt x="11" y="6"/>
                      </a:lnTo>
                      <a:lnTo>
                        <a:pt x="11" y="7"/>
                      </a:lnTo>
                      <a:lnTo>
                        <a:pt x="10" y="7"/>
                      </a:lnTo>
                      <a:lnTo>
                        <a:pt x="10" y="8"/>
                      </a:lnTo>
                      <a:lnTo>
                        <a:pt x="9" y="9"/>
                      </a:lnTo>
                      <a:lnTo>
                        <a:pt x="8" y="10"/>
                      </a:lnTo>
                      <a:lnTo>
                        <a:pt x="8" y="11"/>
                      </a:lnTo>
                      <a:lnTo>
                        <a:pt x="6" y="1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05" name="Freeform 39">
                  <a:extLst>
                    <a:ext uri="{FF2B5EF4-FFF2-40B4-BE49-F238E27FC236}">
                      <a16:creationId xmlns:a16="http://schemas.microsoft.com/office/drawing/2014/main" id="{5D28A189-3EFE-4D05-9A25-91000ADB8F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64" y="1271"/>
                  <a:ext cx="12" cy="35"/>
                </a:xfrm>
                <a:custGeom>
                  <a:avLst/>
                  <a:gdLst>
                    <a:gd name="T0" fmla="*/ 10 w 12"/>
                    <a:gd name="T1" fmla="*/ 0 h 34"/>
                    <a:gd name="T2" fmla="*/ 11 w 12"/>
                    <a:gd name="T3" fmla="*/ 1 h 34"/>
                    <a:gd name="T4" fmla="*/ 11 w 12"/>
                    <a:gd name="T5" fmla="*/ 1 h 34"/>
                    <a:gd name="T6" fmla="*/ 12 w 12"/>
                    <a:gd name="T7" fmla="*/ 2 h 34"/>
                    <a:gd name="T8" fmla="*/ 12 w 12"/>
                    <a:gd name="T9" fmla="*/ 3 h 34"/>
                    <a:gd name="T10" fmla="*/ 11 w 12"/>
                    <a:gd name="T11" fmla="*/ 4 h 34"/>
                    <a:gd name="T12" fmla="*/ 11 w 12"/>
                    <a:gd name="T13" fmla="*/ 5 h 34"/>
                    <a:gd name="T14" fmla="*/ 10 w 12"/>
                    <a:gd name="T15" fmla="*/ 5 h 34"/>
                    <a:gd name="T16" fmla="*/ 9 w 12"/>
                    <a:gd name="T17" fmla="*/ 5 h 34"/>
                    <a:gd name="T18" fmla="*/ 8 w 12"/>
                    <a:gd name="T19" fmla="*/ 5 h 34"/>
                    <a:gd name="T20" fmla="*/ 7 w 12"/>
                    <a:gd name="T21" fmla="*/ 4 h 34"/>
                    <a:gd name="T22" fmla="*/ 7 w 12"/>
                    <a:gd name="T23" fmla="*/ 3 h 34"/>
                    <a:gd name="T24" fmla="*/ 7 w 12"/>
                    <a:gd name="T25" fmla="*/ 2 h 34"/>
                    <a:gd name="T26" fmla="*/ 7 w 12"/>
                    <a:gd name="T27" fmla="*/ 1 h 34"/>
                    <a:gd name="T28" fmla="*/ 8 w 12"/>
                    <a:gd name="T29" fmla="*/ 1 h 34"/>
                    <a:gd name="T30" fmla="*/ 9 w 12"/>
                    <a:gd name="T31" fmla="*/ 0 h 34"/>
                    <a:gd name="T32" fmla="*/ 9 w 12"/>
                    <a:gd name="T33" fmla="*/ 10 h 34"/>
                    <a:gd name="T34" fmla="*/ 4 w 12"/>
                    <a:gd name="T35" fmla="*/ 119 h 34"/>
                    <a:gd name="T36" fmla="*/ 4 w 12"/>
                    <a:gd name="T37" fmla="*/ 122 h 34"/>
                    <a:gd name="T38" fmla="*/ 4 w 12"/>
                    <a:gd name="T39" fmla="*/ 122 h 34"/>
                    <a:gd name="T40" fmla="*/ 5 w 12"/>
                    <a:gd name="T41" fmla="*/ 122 h 34"/>
                    <a:gd name="T42" fmla="*/ 6 w 12"/>
                    <a:gd name="T43" fmla="*/ 119 h 34"/>
                    <a:gd name="T44" fmla="*/ 8 w 12"/>
                    <a:gd name="T45" fmla="*/ 116 h 34"/>
                    <a:gd name="T46" fmla="*/ 9 w 12"/>
                    <a:gd name="T47" fmla="*/ 113 h 34"/>
                    <a:gd name="T48" fmla="*/ 8 w 12"/>
                    <a:gd name="T49" fmla="*/ 122 h 34"/>
                    <a:gd name="T50" fmla="*/ 5 w 12"/>
                    <a:gd name="T51" fmla="*/ 130 h 34"/>
                    <a:gd name="T52" fmla="*/ 4 w 12"/>
                    <a:gd name="T53" fmla="*/ 134 h 34"/>
                    <a:gd name="T54" fmla="*/ 3 w 12"/>
                    <a:gd name="T55" fmla="*/ 134 h 34"/>
                    <a:gd name="T56" fmla="*/ 2 w 12"/>
                    <a:gd name="T57" fmla="*/ 134 h 34"/>
                    <a:gd name="T58" fmla="*/ 1 w 12"/>
                    <a:gd name="T59" fmla="*/ 134 h 34"/>
                    <a:gd name="T60" fmla="*/ 0 w 12"/>
                    <a:gd name="T61" fmla="*/ 130 h 34"/>
                    <a:gd name="T62" fmla="*/ 0 w 12"/>
                    <a:gd name="T63" fmla="*/ 130 h 34"/>
                    <a:gd name="T64" fmla="*/ 0 w 12"/>
                    <a:gd name="T65" fmla="*/ 126 h 34"/>
                    <a:gd name="T66" fmla="*/ 0 w 12"/>
                    <a:gd name="T67" fmla="*/ 122 h 34"/>
                    <a:gd name="T68" fmla="*/ 0 w 12"/>
                    <a:gd name="T69" fmla="*/ 116 h 34"/>
                    <a:gd name="T70" fmla="*/ 4 w 12"/>
                    <a:gd name="T71" fmla="*/ 16 h 34"/>
                    <a:gd name="T72" fmla="*/ 4 w 12"/>
                    <a:gd name="T73" fmla="*/ 14 h 34"/>
                    <a:gd name="T74" fmla="*/ 4 w 12"/>
                    <a:gd name="T75" fmla="*/ 13 h 34"/>
                    <a:gd name="T76" fmla="*/ 4 w 12"/>
                    <a:gd name="T77" fmla="*/ 13 h 34"/>
                    <a:gd name="T78" fmla="*/ 4 w 12"/>
                    <a:gd name="T79" fmla="*/ 13 h 34"/>
                    <a:gd name="T80" fmla="*/ 3 w 12"/>
                    <a:gd name="T81" fmla="*/ 12 h 34"/>
                    <a:gd name="T82" fmla="*/ 3 w 12"/>
                    <a:gd name="T83" fmla="*/ 12 h 34"/>
                    <a:gd name="T84" fmla="*/ 1 w 12"/>
                    <a:gd name="T85" fmla="*/ 13 h 34"/>
                    <a:gd name="T86" fmla="*/ 1 w 12"/>
                    <a:gd name="T87" fmla="*/ 12 h 3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2"/>
                    <a:gd name="T133" fmla="*/ 0 h 34"/>
                    <a:gd name="T134" fmla="*/ 12 w 12"/>
                    <a:gd name="T135" fmla="*/ 34 h 3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2" h="34">
                      <a:moveTo>
                        <a:pt x="9" y="0"/>
                      </a:move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12" y="2"/>
                      </a:lnTo>
                      <a:lnTo>
                        <a:pt x="12" y="3"/>
                      </a:lnTo>
                      <a:lnTo>
                        <a:pt x="11" y="4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8" y="5"/>
                      </a:lnTo>
                      <a:lnTo>
                        <a:pt x="7" y="5"/>
                      </a:lnTo>
                      <a:lnTo>
                        <a:pt x="7" y="4"/>
                      </a:ln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9" y="0"/>
                      </a:lnTo>
                      <a:close/>
                      <a:moveTo>
                        <a:pt x="9" y="10"/>
                      </a:moveTo>
                      <a:lnTo>
                        <a:pt x="4" y="28"/>
                      </a:lnTo>
                      <a:lnTo>
                        <a:pt x="4" y="30"/>
                      </a:lnTo>
                      <a:lnTo>
                        <a:pt x="4" y="31"/>
                      </a:lnTo>
                      <a:lnTo>
                        <a:pt x="5" y="31"/>
                      </a:lnTo>
                      <a:lnTo>
                        <a:pt x="6" y="31"/>
                      </a:lnTo>
                      <a:lnTo>
                        <a:pt x="6" y="30"/>
                      </a:lnTo>
                      <a:lnTo>
                        <a:pt x="7" y="29"/>
                      </a:lnTo>
                      <a:lnTo>
                        <a:pt x="8" y="29"/>
                      </a:lnTo>
                      <a:lnTo>
                        <a:pt x="9" y="28"/>
                      </a:lnTo>
                      <a:lnTo>
                        <a:pt x="9" y="29"/>
                      </a:lnTo>
                      <a:lnTo>
                        <a:pt x="8" y="31"/>
                      </a:lnTo>
                      <a:lnTo>
                        <a:pt x="6" y="32"/>
                      </a:lnTo>
                      <a:lnTo>
                        <a:pt x="5" y="33"/>
                      </a:lnTo>
                      <a:lnTo>
                        <a:pt x="4" y="34"/>
                      </a:lnTo>
                      <a:lnTo>
                        <a:pt x="3" y="34"/>
                      </a:lnTo>
                      <a:lnTo>
                        <a:pt x="2" y="34"/>
                      </a:lnTo>
                      <a:lnTo>
                        <a:pt x="1" y="34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1"/>
                      </a:lnTo>
                      <a:lnTo>
                        <a:pt x="0" y="30"/>
                      </a:lnTo>
                      <a:lnTo>
                        <a:pt x="0" y="29"/>
                      </a:lnTo>
                      <a:lnTo>
                        <a:pt x="4" y="17"/>
                      </a:lnTo>
                      <a:lnTo>
                        <a:pt x="4" y="16"/>
                      </a:lnTo>
                      <a:lnTo>
                        <a:pt x="4" y="15"/>
                      </a:lnTo>
                      <a:lnTo>
                        <a:pt x="4" y="14"/>
                      </a:lnTo>
                      <a:lnTo>
                        <a:pt x="4" y="13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1" y="13"/>
                      </a:lnTo>
                      <a:lnTo>
                        <a:pt x="1" y="12"/>
                      </a:lnTo>
                      <a:lnTo>
                        <a:pt x="9" y="1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06" name="Freeform 40">
                  <a:extLst>
                    <a:ext uri="{FF2B5EF4-FFF2-40B4-BE49-F238E27FC236}">
                      <a16:creationId xmlns:a16="http://schemas.microsoft.com/office/drawing/2014/main" id="{F505CA17-8BA5-4867-9FDB-ED5F2DA81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8" y="1242"/>
                  <a:ext cx="35" cy="40"/>
                </a:xfrm>
                <a:custGeom>
                  <a:avLst/>
                  <a:gdLst>
                    <a:gd name="T0" fmla="*/ 18 w 35"/>
                    <a:gd name="T1" fmla="*/ 0 h 40"/>
                    <a:gd name="T2" fmla="*/ 14 w 35"/>
                    <a:gd name="T3" fmla="*/ 18 h 40"/>
                    <a:gd name="T4" fmla="*/ 18 w 35"/>
                    <a:gd name="T5" fmla="*/ 13 h 40"/>
                    <a:gd name="T6" fmla="*/ 21 w 35"/>
                    <a:gd name="T7" fmla="*/ 8 h 40"/>
                    <a:gd name="T8" fmla="*/ 24 w 35"/>
                    <a:gd name="T9" fmla="*/ 5 h 40"/>
                    <a:gd name="T10" fmla="*/ 27 w 35"/>
                    <a:gd name="T11" fmla="*/ 3 h 40"/>
                    <a:gd name="T12" fmla="*/ 29 w 35"/>
                    <a:gd name="T13" fmla="*/ 2 h 40"/>
                    <a:gd name="T14" fmla="*/ 30 w 35"/>
                    <a:gd name="T15" fmla="*/ 1 h 40"/>
                    <a:gd name="T16" fmla="*/ 31 w 35"/>
                    <a:gd name="T17" fmla="*/ 0 h 40"/>
                    <a:gd name="T18" fmla="*/ 33 w 35"/>
                    <a:gd name="T19" fmla="*/ 0 h 40"/>
                    <a:gd name="T20" fmla="*/ 34 w 35"/>
                    <a:gd name="T21" fmla="*/ 1 h 40"/>
                    <a:gd name="T22" fmla="*/ 35 w 35"/>
                    <a:gd name="T23" fmla="*/ 2 h 40"/>
                    <a:gd name="T24" fmla="*/ 35 w 35"/>
                    <a:gd name="T25" fmla="*/ 3 h 40"/>
                    <a:gd name="T26" fmla="*/ 35 w 35"/>
                    <a:gd name="T27" fmla="*/ 4 h 40"/>
                    <a:gd name="T28" fmla="*/ 35 w 35"/>
                    <a:gd name="T29" fmla="*/ 6 h 40"/>
                    <a:gd name="T30" fmla="*/ 34 w 35"/>
                    <a:gd name="T31" fmla="*/ 7 h 40"/>
                    <a:gd name="T32" fmla="*/ 34 w 35"/>
                    <a:gd name="T33" fmla="*/ 9 h 40"/>
                    <a:gd name="T34" fmla="*/ 33 w 35"/>
                    <a:gd name="T35" fmla="*/ 10 h 40"/>
                    <a:gd name="T36" fmla="*/ 33 w 35"/>
                    <a:gd name="T37" fmla="*/ 10 h 40"/>
                    <a:gd name="T38" fmla="*/ 32 w 35"/>
                    <a:gd name="T39" fmla="*/ 11 h 40"/>
                    <a:gd name="T40" fmla="*/ 31 w 35"/>
                    <a:gd name="T41" fmla="*/ 11 h 40"/>
                    <a:gd name="T42" fmla="*/ 30 w 35"/>
                    <a:gd name="T43" fmla="*/ 11 h 40"/>
                    <a:gd name="T44" fmla="*/ 29 w 35"/>
                    <a:gd name="T45" fmla="*/ 11 h 40"/>
                    <a:gd name="T46" fmla="*/ 28 w 35"/>
                    <a:gd name="T47" fmla="*/ 10 h 40"/>
                    <a:gd name="T48" fmla="*/ 28 w 35"/>
                    <a:gd name="T49" fmla="*/ 9 h 40"/>
                    <a:gd name="T50" fmla="*/ 28 w 35"/>
                    <a:gd name="T51" fmla="*/ 8 h 40"/>
                    <a:gd name="T52" fmla="*/ 28 w 35"/>
                    <a:gd name="T53" fmla="*/ 8 h 40"/>
                    <a:gd name="T54" fmla="*/ 27 w 35"/>
                    <a:gd name="T55" fmla="*/ 7 h 40"/>
                    <a:gd name="T56" fmla="*/ 27 w 35"/>
                    <a:gd name="T57" fmla="*/ 7 h 40"/>
                    <a:gd name="T58" fmla="*/ 26 w 35"/>
                    <a:gd name="T59" fmla="*/ 7 h 40"/>
                    <a:gd name="T60" fmla="*/ 26 w 35"/>
                    <a:gd name="T61" fmla="*/ 7 h 40"/>
                    <a:gd name="T62" fmla="*/ 25 w 35"/>
                    <a:gd name="T63" fmla="*/ 8 h 40"/>
                    <a:gd name="T64" fmla="*/ 23 w 35"/>
                    <a:gd name="T65" fmla="*/ 10 h 40"/>
                    <a:gd name="T66" fmla="*/ 20 w 35"/>
                    <a:gd name="T67" fmla="*/ 13 h 40"/>
                    <a:gd name="T68" fmla="*/ 16 w 35"/>
                    <a:gd name="T69" fmla="*/ 19 h 40"/>
                    <a:gd name="T70" fmla="*/ 13 w 35"/>
                    <a:gd name="T71" fmla="*/ 23 h 40"/>
                    <a:gd name="T72" fmla="*/ 11 w 35"/>
                    <a:gd name="T73" fmla="*/ 27 h 40"/>
                    <a:gd name="T74" fmla="*/ 10 w 35"/>
                    <a:gd name="T75" fmla="*/ 31 h 40"/>
                    <a:gd name="T76" fmla="*/ 9 w 35"/>
                    <a:gd name="T77" fmla="*/ 34 h 40"/>
                    <a:gd name="T78" fmla="*/ 7 w 35"/>
                    <a:gd name="T79" fmla="*/ 40 h 40"/>
                    <a:gd name="T80" fmla="*/ 9 w 35"/>
                    <a:gd name="T81" fmla="*/ 13 h 40"/>
                    <a:gd name="T82" fmla="*/ 10 w 35"/>
                    <a:gd name="T83" fmla="*/ 9 h 40"/>
                    <a:gd name="T84" fmla="*/ 10 w 35"/>
                    <a:gd name="T85" fmla="*/ 6 h 40"/>
                    <a:gd name="T86" fmla="*/ 10 w 35"/>
                    <a:gd name="T87" fmla="*/ 5 h 40"/>
                    <a:gd name="T88" fmla="*/ 9 w 35"/>
                    <a:gd name="T89" fmla="*/ 5 h 40"/>
                    <a:gd name="T90" fmla="*/ 8 w 35"/>
                    <a:gd name="T91" fmla="*/ 4 h 40"/>
                    <a:gd name="T92" fmla="*/ 7 w 35"/>
                    <a:gd name="T93" fmla="*/ 4 h 40"/>
                    <a:gd name="T94" fmla="*/ 6 w 35"/>
                    <a:gd name="T95" fmla="*/ 4 h 40"/>
                    <a:gd name="T96" fmla="*/ 4 w 35"/>
                    <a:gd name="T97" fmla="*/ 4 h 4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5"/>
                    <a:gd name="T148" fmla="*/ 0 h 40"/>
                    <a:gd name="T149" fmla="*/ 35 w 35"/>
                    <a:gd name="T150" fmla="*/ 40 h 40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5" h="40">
                      <a:moveTo>
                        <a:pt x="3" y="3"/>
                      </a:moveTo>
                      <a:lnTo>
                        <a:pt x="18" y="0"/>
                      </a:lnTo>
                      <a:lnTo>
                        <a:pt x="12" y="22"/>
                      </a:lnTo>
                      <a:lnTo>
                        <a:pt x="14" y="18"/>
                      </a:lnTo>
                      <a:lnTo>
                        <a:pt x="16" y="16"/>
                      </a:lnTo>
                      <a:lnTo>
                        <a:pt x="18" y="13"/>
                      </a:lnTo>
                      <a:lnTo>
                        <a:pt x="19" y="11"/>
                      </a:lnTo>
                      <a:lnTo>
                        <a:pt x="21" y="8"/>
                      </a:lnTo>
                      <a:lnTo>
                        <a:pt x="23" y="6"/>
                      </a:lnTo>
                      <a:lnTo>
                        <a:pt x="24" y="5"/>
                      </a:lnTo>
                      <a:lnTo>
                        <a:pt x="26" y="3"/>
                      </a:lnTo>
                      <a:lnTo>
                        <a:pt x="27" y="3"/>
                      </a:lnTo>
                      <a:lnTo>
                        <a:pt x="28" y="2"/>
                      </a:lnTo>
                      <a:lnTo>
                        <a:pt x="29" y="2"/>
                      </a:lnTo>
                      <a:lnTo>
                        <a:pt x="29" y="1"/>
                      </a:lnTo>
                      <a:lnTo>
                        <a:pt x="30" y="1"/>
                      </a:lnTo>
                      <a:lnTo>
                        <a:pt x="31" y="1"/>
                      </a:lnTo>
                      <a:lnTo>
                        <a:pt x="31" y="0"/>
                      </a:lnTo>
                      <a:lnTo>
                        <a:pt x="32" y="0"/>
                      </a:lnTo>
                      <a:lnTo>
                        <a:pt x="33" y="0"/>
                      </a:lnTo>
                      <a:lnTo>
                        <a:pt x="33" y="1"/>
                      </a:lnTo>
                      <a:lnTo>
                        <a:pt x="34" y="1"/>
                      </a:lnTo>
                      <a:lnTo>
                        <a:pt x="35" y="2"/>
                      </a:lnTo>
                      <a:lnTo>
                        <a:pt x="35" y="3"/>
                      </a:lnTo>
                      <a:lnTo>
                        <a:pt x="35" y="4"/>
                      </a:lnTo>
                      <a:lnTo>
                        <a:pt x="35" y="5"/>
                      </a:lnTo>
                      <a:lnTo>
                        <a:pt x="35" y="6"/>
                      </a:lnTo>
                      <a:lnTo>
                        <a:pt x="35" y="7"/>
                      </a:lnTo>
                      <a:lnTo>
                        <a:pt x="34" y="7"/>
                      </a:lnTo>
                      <a:lnTo>
                        <a:pt x="34" y="8"/>
                      </a:lnTo>
                      <a:lnTo>
                        <a:pt x="34" y="9"/>
                      </a:lnTo>
                      <a:lnTo>
                        <a:pt x="33" y="10"/>
                      </a:lnTo>
                      <a:lnTo>
                        <a:pt x="32" y="11"/>
                      </a:lnTo>
                      <a:lnTo>
                        <a:pt x="31" y="11"/>
                      </a:lnTo>
                      <a:lnTo>
                        <a:pt x="30" y="11"/>
                      </a:lnTo>
                      <a:lnTo>
                        <a:pt x="29" y="11"/>
                      </a:lnTo>
                      <a:lnTo>
                        <a:pt x="28" y="10"/>
                      </a:lnTo>
                      <a:lnTo>
                        <a:pt x="28" y="9"/>
                      </a:lnTo>
                      <a:lnTo>
                        <a:pt x="28" y="8"/>
                      </a:lnTo>
                      <a:lnTo>
                        <a:pt x="27" y="7"/>
                      </a:lnTo>
                      <a:lnTo>
                        <a:pt x="26" y="7"/>
                      </a:lnTo>
                      <a:lnTo>
                        <a:pt x="25" y="7"/>
                      </a:lnTo>
                      <a:lnTo>
                        <a:pt x="25" y="8"/>
                      </a:lnTo>
                      <a:lnTo>
                        <a:pt x="24" y="9"/>
                      </a:lnTo>
                      <a:lnTo>
                        <a:pt x="23" y="10"/>
                      </a:lnTo>
                      <a:lnTo>
                        <a:pt x="22" y="11"/>
                      </a:lnTo>
                      <a:lnTo>
                        <a:pt x="20" y="13"/>
                      </a:lnTo>
                      <a:lnTo>
                        <a:pt x="18" y="16"/>
                      </a:lnTo>
                      <a:lnTo>
                        <a:pt x="16" y="19"/>
                      </a:lnTo>
                      <a:lnTo>
                        <a:pt x="14" y="22"/>
                      </a:lnTo>
                      <a:lnTo>
                        <a:pt x="13" y="23"/>
                      </a:lnTo>
                      <a:lnTo>
                        <a:pt x="12" y="25"/>
                      </a:lnTo>
                      <a:lnTo>
                        <a:pt x="11" y="27"/>
                      </a:lnTo>
                      <a:lnTo>
                        <a:pt x="11" y="28"/>
                      </a:lnTo>
                      <a:lnTo>
                        <a:pt x="10" y="31"/>
                      </a:lnTo>
                      <a:lnTo>
                        <a:pt x="9" y="32"/>
                      </a:lnTo>
                      <a:lnTo>
                        <a:pt x="9" y="34"/>
                      </a:lnTo>
                      <a:lnTo>
                        <a:pt x="7" y="40"/>
                      </a:lnTo>
                      <a:lnTo>
                        <a:pt x="0" y="40"/>
                      </a:lnTo>
                      <a:lnTo>
                        <a:pt x="9" y="13"/>
                      </a:lnTo>
                      <a:lnTo>
                        <a:pt x="9" y="11"/>
                      </a:lnTo>
                      <a:lnTo>
                        <a:pt x="10" y="9"/>
                      </a:lnTo>
                      <a:lnTo>
                        <a:pt x="10" y="7"/>
                      </a:lnTo>
                      <a:lnTo>
                        <a:pt x="10" y="6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9" y="4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4"/>
                      </a:lnTo>
                      <a:lnTo>
                        <a:pt x="5" y="4"/>
                      </a:lnTo>
                      <a:lnTo>
                        <a:pt x="4" y="4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07" name="Freeform 41">
                  <a:extLst>
                    <a:ext uri="{FF2B5EF4-FFF2-40B4-BE49-F238E27FC236}">
                      <a16:creationId xmlns:a16="http://schemas.microsoft.com/office/drawing/2014/main" id="{147476AC-D2BF-4B16-B4F0-C5024EA8E9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2" y="1445"/>
                  <a:ext cx="39" cy="41"/>
                </a:xfrm>
                <a:custGeom>
                  <a:avLst/>
                  <a:gdLst>
                    <a:gd name="T0" fmla="*/ 38 w 39"/>
                    <a:gd name="T1" fmla="*/ 17 h 41"/>
                    <a:gd name="T2" fmla="*/ 37 w 39"/>
                    <a:gd name="T3" fmla="*/ 22 h 41"/>
                    <a:gd name="T4" fmla="*/ 35 w 39"/>
                    <a:gd name="T5" fmla="*/ 27 h 41"/>
                    <a:gd name="T6" fmla="*/ 32 w 39"/>
                    <a:gd name="T7" fmla="*/ 31 h 41"/>
                    <a:gd name="T8" fmla="*/ 28 w 39"/>
                    <a:gd name="T9" fmla="*/ 35 h 41"/>
                    <a:gd name="T10" fmla="*/ 24 w 39"/>
                    <a:gd name="T11" fmla="*/ 38 h 41"/>
                    <a:gd name="T12" fmla="*/ 19 w 39"/>
                    <a:gd name="T13" fmla="*/ 40 h 41"/>
                    <a:gd name="T14" fmla="*/ 15 w 39"/>
                    <a:gd name="T15" fmla="*/ 41 h 41"/>
                    <a:gd name="T16" fmla="*/ 10 w 39"/>
                    <a:gd name="T17" fmla="*/ 41 h 41"/>
                    <a:gd name="T18" fmla="*/ 7 w 39"/>
                    <a:gd name="T19" fmla="*/ 39 h 41"/>
                    <a:gd name="T20" fmla="*/ 3 w 39"/>
                    <a:gd name="T21" fmla="*/ 37 h 41"/>
                    <a:gd name="T22" fmla="*/ 1 w 39"/>
                    <a:gd name="T23" fmla="*/ 34 h 41"/>
                    <a:gd name="T24" fmla="*/ 0 w 39"/>
                    <a:gd name="T25" fmla="*/ 30 h 41"/>
                    <a:gd name="T26" fmla="*/ 0 w 39"/>
                    <a:gd name="T27" fmla="*/ 25 h 41"/>
                    <a:gd name="T28" fmla="*/ 0 w 39"/>
                    <a:gd name="T29" fmla="*/ 21 h 41"/>
                    <a:gd name="T30" fmla="*/ 2 w 39"/>
                    <a:gd name="T31" fmla="*/ 16 h 41"/>
                    <a:gd name="T32" fmla="*/ 5 w 39"/>
                    <a:gd name="T33" fmla="*/ 11 h 41"/>
                    <a:gd name="T34" fmla="*/ 9 w 39"/>
                    <a:gd name="T35" fmla="*/ 7 h 41"/>
                    <a:gd name="T36" fmla="*/ 13 w 39"/>
                    <a:gd name="T37" fmla="*/ 4 h 41"/>
                    <a:gd name="T38" fmla="*/ 18 w 39"/>
                    <a:gd name="T39" fmla="*/ 2 h 41"/>
                    <a:gd name="T40" fmla="*/ 22 w 39"/>
                    <a:gd name="T41" fmla="*/ 0 h 41"/>
                    <a:gd name="T42" fmla="*/ 27 w 39"/>
                    <a:gd name="T43" fmla="*/ 0 h 41"/>
                    <a:gd name="T44" fmla="*/ 30 w 39"/>
                    <a:gd name="T45" fmla="*/ 1 h 41"/>
                    <a:gd name="T46" fmla="*/ 34 w 39"/>
                    <a:gd name="T47" fmla="*/ 3 h 41"/>
                    <a:gd name="T48" fmla="*/ 36 w 39"/>
                    <a:gd name="T49" fmla="*/ 6 h 41"/>
                    <a:gd name="T50" fmla="*/ 38 w 39"/>
                    <a:gd name="T51" fmla="*/ 10 h 41"/>
                    <a:gd name="T52" fmla="*/ 39 w 39"/>
                    <a:gd name="T53" fmla="*/ 14 h 41"/>
                    <a:gd name="T54" fmla="*/ 31 w 39"/>
                    <a:gd name="T55" fmla="*/ 9 h 41"/>
                    <a:gd name="T56" fmla="*/ 30 w 39"/>
                    <a:gd name="T57" fmla="*/ 7 h 41"/>
                    <a:gd name="T58" fmla="*/ 29 w 39"/>
                    <a:gd name="T59" fmla="*/ 5 h 41"/>
                    <a:gd name="T60" fmla="*/ 28 w 39"/>
                    <a:gd name="T61" fmla="*/ 3 h 41"/>
                    <a:gd name="T62" fmla="*/ 26 w 39"/>
                    <a:gd name="T63" fmla="*/ 3 h 41"/>
                    <a:gd name="T64" fmla="*/ 23 w 39"/>
                    <a:gd name="T65" fmla="*/ 3 h 41"/>
                    <a:gd name="T66" fmla="*/ 21 w 39"/>
                    <a:gd name="T67" fmla="*/ 3 h 41"/>
                    <a:gd name="T68" fmla="*/ 19 w 39"/>
                    <a:gd name="T69" fmla="*/ 4 h 41"/>
                    <a:gd name="T70" fmla="*/ 16 w 39"/>
                    <a:gd name="T71" fmla="*/ 6 h 41"/>
                    <a:gd name="T72" fmla="*/ 14 w 39"/>
                    <a:gd name="T73" fmla="*/ 9 h 41"/>
                    <a:gd name="T74" fmla="*/ 12 w 39"/>
                    <a:gd name="T75" fmla="*/ 12 h 41"/>
                    <a:gd name="T76" fmla="*/ 9 w 39"/>
                    <a:gd name="T77" fmla="*/ 17 h 41"/>
                    <a:gd name="T78" fmla="*/ 8 w 39"/>
                    <a:gd name="T79" fmla="*/ 21 h 41"/>
                    <a:gd name="T80" fmla="*/ 7 w 39"/>
                    <a:gd name="T81" fmla="*/ 24 h 41"/>
                    <a:gd name="T82" fmla="*/ 7 w 39"/>
                    <a:gd name="T83" fmla="*/ 28 h 41"/>
                    <a:gd name="T84" fmla="*/ 7 w 39"/>
                    <a:gd name="T85" fmla="*/ 31 h 41"/>
                    <a:gd name="T86" fmla="*/ 7 w 39"/>
                    <a:gd name="T87" fmla="*/ 34 h 41"/>
                    <a:gd name="T88" fmla="*/ 8 w 39"/>
                    <a:gd name="T89" fmla="*/ 36 h 41"/>
                    <a:gd name="T90" fmla="*/ 10 w 39"/>
                    <a:gd name="T91" fmla="*/ 37 h 41"/>
                    <a:gd name="T92" fmla="*/ 12 w 39"/>
                    <a:gd name="T93" fmla="*/ 38 h 41"/>
                    <a:gd name="T94" fmla="*/ 14 w 39"/>
                    <a:gd name="T95" fmla="*/ 39 h 41"/>
                    <a:gd name="T96" fmla="*/ 16 w 39"/>
                    <a:gd name="T97" fmla="*/ 38 h 41"/>
                    <a:gd name="T98" fmla="*/ 19 w 39"/>
                    <a:gd name="T99" fmla="*/ 37 h 41"/>
                    <a:gd name="T100" fmla="*/ 21 w 39"/>
                    <a:gd name="T101" fmla="*/ 36 h 41"/>
                    <a:gd name="T102" fmla="*/ 23 w 39"/>
                    <a:gd name="T103" fmla="*/ 33 h 41"/>
                    <a:gd name="T104" fmla="*/ 25 w 39"/>
                    <a:gd name="T105" fmla="*/ 31 h 41"/>
                    <a:gd name="T106" fmla="*/ 28 w 39"/>
                    <a:gd name="T107" fmla="*/ 25 h 41"/>
                    <a:gd name="T108" fmla="*/ 29 w 39"/>
                    <a:gd name="T109" fmla="*/ 21 h 41"/>
                    <a:gd name="T110" fmla="*/ 30 w 39"/>
                    <a:gd name="T111" fmla="*/ 18 h 41"/>
                    <a:gd name="T112" fmla="*/ 31 w 39"/>
                    <a:gd name="T113" fmla="*/ 14 h 41"/>
                    <a:gd name="T114" fmla="*/ 31 w 39"/>
                    <a:gd name="T115" fmla="*/ 11 h 41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39"/>
                    <a:gd name="T175" fmla="*/ 0 h 41"/>
                    <a:gd name="T176" fmla="*/ 39 w 39"/>
                    <a:gd name="T177" fmla="*/ 41 h 41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39" h="41">
                      <a:moveTo>
                        <a:pt x="39" y="14"/>
                      </a:moveTo>
                      <a:lnTo>
                        <a:pt x="38" y="15"/>
                      </a:lnTo>
                      <a:lnTo>
                        <a:pt x="38" y="17"/>
                      </a:lnTo>
                      <a:lnTo>
                        <a:pt x="38" y="19"/>
                      </a:lnTo>
                      <a:lnTo>
                        <a:pt x="38" y="20"/>
                      </a:lnTo>
                      <a:lnTo>
                        <a:pt x="37" y="22"/>
                      </a:lnTo>
                      <a:lnTo>
                        <a:pt x="37" y="24"/>
                      </a:lnTo>
                      <a:lnTo>
                        <a:pt x="36" y="25"/>
                      </a:lnTo>
                      <a:lnTo>
                        <a:pt x="35" y="27"/>
                      </a:lnTo>
                      <a:lnTo>
                        <a:pt x="34" y="28"/>
                      </a:lnTo>
                      <a:lnTo>
                        <a:pt x="33" y="30"/>
                      </a:lnTo>
                      <a:lnTo>
                        <a:pt x="32" y="31"/>
                      </a:lnTo>
                      <a:lnTo>
                        <a:pt x="31" y="33"/>
                      </a:lnTo>
                      <a:lnTo>
                        <a:pt x="30" y="34"/>
                      </a:lnTo>
                      <a:lnTo>
                        <a:pt x="28" y="35"/>
                      </a:lnTo>
                      <a:lnTo>
                        <a:pt x="27" y="36"/>
                      </a:lnTo>
                      <a:lnTo>
                        <a:pt x="25" y="37"/>
                      </a:lnTo>
                      <a:lnTo>
                        <a:pt x="24" y="38"/>
                      </a:lnTo>
                      <a:lnTo>
                        <a:pt x="22" y="39"/>
                      </a:lnTo>
                      <a:lnTo>
                        <a:pt x="21" y="39"/>
                      </a:lnTo>
                      <a:lnTo>
                        <a:pt x="19" y="40"/>
                      </a:lnTo>
                      <a:lnTo>
                        <a:pt x="18" y="40"/>
                      </a:lnTo>
                      <a:lnTo>
                        <a:pt x="16" y="41"/>
                      </a:lnTo>
                      <a:lnTo>
                        <a:pt x="15" y="41"/>
                      </a:lnTo>
                      <a:lnTo>
                        <a:pt x="13" y="41"/>
                      </a:lnTo>
                      <a:lnTo>
                        <a:pt x="12" y="41"/>
                      </a:lnTo>
                      <a:lnTo>
                        <a:pt x="10" y="41"/>
                      </a:lnTo>
                      <a:lnTo>
                        <a:pt x="9" y="40"/>
                      </a:lnTo>
                      <a:lnTo>
                        <a:pt x="8" y="40"/>
                      </a:lnTo>
                      <a:lnTo>
                        <a:pt x="7" y="39"/>
                      </a:lnTo>
                      <a:lnTo>
                        <a:pt x="5" y="39"/>
                      </a:lnTo>
                      <a:lnTo>
                        <a:pt x="4" y="38"/>
                      </a:lnTo>
                      <a:lnTo>
                        <a:pt x="3" y="37"/>
                      </a:lnTo>
                      <a:lnTo>
                        <a:pt x="2" y="36"/>
                      </a:lnTo>
                      <a:lnTo>
                        <a:pt x="2" y="35"/>
                      </a:lnTo>
                      <a:lnTo>
                        <a:pt x="1" y="34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0" y="30"/>
                      </a:lnTo>
                      <a:lnTo>
                        <a:pt x="0" y="29"/>
                      </a:lnTo>
                      <a:lnTo>
                        <a:pt x="0" y="27"/>
                      </a:lnTo>
                      <a:lnTo>
                        <a:pt x="0" y="25"/>
                      </a:lnTo>
                      <a:lnTo>
                        <a:pt x="0" y="24"/>
                      </a:lnTo>
                      <a:lnTo>
                        <a:pt x="0" y="22"/>
                      </a:lnTo>
                      <a:lnTo>
                        <a:pt x="0" y="21"/>
                      </a:lnTo>
                      <a:lnTo>
                        <a:pt x="1" y="19"/>
                      </a:lnTo>
                      <a:lnTo>
                        <a:pt x="2" y="17"/>
                      </a:lnTo>
                      <a:lnTo>
                        <a:pt x="2" y="16"/>
                      </a:lnTo>
                      <a:lnTo>
                        <a:pt x="3" y="14"/>
                      </a:lnTo>
                      <a:lnTo>
                        <a:pt x="4" y="13"/>
                      </a:lnTo>
                      <a:lnTo>
                        <a:pt x="5" y="11"/>
                      </a:lnTo>
                      <a:lnTo>
                        <a:pt x="6" y="10"/>
                      </a:lnTo>
                      <a:lnTo>
                        <a:pt x="8" y="8"/>
                      </a:lnTo>
                      <a:lnTo>
                        <a:pt x="9" y="7"/>
                      </a:lnTo>
                      <a:lnTo>
                        <a:pt x="10" y="6"/>
                      </a:lnTo>
                      <a:lnTo>
                        <a:pt x="12" y="5"/>
                      </a:lnTo>
                      <a:lnTo>
                        <a:pt x="13" y="4"/>
                      </a:lnTo>
                      <a:lnTo>
                        <a:pt x="15" y="3"/>
                      </a:lnTo>
                      <a:lnTo>
                        <a:pt x="16" y="2"/>
                      </a:lnTo>
                      <a:lnTo>
                        <a:pt x="18" y="2"/>
                      </a:lnTo>
                      <a:lnTo>
                        <a:pt x="19" y="1"/>
                      </a:lnTo>
                      <a:lnTo>
                        <a:pt x="21" y="1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25" y="0"/>
                      </a:lnTo>
                      <a:lnTo>
                        <a:pt x="27" y="0"/>
                      </a:lnTo>
                      <a:lnTo>
                        <a:pt x="28" y="0"/>
                      </a:lnTo>
                      <a:lnTo>
                        <a:pt x="29" y="1"/>
                      </a:lnTo>
                      <a:lnTo>
                        <a:pt x="30" y="1"/>
                      </a:lnTo>
                      <a:lnTo>
                        <a:pt x="32" y="2"/>
                      </a:lnTo>
                      <a:lnTo>
                        <a:pt x="33" y="2"/>
                      </a:lnTo>
                      <a:lnTo>
                        <a:pt x="34" y="3"/>
                      </a:lnTo>
                      <a:lnTo>
                        <a:pt x="35" y="4"/>
                      </a:lnTo>
                      <a:lnTo>
                        <a:pt x="36" y="5"/>
                      </a:lnTo>
                      <a:lnTo>
                        <a:pt x="36" y="6"/>
                      </a:lnTo>
                      <a:lnTo>
                        <a:pt x="37" y="7"/>
                      </a:lnTo>
                      <a:lnTo>
                        <a:pt x="38" y="8"/>
                      </a:lnTo>
                      <a:lnTo>
                        <a:pt x="38" y="10"/>
                      </a:lnTo>
                      <a:lnTo>
                        <a:pt x="38" y="11"/>
                      </a:lnTo>
                      <a:lnTo>
                        <a:pt x="38" y="12"/>
                      </a:lnTo>
                      <a:lnTo>
                        <a:pt x="39" y="14"/>
                      </a:lnTo>
                      <a:close/>
                      <a:moveTo>
                        <a:pt x="31" y="11"/>
                      </a:moveTo>
                      <a:lnTo>
                        <a:pt x="31" y="10"/>
                      </a:lnTo>
                      <a:lnTo>
                        <a:pt x="31" y="9"/>
                      </a:lnTo>
                      <a:lnTo>
                        <a:pt x="31" y="8"/>
                      </a:lnTo>
                      <a:lnTo>
                        <a:pt x="31" y="7"/>
                      </a:lnTo>
                      <a:lnTo>
                        <a:pt x="30" y="7"/>
                      </a:lnTo>
                      <a:lnTo>
                        <a:pt x="30" y="6"/>
                      </a:lnTo>
                      <a:lnTo>
                        <a:pt x="30" y="5"/>
                      </a:lnTo>
                      <a:lnTo>
                        <a:pt x="29" y="5"/>
                      </a:lnTo>
                      <a:lnTo>
                        <a:pt x="29" y="4"/>
                      </a:lnTo>
                      <a:lnTo>
                        <a:pt x="28" y="4"/>
                      </a:lnTo>
                      <a:lnTo>
                        <a:pt x="28" y="3"/>
                      </a:lnTo>
                      <a:lnTo>
                        <a:pt x="27" y="3"/>
                      </a:lnTo>
                      <a:lnTo>
                        <a:pt x="26" y="3"/>
                      </a:lnTo>
                      <a:lnTo>
                        <a:pt x="25" y="3"/>
                      </a:lnTo>
                      <a:lnTo>
                        <a:pt x="24" y="2"/>
                      </a:lnTo>
                      <a:lnTo>
                        <a:pt x="23" y="3"/>
                      </a:lnTo>
                      <a:lnTo>
                        <a:pt x="22" y="3"/>
                      </a:lnTo>
                      <a:lnTo>
                        <a:pt x="21" y="3"/>
                      </a:lnTo>
                      <a:lnTo>
                        <a:pt x="20" y="3"/>
                      </a:lnTo>
                      <a:lnTo>
                        <a:pt x="19" y="4"/>
                      </a:lnTo>
                      <a:lnTo>
                        <a:pt x="18" y="5"/>
                      </a:lnTo>
                      <a:lnTo>
                        <a:pt x="17" y="5"/>
                      </a:lnTo>
                      <a:lnTo>
                        <a:pt x="16" y="6"/>
                      </a:lnTo>
                      <a:lnTo>
                        <a:pt x="16" y="7"/>
                      </a:lnTo>
                      <a:lnTo>
                        <a:pt x="15" y="8"/>
                      </a:lnTo>
                      <a:lnTo>
                        <a:pt x="14" y="9"/>
                      </a:lnTo>
                      <a:lnTo>
                        <a:pt x="14" y="10"/>
                      </a:lnTo>
                      <a:lnTo>
                        <a:pt x="13" y="11"/>
                      </a:lnTo>
                      <a:lnTo>
                        <a:pt x="12" y="12"/>
                      </a:lnTo>
                      <a:lnTo>
                        <a:pt x="11" y="14"/>
                      </a:lnTo>
                      <a:lnTo>
                        <a:pt x="10" y="16"/>
                      </a:lnTo>
                      <a:lnTo>
                        <a:pt x="9" y="17"/>
                      </a:lnTo>
                      <a:lnTo>
                        <a:pt x="9" y="19"/>
                      </a:lnTo>
                      <a:lnTo>
                        <a:pt x="8" y="20"/>
                      </a:lnTo>
                      <a:lnTo>
                        <a:pt x="8" y="21"/>
                      </a:lnTo>
                      <a:lnTo>
                        <a:pt x="8" y="22"/>
                      </a:lnTo>
                      <a:lnTo>
                        <a:pt x="8" y="23"/>
                      </a:lnTo>
                      <a:lnTo>
                        <a:pt x="7" y="24"/>
                      </a:lnTo>
                      <a:lnTo>
                        <a:pt x="7" y="25"/>
                      </a:lnTo>
                      <a:lnTo>
                        <a:pt x="7" y="27"/>
                      </a:lnTo>
                      <a:lnTo>
                        <a:pt x="7" y="28"/>
                      </a:lnTo>
                      <a:lnTo>
                        <a:pt x="7" y="29"/>
                      </a:lnTo>
                      <a:lnTo>
                        <a:pt x="7" y="30"/>
                      </a:lnTo>
                      <a:lnTo>
                        <a:pt x="7" y="31"/>
                      </a:lnTo>
                      <a:lnTo>
                        <a:pt x="7" y="32"/>
                      </a:lnTo>
                      <a:lnTo>
                        <a:pt x="7" y="33"/>
                      </a:lnTo>
                      <a:lnTo>
                        <a:pt x="7" y="34"/>
                      </a:lnTo>
                      <a:lnTo>
                        <a:pt x="8" y="34"/>
                      </a:lnTo>
                      <a:lnTo>
                        <a:pt x="8" y="35"/>
                      </a:lnTo>
                      <a:lnTo>
                        <a:pt x="8" y="36"/>
                      </a:lnTo>
                      <a:lnTo>
                        <a:pt x="9" y="36"/>
                      </a:lnTo>
                      <a:lnTo>
                        <a:pt x="9" y="37"/>
                      </a:lnTo>
                      <a:lnTo>
                        <a:pt x="10" y="37"/>
                      </a:lnTo>
                      <a:lnTo>
                        <a:pt x="11" y="38"/>
                      </a:lnTo>
                      <a:lnTo>
                        <a:pt x="12" y="38"/>
                      </a:lnTo>
                      <a:lnTo>
                        <a:pt x="13" y="38"/>
                      </a:lnTo>
                      <a:lnTo>
                        <a:pt x="13" y="39"/>
                      </a:lnTo>
                      <a:lnTo>
                        <a:pt x="14" y="39"/>
                      </a:lnTo>
                      <a:lnTo>
                        <a:pt x="15" y="39"/>
                      </a:lnTo>
                      <a:lnTo>
                        <a:pt x="16" y="38"/>
                      </a:lnTo>
                      <a:lnTo>
                        <a:pt x="17" y="38"/>
                      </a:lnTo>
                      <a:lnTo>
                        <a:pt x="18" y="38"/>
                      </a:lnTo>
                      <a:lnTo>
                        <a:pt x="19" y="37"/>
                      </a:lnTo>
                      <a:lnTo>
                        <a:pt x="20" y="36"/>
                      </a:lnTo>
                      <a:lnTo>
                        <a:pt x="21" y="36"/>
                      </a:lnTo>
                      <a:lnTo>
                        <a:pt x="22" y="35"/>
                      </a:lnTo>
                      <a:lnTo>
                        <a:pt x="22" y="34"/>
                      </a:lnTo>
                      <a:lnTo>
                        <a:pt x="23" y="33"/>
                      </a:lnTo>
                      <a:lnTo>
                        <a:pt x="24" y="33"/>
                      </a:lnTo>
                      <a:lnTo>
                        <a:pt x="24" y="32"/>
                      </a:lnTo>
                      <a:lnTo>
                        <a:pt x="25" y="31"/>
                      </a:lnTo>
                      <a:lnTo>
                        <a:pt x="26" y="29"/>
                      </a:lnTo>
                      <a:lnTo>
                        <a:pt x="27" y="27"/>
                      </a:lnTo>
                      <a:lnTo>
                        <a:pt x="28" y="25"/>
                      </a:lnTo>
                      <a:lnTo>
                        <a:pt x="29" y="24"/>
                      </a:lnTo>
                      <a:lnTo>
                        <a:pt x="29" y="23"/>
                      </a:lnTo>
                      <a:lnTo>
                        <a:pt x="29" y="21"/>
                      </a:lnTo>
                      <a:lnTo>
                        <a:pt x="30" y="20"/>
                      </a:lnTo>
                      <a:lnTo>
                        <a:pt x="30" y="19"/>
                      </a:lnTo>
                      <a:lnTo>
                        <a:pt x="30" y="18"/>
                      </a:lnTo>
                      <a:lnTo>
                        <a:pt x="31" y="17"/>
                      </a:lnTo>
                      <a:lnTo>
                        <a:pt x="31" y="16"/>
                      </a:lnTo>
                      <a:lnTo>
                        <a:pt x="31" y="14"/>
                      </a:lnTo>
                      <a:lnTo>
                        <a:pt x="31" y="13"/>
                      </a:lnTo>
                      <a:lnTo>
                        <a:pt x="31" y="12"/>
                      </a:lnTo>
                      <a:lnTo>
                        <a:pt x="31" y="11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08" name="Rectangle 42">
                  <a:extLst>
                    <a:ext uri="{FF2B5EF4-FFF2-40B4-BE49-F238E27FC236}">
                      <a16:creationId xmlns:a16="http://schemas.microsoft.com/office/drawing/2014/main" id="{42C30DC8-F290-437F-BB5A-8B770FD2D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3" y="1301"/>
                  <a:ext cx="33" cy="32"/>
                </a:xfrm>
                <a:prstGeom prst="rect">
                  <a:avLst/>
                </a:pr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509" name="Rectangle 43">
                  <a:extLst>
                    <a:ext uri="{FF2B5EF4-FFF2-40B4-BE49-F238E27FC236}">
                      <a16:creationId xmlns:a16="http://schemas.microsoft.com/office/drawing/2014/main" id="{5C3A4038-C217-4492-BBC0-68A8E4011E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3" y="1301"/>
                  <a:ext cx="33" cy="32"/>
                </a:xfrm>
                <a:prstGeom prst="rect">
                  <a:avLst/>
                </a:prstGeom>
                <a:noFill/>
                <a:ln w="3175">
                  <a:solidFill>
                    <a:srgbClr val="1F1A17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510" name="Freeform 44">
                  <a:extLst>
                    <a:ext uri="{FF2B5EF4-FFF2-40B4-BE49-F238E27FC236}">
                      <a16:creationId xmlns:a16="http://schemas.microsoft.com/office/drawing/2014/main" id="{A2FAFB3A-1A1F-44DC-A3AA-C96B1F2AAE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21" y="1269"/>
                  <a:ext cx="12" cy="34"/>
                </a:xfrm>
                <a:custGeom>
                  <a:avLst/>
                  <a:gdLst>
                    <a:gd name="T0" fmla="*/ 10 w 12"/>
                    <a:gd name="T1" fmla="*/ 0 h 34"/>
                    <a:gd name="T2" fmla="*/ 11 w 12"/>
                    <a:gd name="T3" fmla="*/ 1 h 34"/>
                    <a:gd name="T4" fmla="*/ 12 w 12"/>
                    <a:gd name="T5" fmla="*/ 2 h 34"/>
                    <a:gd name="T6" fmla="*/ 12 w 12"/>
                    <a:gd name="T7" fmla="*/ 2 h 34"/>
                    <a:gd name="T8" fmla="*/ 12 w 12"/>
                    <a:gd name="T9" fmla="*/ 3 h 34"/>
                    <a:gd name="T10" fmla="*/ 12 w 12"/>
                    <a:gd name="T11" fmla="*/ 4 h 34"/>
                    <a:gd name="T12" fmla="*/ 11 w 12"/>
                    <a:gd name="T13" fmla="*/ 5 h 34"/>
                    <a:gd name="T14" fmla="*/ 10 w 12"/>
                    <a:gd name="T15" fmla="*/ 5 h 34"/>
                    <a:gd name="T16" fmla="*/ 9 w 12"/>
                    <a:gd name="T17" fmla="*/ 5 h 34"/>
                    <a:gd name="T18" fmla="*/ 8 w 12"/>
                    <a:gd name="T19" fmla="*/ 5 h 34"/>
                    <a:gd name="T20" fmla="*/ 8 w 12"/>
                    <a:gd name="T21" fmla="*/ 4 h 34"/>
                    <a:gd name="T22" fmla="*/ 7 w 12"/>
                    <a:gd name="T23" fmla="*/ 3 h 34"/>
                    <a:gd name="T24" fmla="*/ 7 w 12"/>
                    <a:gd name="T25" fmla="*/ 2 h 34"/>
                    <a:gd name="T26" fmla="*/ 8 w 12"/>
                    <a:gd name="T27" fmla="*/ 2 h 34"/>
                    <a:gd name="T28" fmla="*/ 8 w 12"/>
                    <a:gd name="T29" fmla="*/ 1 h 34"/>
                    <a:gd name="T30" fmla="*/ 9 w 12"/>
                    <a:gd name="T31" fmla="*/ 0 h 34"/>
                    <a:gd name="T32" fmla="*/ 10 w 12"/>
                    <a:gd name="T33" fmla="*/ 11 h 34"/>
                    <a:gd name="T34" fmla="*/ 5 w 12"/>
                    <a:gd name="T35" fmla="*/ 30 h 34"/>
                    <a:gd name="T36" fmla="*/ 5 w 12"/>
                    <a:gd name="T37" fmla="*/ 31 h 34"/>
                    <a:gd name="T38" fmla="*/ 5 w 12"/>
                    <a:gd name="T39" fmla="*/ 31 h 34"/>
                    <a:gd name="T40" fmla="*/ 6 w 12"/>
                    <a:gd name="T41" fmla="*/ 31 h 34"/>
                    <a:gd name="T42" fmla="*/ 7 w 12"/>
                    <a:gd name="T43" fmla="*/ 30 h 34"/>
                    <a:gd name="T44" fmla="*/ 9 w 12"/>
                    <a:gd name="T45" fmla="*/ 29 h 34"/>
                    <a:gd name="T46" fmla="*/ 10 w 12"/>
                    <a:gd name="T47" fmla="*/ 28 h 34"/>
                    <a:gd name="T48" fmla="*/ 8 w 12"/>
                    <a:gd name="T49" fmla="*/ 31 h 34"/>
                    <a:gd name="T50" fmla="*/ 6 w 12"/>
                    <a:gd name="T51" fmla="*/ 33 h 34"/>
                    <a:gd name="T52" fmla="*/ 4 w 12"/>
                    <a:gd name="T53" fmla="*/ 34 h 34"/>
                    <a:gd name="T54" fmla="*/ 4 w 12"/>
                    <a:gd name="T55" fmla="*/ 34 h 34"/>
                    <a:gd name="T56" fmla="*/ 3 w 12"/>
                    <a:gd name="T57" fmla="*/ 34 h 34"/>
                    <a:gd name="T58" fmla="*/ 2 w 12"/>
                    <a:gd name="T59" fmla="*/ 34 h 34"/>
                    <a:gd name="T60" fmla="*/ 1 w 12"/>
                    <a:gd name="T61" fmla="*/ 34 h 34"/>
                    <a:gd name="T62" fmla="*/ 1 w 12"/>
                    <a:gd name="T63" fmla="*/ 33 h 34"/>
                    <a:gd name="T64" fmla="*/ 0 w 12"/>
                    <a:gd name="T65" fmla="*/ 32 h 34"/>
                    <a:gd name="T66" fmla="*/ 1 w 12"/>
                    <a:gd name="T67" fmla="*/ 31 h 34"/>
                    <a:gd name="T68" fmla="*/ 1 w 12"/>
                    <a:gd name="T69" fmla="*/ 29 h 34"/>
                    <a:gd name="T70" fmla="*/ 5 w 12"/>
                    <a:gd name="T71" fmla="*/ 16 h 34"/>
                    <a:gd name="T72" fmla="*/ 5 w 12"/>
                    <a:gd name="T73" fmla="*/ 14 h 34"/>
                    <a:gd name="T74" fmla="*/ 5 w 12"/>
                    <a:gd name="T75" fmla="*/ 14 h 34"/>
                    <a:gd name="T76" fmla="*/ 5 w 12"/>
                    <a:gd name="T77" fmla="*/ 13 h 34"/>
                    <a:gd name="T78" fmla="*/ 5 w 12"/>
                    <a:gd name="T79" fmla="*/ 13 h 34"/>
                    <a:gd name="T80" fmla="*/ 4 w 12"/>
                    <a:gd name="T81" fmla="*/ 13 h 34"/>
                    <a:gd name="T82" fmla="*/ 3 w 12"/>
                    <a:gd name="T83" fmla="*/ 13 h 34"/>
                    <a:gd name="T84" fmla="*/ 2 w 12"/>
                    <a:gd name="T85" fmla="*/ 13 h 34"/>
                    <a:gd name="T86" fmla="*/ 1 w 12"/>
                    <a:gd name="T87" fmla="*/ 12 h 3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2"/>
                    <a:gd name="T133" fmla="*/ 0 h 34"/>
                    <a:gd name="T134" fmla="*/ 12 w 12"/>
                    <a:gd name="T135" fmla="*/ 34 h 3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2" h="34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2" y="2"/>
                      </a:lnTo>
                      <a:lnTo>
                        <a:pt x="12" y="3"/>
                      </a:lnTo>
                      <a:lnTo>
                        <a:pt x="12" y="4"/>
                      </a:lnTo>
                      <a:lnTo>
                        <a:pt x="12" y="5"/>
                      </a:lnTo>
                      <a:lnTo>
                        <a:pt x="11" y="5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8" y="5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8" y="2"/>
                      </a:ln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9" y="0"/>
                      </a:lnTo>
                      <a:lnTo>
                        <a:pt x="10" y="0"/>
                      </a:lnTo>
                      <a:close/>
                      <a:moveTo>
                        <a:pt x="10" y="11"/>
                      </a:moveTo>
                      <a:lnTo>
                        <a:pt x="5" y="28"/>
                      </a:lnTo>
                      <a:lnTo>
                        <a:pt x="5" y="30"/>
                      </a:lnTo>
                      <a:lnTo>
                        <a:pt x="5" y="31"/>
                      </a:lnTo>
                      <a:lnTo>
                        <a:pt x="5" y="32"/>
                      </a:lnTo>
                      <a:lnTo>
                        <a:pt x="6" y="31"/>
                      </a:lnTo>
                      <a:lnTo>
                        <a:pt x="7" y="30"/>
                      </a:lnTo>
                      <a:lnTo>
                        <a:pt x="8" y="30"/>
                      </a:lnTo>
                      <a:lnTo>
                        <a:pt x="9" y="29"/>
                      </a:lnTo>
                      <a:lnTo>
                        <a:pt x="9" y="28"/>
                      </a:lnTo>
                      <a:lnTo>
                        <a:pt x="10" y="28"/>
                      </a:lnTo>
                      <a:lnTo>
                        <a:pt x="9" y="30"/>
                      </a:lnTo>
                      <a:lnTo>
                        <a:pt x="8" y="31"/>
                      </a:lnTo>
                      <a:lnTo>
                        <a:pt x="7" y="32"/>
                      </a:lnTo>
                      <a:lnTo>
                        <a:pt x="6" y="33"/>
                      </a:lnTo>
                      <a:lnTo>
                        <a:pt x="5" y="33"/>
                      </a:lnTo>
                      <a:lnTo>
                        <a:pt x="4" y="34"/>
                      </a:lnTo>
                      <a:lnTo>
                        <a:pt x="3" y="34"/>
                      </a:lnTo>
                      <a:lnTo>
                        <a:pt x="2" y="34"/>
                      </a:lnTo>
                      <a:lnTo>
                        <a:pt x="1" y="34"/>
                      </a:lnTo>
                      <a:lnTo>
                        <a:pt x="1" y="33"/>
                      </a:lnTo>
                      <a:lnTo>
                        <a:pt x="0" y="32"/>
                      </a:lnTo>
                      <a:lnTo>
                        <a:pt x="0" y="31"/>
                      </a:lnTo>
                      <a:lnTo>
                        <a:pt x="1" y="31"/>
                      </a:lnTo>
                      <a:lnTo>
                        <a:pt x="1" y="30"/>
                      </a:lnTo>
                      <a:lnTo>
                        <a:pt x="1" y="29"/>
                      </a:lnTo>
                      <a:lnTo>
                        <a:pt x="4" y="17"/>
                      </a:lnTo>
                      <a:lnTo>
                        <a:pt x="5" y="16"/>
                      </a:lnTo>
                      <a:lnTo>
                        <a:pt x="5" y="15"/>
                      </a:lnTo>
                      <a:lnTo>
                        <a:pt x="5" y="14"/>
                      </a:lnTo>
                      <a:lnTo>
                        <a:pt x="5" y="13"/>
                      </a:lnTo>
                      <a:lnTo>
                        <a:pt x="4" y="13"/>
                      </a:lnTo>
                      <a:lnTo>
                        <a:pt x="3" y="13"/>
                      </a:lnTo>
                      <a:lnTo>
                        <a:pt x="2" y="13"/>
                      </a:lnTo>
                      <a:lnTo>
                        <a:pt x="1" y="13"/>
                      </a:lnTo>
                      <a:lnTo>
                        <a:pt x="1" y="12"/>
                      </a:lnTo>
                      <a:lnTo>
                        <a:pt x="10" y="11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11" name="Freeform 45">
                  <a:extLst>
                    <a:ext uri="{FF2B5EF4-FFF2-40B4-BE49-F238E27FC236}">
                      <a16:creationId xmlns:a16="http://schemas.microsoft.com/office/drawing/2014/main" id="{A5B137A8-C9A3-40AF-8F29-976972D77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8" y="1241"/>
                  <a:ext cx="59" cy="40"/>
                </a:xfrm>
                <a:custGeom>
                  <a:avLst/>
                  <a:gdLst>
                    <a:gd name="T0" fmla="*/ 16 w 59"/>
                    <a:gd name="T1" fmla="*/ 13 h 40"/>
                    <a:gd name="T2" fmla="*/ 21 w 59"/>
                    <a:gd name="T3" fmla="*/ 6 h 40"/>
                    <a:gd name="T4" fmla="*/ 25 w 59"/>
                    <a:gd name="T5" fmla="*/ 2 h 40"/>
                    <a:gd name="T6" fmla="*/ 28 w 59"/>
                    <a:gd name="T7" fmla="*/ 0 h 40"/>
                    <a:gd name="T8" fmla="*/ 30 w 59"/>
                    <a:gd name="T9" fmla="*/ 0 h 40"/>
                    <a:gd name="T10" fmla="*/ 33 w 59"/>
                    <a:gd name="T11" fmla="*/ 0 h 40"/>
                    <a:gd name="T12" fmla="*/ 35 w 59"/>
                    <a:gd name="T13" fmla="*/ 0 h 40"/>
                    <a:gd name="T14" fmla="*/ 36 w 59"/>
                    <a:gd name="T15" fmla="*/ 2 h 40"/>
                    <a:gd name="T16" fmla="*/ 37 w 59"/>
                    <a:gd name="T17" fmla="*/ 4 h 40"/>
                    <a:gd name="T18" fmla="*/ 36 w 59"/>
                    <a:gd name="T19" fmla="*/ 7 h 40"/>
                    <a:gd name="T20" fmla="*/ 34 w 59"/>
                    <a:gd name="T21" fmla="*/ 18 h 40"/>
                    <a:gd name="T22" fmla="*/ 41 w 59"/>
                    <a:gd name="T23" fmla="*/ 8 h 40"/>
                    <a:gd name="T24" fmla="*/ 45 w 59"/>
                    <a:gd name="T25" fmla="*/ 3 h 40"/>
                    <a:gd name="T26" fmla="*/ 49 w 59"/>
                    <a:gd name="T27" fmla="*/ 1 h 40"/>
                    <a:gd name="T28" fmla="*/ 52 w 59"/>
                    <a:gd name="T29" fmla="*/ 0 h 40"/>
                    <a:gd name="T30" fmla="*/ 55 w 59"/>
                    <a:gd name="T31" fmla="*/ 0 h 40"/>
                    <a:gd name="T32" fmla="*/ 56 w 59"/>
                    <a:gd name="T33" fmla="*/ 1 h 40"/>
                    <a:gd name="T34" fmla="*/ 57 w 59"/>
                    <a:gd name="T35" fmla="*/ 2 h 40"/>
                    <a:gd name="T36" fmla="*/ 58 w 59"/>
                    <a:gd name="T37" fmla="*/ 5 h 40"/>
                    <a:gd name="T38" fmla="*/ 57 w 59"/>
                    <a:gd name="T39" fmla="*/ 9 h 40"/>
                    <a:gd name="T40" fmla="*/ 51 w 59"/>
                    <a:gd name="T41" fmla="*/ 32 h 40"/>
                    <a:gd name="T42" fmla="*/ 51 w 59"/>
                    <a:gd name="T43" fmla="*/ 34 h 40"/>
                    <a:gd name="T44" fmla="*/ 51 w 59"/>
                    <a:gd name="T45" fmla="*/ 35 h 40"/>
                    <a:gd name="T46" fmla="*/ 52 w 59"/>
                    <a:gd name="T47" fmla="*/ 35 h 40"/>
                    <a:gd name="T48" fmla="*/ 56 w 59"/>
                    <a:gd name="T49" fmla="*/ 32 h 40"/>
                    <a:gd name="T50" fmla="*/ 59 w 59"/>
                    <a:gd name="T51" fmla="*/ 31 h 40"/>
                    <a:gd name="T52" fmla="*/ 54 w 59"/>
                    <a:gd name="T53" fmla="*/ 36 h 40"/>
                    <a:gd name="T54" fmla="*/ 50 w 59"/>
                    <a:gd name="T55" fmla="*/ 40 h 40"/>
                    <a:gd name="T56" fmla="*/ 46 w 59"/>
                    <a:gd name="T57" fmla="*/ 40 h 40"/>
                    <a:gd name="T58" fmla="*/ 45 w 59"/>
                    <a:gd name="T59" fmla="*/ 39 h 40"/>
                    <a:gd name="T60" fmla="*/ 44 w 59"/>
                    <a:gd name="T61" fmla="*/ 37 h 40"/>
                    <a:gd name="T62" fmla="*/ 45 w 59"/>
                    <a:gd name="T63" fmla="*/ 31 h 40"/>
                    <a:gd name="T64" fmla="*/ 50 w 59"/>
                    <a:gd name="T65" fmla="*/ 10 h 40"/>
                    <a:gd name="T66" fmla="*/ 51 w 59"/>
                    <a:gd name="T67" fmla="*/ 7 h 40"/>
                    <a:gd name="T68" fmla="*/ 50 w 59"/>
                    <a:gd name="T69" fmla="*/ 5 h 40"/>
                    <a:gd name="T70" fmla="*/ 49 w 59"/>
                    <a:gd name="T71" fmla="*/ 5 h 40"/>
                    <a:gd name="T72" fmla="*/ 47 w 59"/>
                    <a:gd name="T73" fmla="*/ 5 h 40"/>
                    <a:gd name="T74" fmla="*/ 45 w 59"/>
                    <a:gd name="T75" fmla="*/ 7 h 40"/>
                    <a:gd name="T76" fmla="*/ 39 w 59"/>
                    <a:gd name="T77" fmla="*/ 13 h 40"/>
                    <a:gd name="T78" fmla="*/ 34 w 59"/>
                    <a:gd name="T79" fmla="*/ 22 h 40"/>
                    <a:gd name="T80" fmla="*/ 31 w 59"/>
                    <a:gd name="T81" fmla="*/ 30 h 40"/>
                    <a:gd name="T82" fmla="*/ 27 w 59"/>
                    <a:gd name="T83" fmla="*/ 39 h 40"/>
                    <a:gd name="T84" fmla="*/ 29 w 59"/>
                    <a:gd name="T85" fmla="*/ 9 h 40"/>
                    <a:gd name="T86" fmla="*/ 29 w 59"/>
                    <a:gd name="T87" fmla="*/ 6 h 40"/>
                    <a:gd name="T88" fmla="*/ 29 w 59"/>
                    <a:gd name="T89" fmla="*/ 5 h 40"/>
                    <a:gd name="T90" fmla="*/ 26 w 59"/>
                    <a:gd name="T91" fmla="*/ 5 h 40"/>
                    <a:gd name="T92" fmla="*/ 23 w 59"/>
                    <a:gd name="T93" fmla="*/ 7 h 40"/>
                    <a:gd name="T94" fmla="*/ 20 w 59"/>
                    <a:gd name="T95" fmla="*/ 10 h 40"/>
                    <a:gd name="T96" fmla="*/ 16 w 59"/>
                    <a:gd name="T97" fmla="*/ 16 h 40"/>
                    <a:gd name="T98" fmla="*/ 13 w 59"/>
                    <a:gd name="T99" fmla="*/ 21 h 40"/>
                    <a:gd name="T100" fmla="*/ 11 w 59"/>
                    <a:gd name="T101" fmla="*/ 26 h 40"/>
                    <a:gd name="T102" fmla="*/ 8 w 59"/>
                    <a:gd name="T103" fmla="*/ 33 h 40"/>
                    <a:gd name="T104" fmla="*/ 8 w 59"/>
                    <a:gd name="T105" fmla="*/ 11 h 40"/>
                    <a:gd name="T106" fmla="*/ 9 w 59"/>
                    <a:gd name="T107" fmla="*/ 6 h 40"/>
                    <a:gd name="T108" fmla="*/ 8 w 59"/>
                    <a:gd name="T109" fmla="*/ 4 h 40"/>
                    <a:gd name="T110" fmla="*/ 6 w 59"/>
                    <a:gd name="T111" fmla="*/ 4 h 40"/>
                    <a:gd name="T112" fmla="*/ 3 w 59"/>
                    <a:gd name="T113" fmla="*/ 2 h 4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59"/>
                    <a:gd name="T172" fmla="*/ 0 h 40"/>
                    <a:gd name="T173" fmla="*/ 59 w 59"/>
                    <a:gd name="T174" fmla="*/ 40 h 40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59" h="40">
                      <a:moveTo>
                        <a:pt x="18" y="0"/>
                      </a:moveTo>
                      <a:lnTo>
                        <a:pt x="12" y="19"/>
                      </a:lnTo>
                      <a:lnTo>
                        <a:pt x="14" y="16"/>
                      </a:lnTo>
                      <a:lnTo>
                        <a:pt x="16" y="13"/>
                      </a:lnTo>
                      <a:lnTo>
                        <a:pt x="17" y="11"/>
                      </a:lnTo>
                      <a:lnTo>
                        <a:pt x="19" y="9"/>
                      </a:lnTo>
                      <a:lnTo>
                        <a:pt x="20" y="8"/>
                      </a:lnTo>
                      <a:lnTo>
                        <a:pt x="21" y="6"/>
                      </a:lnTo>
                      <a:lnTo>
                        <a:pt x="22" y="5"/>
                      </a:lnTo>
                      <a:lnTo>
                        <a:pt x="23" y="4"/>
                      </a:lnTo>
                      <a:lnTo>
                        <a:pt x="24" y="3"/>
                      </a:lnTo>
                      <a:lnTo>
                        <a:pt x="25" y="2"/>
                      </a:lnTo>
                      <a:lnTo>
                        <a:pt x="26" y="2"/>
                      </a:lnTo>
                      <a:lnTo>
                        <a:pt x="27" y="1"/>
                      </a:lnTo>
                      <a:lnTo>
                        <a:pt x="28" y="0"/>
                      </a:lnTo>
                      <a:lnTo>
                        <a:pt x="29" y="0"/>
                      </a:lnTo>
                      <a:lnTo>
                        <a:pt x="30" y="0"/>
                      </a:lnTo>
                      <a:lnTo>
                        <a:pt x="31" y="0"/>
                      </a:lnTo>
                      <a:lnTo>
                        <a:pt x="32" y="0"/>
                      </a:lnTo>
                      <a:lnTo>
                        <a:pt x="33" y="0"/>
                      </a:lnTo>
                      <a:lnTo>
                        <a:pt x="34" y="0"/>
                      </a:lnTo>
                      <a:lnTo>
                        <a:pt x="35" y="0"/>
                      </a:lnTo>
                      <a:lnTo>
                        <a:pt x="35" y="1"/>
                      </a:lnTo>
                      <a:lnTo>
                        <a:pt x="36" y="1"/>
                      </a:lnTo>
                      <a:lnTo>
                        <a:pt x="36" y="2"/>
                      </a:lnTo>
                      <a:lnTo>
                        <a:pt x="36" y="3"/>
                      </a:lnTo>
                      <a:lnTo>
                        <a:pt x="37" y="3"/>
                      </a:lnTo>
                      <a:lnTo>
                        <a:pt x="37" y="4"/>
                      </a:lnTo>
                      <a:lnTo>
                        <a:pt x="37" y="5"/>
                      </a:lnTo>
                      <a:lnTo>
                        <a:pt x="37" y="6"/>
                      </a:lnTo>
                      <a:lnTo>
                        <a:pt x="36" y="7"/>
                      </a:lnTo>
                      <a:lnTo>
                        <a:pt x="36" y="9"/>
                      </a:lnTo>
                      <a:lnTo>
                        <a:pt x="36" y="10"/>
                      </a:lnTo>
                      <a:lnTo>
                        <a:pt x="33" y="21"/>
                      </a:lnTo>
                      <a:lnTo>
                        <a:pt x="34" y="18"/>
                      </a:lnTo>
                      <a:lnTo>
                        <a:pt x="36" y="15"/>
                      </a:lnTo>
                      <a:lnTo>
                        <a:pt x="38" y="12"/>
                      </a:lnTo>
                      <a:lnTo>
                        <a:pt x="40" y="10"/>
                      </a:lnTo>
                      <a:lnTo>
                        <a:pt x="41" y="8"/>
                      </a:lnTo>
                      <a:lnTo>
                        <a:pt x="43" y="6"/>
                      </a:lnTo>
                      <a:lnTo>
                        <a:pt x="44" y="5"/>
                      </a:lnTo>
                      <a:lnTo>
                        <a:pt x="45" y="4"/>
                      </a:lnTo>
                      <a:lnTo>
                        <a:pt x="45" y="3"/>
                      </a:lnTo>
                      <a:lnTo>
                        <a:pt x="46" y="3"/>
                      </a:lnTo>
                      <a:lnTo>
                        <a:pt x="47" y="2"/>
                      </a:lnTo>
                      <a:lnTo>
                        <a:pt x="48" y="1"/>
                      </a:lnTo>
                      <a:lnTo>
                        <a:pt x="49" y="1"/>
                      </a:lnTo>
                      <a:lnTo>
                        <a:pt x="50" y="0"/>
                      </a:lnTo>
                      <a:lnTo>
                        <a:pt x="51" y="0"/>
                      </a:lnTo>
                      <a:lnTo>
                        <a:pt x="52" y="0"/>
                      </a:lnTo>
                      <a:lnTo>
                        <a:pt x="53" y="0"/>
                      </a:lnTo>
                      <a:lnTo>
                        <a:pt x="54" y="0"/>
                      </a:lnTo>
                      <a:lnTo>
                        <a:pt x="55" y="0"/>
                      </a:lnTo>
                      <a:lnTo>
                        <a:pt x="56" y="0"/>
                      </a:lnTo>
                      <a:lnTo>
                        <a:pt x="56" y="1"/>
                      </a:lnTo>
                      <a:lnTo>
                        <a:pt x="57" y="1"/>
                      </a:lnTo>
                      <a:lnTo>
                        <a:pt x="57" y="2"/>
                      </a:lnTo>
                      <a:lnTo>
                        <a:pt x="57" y="3"/>
                      </a:lnTo>
                      <a:lnTo>
                        <a:pt x="58" y="3"/>
                      </a:lnTo>
                      <a:lnTo>
                        <a:pt x="58" y="4"/>
                      </a:lnTo>
                      <a:lnTo>
                        <a:pt x="58" y="5"/>
                      </a:lnTo>
                      <a:lnTo>
                        <a:pt x="58" y="7"/>
                      </a:lnTo>
                      <a:lnTo>
                        <a:pt x="58" y="8"/>
                      </a:lnTo>
                      <a:lnTo>
                        <a:pt x="57" y="9"/>
                      </a:lnTo>
                      <a:lnTo>
                        <a:pt x="57" y="11"/>
                      </a:lnTo>
                      <a:lnTo>
                        <a:pt x="52" y="28"/>
                      </a:lnTo>
                      <a:lnTo>
                        <a:pt x="51" y="30"/>
                      </a:lnTo>
                      <a:lnTo>
                        <a:pt x="51" y="32"/>
                      </a:lnTo>
                      <a:lnTo>
                        <a:pt x="51" y="33"/>
                      </a:lnTo>
                      <a:lnTo>
                        <a:pt x="51" y="34"/>
                      </a:lnTo>
                      <a:lnTo>
                        <a:pt x="51" y="35"/>
                      </a:lnTo>
                      <a:lnTo>
                        <a:pt x="52" y="35"/>
                      </a:lnTo>
                      <a:lnTo>
                        <a:pt x="53" y="35"/>
                      </a:lnTo>
                      <a:lnTo>
                        <a:pt x="53" y="34"/>
                      </a:lnTo>
                      <a:lnTo>
                        <a:pt x="54" y="33"/>
                      </a:lnTo>
                      <a:lnTo>
                        <a:pt x="56" y="32"/>
                      </a:lnTo>
                      <a:lnTo>
                        <a:pt x="57" y="31"/>
                      </a:lnTo>
                      <a:lnTo>
                        <a:pt x="58" y="29"/>
                      </a:lnTo>
                      <a:lnTo>
                        <a:pt x="59" y="30"/>
                      </a:lnTo>
                      <a:lnTo>
                        <a:pt x="59" y="31"/>
                      </a:lnTo>
                      <a:lnTo>
                        <a:pt x="58" y="32"/>
                      </a:lnTo>
                      <a:lnTo>
                        <a:pt x="57" y="34"/>
                      </a:lnTo>
                      <a:lnTo>
                        <a:pt x="56" y="35"/>
                      </a:lnTo>
                      <a:lnTo>
                        <a:pt x="54" y="36"/>
                      </a:lnTo>
                      <a:lnTo>
                        <a:pt x="53" y="38"/>
                      </a:lnTo>
                      <a:lnTo>
                        <a:pt x="52" y="38"/>
                      </a:lnTo>
                      <a:lnTo>
                        <a:pt x="51" y="39"/>
                      </a:lnTo>
                      <a:lnTo>
                        <a:pt x="50" y="40"/>
                      </a:lnTo>
                      <a:lnTo>
                        <a:pt x="49" y="40"/>
                      </a:lnTo>
                      <a:lnTo>
                        <a:pt x="48" y="40"/>
                      </a:lnTo>
                      <a:lnTo>
                        <a:pt x="47" y="40"/>
                      </a:lnTo>
                      <a:lnTo>
                        <a:pt x="46" y="40"/>
                      </a:lnTo>
                      <a:lnTo>
                        <a:pt x="45" y="40"/>
                      </a:lnTo>
                      <a:lnTo>
                        <a:pt x="45" y="39"/>
                      </a:lnTo>
                      <a:lnTo>
                        <a:pt x="44" y="39"/>
                      </a:lnTo>
                      <a:lnTo>
                        <a:pt x="44" y="38"/>
                      </a:lnTo>
                      <a:lnTo>
                        <a:pt x="44" y="37"/>
                      </a:lnTo>
                      <a:lnTo>
                        <a:pt x="44" y="35"/>
                      </a:lnTo>
                      <a:lnTo>
                        <a:pt x="44" y="33"/>
                      </a:lnTo>
                      <a:lnTo>
                        <a:pt x="45" y="31"/>
                      </a:lnTo>
                      <a:lnTo>
                        <a:pt x="45" y="28"/>
                      </a:lnTo>
                      <a:lnTo>
                        <a:pt x="49" y="14"/>
                      </a:lnTo>
                      <a:lnTo>
                        <a:pt x="50" y="12"/>
                      </a:lnTo>
                      <a:lnTo>
                        <a:pt x="50" y="10"/>
                      </a:lnTo>
                      <a:lnTo>
                        <a:pt x="51" y="9"/>
                      </a:lnTo>
                      <a:lnTo>
                        <a:pt x="51" y="8"/>
                      </a:lnTo>
                      <a:lnTo>
                        <a:pt x="51" y="7"/>
                      </a:lnTo>
                      <a:lnTo>
                        <a:pt x="51" y="6"/>
                      </a:lnTo>
                      <a:lnTo>
                        <a:pt x="50" y="5"/>
                      </a:lnTo>
                      <a:lnTo>
                        <a:pt x="49" y="5"/>
                      </a:lnTo>
                      <a:lnTo>
                        <a:pt x="48" y="5"/>
                      </a:lnTo>
                      <a:lnTo>
                        <a:pt x="47" y="5"/>
                      </a:lnTo>
                      <a:lnTo>
                        <a:pt x="47" y="6"/>
                      </a:lnTo>
                      <a:lnTo>
                        <a:pt x="46" y="6"/>
                      </a:lnTo>
                      <a:lnTo>
                        <a:pt x="45" y="7"/>
                      </a:lnTo>
                      <a:lnTo>
                        <a:pt x="44" y="8"/>
                      </a:lnTo>
                      <a:lnTo>
                        <a:pt x="42" y="10"/>
                      </a:lnTo>
                      <a:lnTo>
                        <a:pt x="41" y="12"/>
                      </a:lnTo>
                      <a:lnTo>
                        <a:pt x="39" y="13"/>
                      </a:lnTo>
                      <a:lnTo>
                        <a:pt x="38" y="15"/>
                      </a:lnTo>
                      <a:lnTo>
                        <a:pt x="37" y="18"/>
                      </a:lnTo>
                      <a:lnTo>
                        <a:pt x="35" y="20"/>
                      </a:lnTo>
                      <a:lnTo>
                        <a:pt x="34" y="22"/>
                      </a:lnTo>
                      <a:lnTo>
                        <a:pt x="33" y="24"/>
                      </a:lnTo>
                      <a:lnTo>
                        <a:pt x="32" y="26"/>
                      </a:lnTo>
                      <a:lnTo>
                        <a:pt x="31" y="28"/>
                      </a:lnTo>
                      <a:lnTo>
                        <a:pt x="31" y="30"/>
                      </a:lnTo>
                      <a:lnTo>
                        <a:pt x="30" y="32"/>
                      </a:lnTo>
                      <a:lnTo>
                        <a:pt x="29" y="34"/>
                      </a:lnTo>
                      <a:lnTo>
                        <a:pt x="28" y="37"/>
                      </a:lnTo>
                      <a:lnTo>
                        <a:pt x="27" y="39"/>
                      </a:lnTo>
                      <a:lnTo>
                        <a:pt x="21" y="39"/>
                      </a:lnTo>
                      <a:lnTo>
                        <a:pt x="28" y="13"/>
                      </a:lnTo>
                      <a:lnTo>
                        <a:pt x="29" y="11"/>
                      </a:lnTo>
                      <a:lnTo>
                        <a:pt x="29" y="9"/>
                      </a:lnTo>
                      <a:lnTo>
                        <a:pt x="29" y="8"/>
                      </a:lnTo>
                      <a:lnTo>
                        <a:pt x="30" y="7"/>
                      </a:lnTo>
                      <a:lnTo>
                        <a:pt x="30" y="6"/>
                      </a:lnTo>
                      <a:lnTo>
                        <a:pt x="29" y="6"/>
                      </a:lnTo>
                      <a:lnTo>
                        <a:pt x="29" y="5"/>
                      </a:lnTo>
                      <a:lnTo>
                        <a:pt x="28" y="5"/>
                      </a:lnTo>
                      <a:lnTo>
                        <a:pt x="27" y="5"/>
                      </a:lnTo>
                      <a:lnTo>
                        <a:pt x="26" y="5"/>
                      </a:lnTo>
                      <a:lnTo>
                        <a:pt x="25" y="6"/>
                      </a:lnTo>
                      <a:lnTo>
                        <a:pt x="24" y="6"/>
                      </a:lnTo>
                      <a:lnTo>
                        <a:pt x="23" y="7"/>
                      </a:lnTo>
                      <a:lnTo>
                        <a:pt x="23" y="8"/>
                      </a:lnTo>
                      <a:lnTo>
                        <a:pt x="22" y="8"/>
                      </a:lnTo>
                      <a:lnTo>
                        <a:pt x="21" y="9"/>
                      </a:lnTo>
                      <a:lnTo>
                        <a:pt x="20" y="10"/>
                      </a:lnTo>
                      <a:lnTo>
                        <a:pt x="19" y="12"/>
                      </a:lnTo>
                      <a:lnTo>
                        <a:pt x="18" y="13"/>
                      </a:lnTo>
                      <a:lnTo>
                        <a:pt x="17" y="14"/>
                      </a:lnTo>
                      <a:lnTo>
                        <a:pt x="16" y="16"/>
                      </a:lnTo>
                      <a:lnTo>
                        <a:pt x="15" y="17"/>
                      </a:lnTo>
                      <a:lnTo>
                        <a:pt x="14" y="19"/>
                      </a:lnTo>
                      <a:lnTo>
                        <a:pt x="14" y="20"/>
                      </a:lnTo>
                      <a:lnTo>
                        <a:pt x="13" y="21"/>
                      </a:lnTo>
                      <a:lnTo>
                        <a:pt x="12" y="22"/>
                      </a:lnTo>
                      <a:lnTo>
                        <a:pt x="12" y="24"/>
                      </a:lnTo>
                      <a:lnTo>
                        <a:pt x="11" y="25"/>
                      </a:lnTo>
                      <a:lnTo>
                        <a:pt x="11" y="26"/>
                      </a:lnTo>
                      <a:lnTo>
                        <a:pt x="10" y="27"/>
                      </a:lnTo>
                      <a:lnTo>
                        <a:pt x="10" y="29"/>
                      </a:lnTo>
                      <a:lnTo>
                        <a:pt x="9" y="31"/>
                      </a:lnTo>
                      <a:lnTo>
                        <a:pt x="8" y="33"/>
                      </a:lnTo>
                      <a:lnTo>
                        <a:pt x="7" y="36"/>
                      </a:lnTo>
                      <a:lnTo>
                        <a:pt x="6" y="39"/>
                      </a:lnTo>
                      <a:lnTo>
                        <a:pt x="0" y="39"/>
                      </a:lnTo>
                      <a:lnTo>
                        <a:pt x="8" y="11"/>
                      </a:lnTo>
                      <a:lnTo>
                        <a:pt x="9" y="7"/>
                      </a:lnTo>
                      <a:lnTo>
                        <a:pt x="9" y="6"/>
                      </a:lnTo>
                      <a:lnTo>
                        <a:pt x="9" y="5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6" y="3"/>
                      </a:lnTo>
                      <a:lnTo>
                        <a:pt x="6" y="4"/>
                      </a:lnTo>
                      <a:lnTo>
                        <a:pt x="5" y="4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3" y="2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12" name="Freeform 46">
                  <a:extLst>
                    <a:ext uri="{FF2B5EF4-FFF2-40B4-BE49-F238E27FC236}">
                      <a16:creationId xmlns:a16="http://schemas.microsoft.com/office/drawing/2014/main" id="{5CEF1915-8A56-4A1C-BE47-7251500364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03" y="1219"/>
                  <a:ext cx="52" cy="61"/>
                </a:xfrm>
                <a:custGeom>
                  <a:avLst/>
                  <a:gdLst>
                    <a:gd name="T0" fmla="*/ 52 w 52"/>
                    <a:gd name="T1" fmla="*/ 61 h 61"/>
                    <a:gd name="T2" fmla="*/ 0 w 52"/>
                    <a:gd name="T3" fmla="*/ 61 h 61"/>
                    <a:gd name="T4" fmla="*/ 27 w 52"/>
                    <a:gd name="T5" fmla="*/ 0 h 61"/>
                    <a:gd name="T6" fmla="*/ 52 w 52"/>
                    <a:gd name="T7" fmla="*/ 61 h 61"/>
                    <a:gd name="T8" fmla="*/ 42 w 52"/>
                    <a:gd name="T9" fmla="*/ 58 h 61"/>
                    <a:gd name="T10" fmla="*/ 24 w 52"/>
                    <a:gd name="T11" fmla="*/ 15 h 61"/>
                    <a:gd name="T12" fmla="*/ 5 w 52"/>
                    <a:gd name="T13" fmla="*/ 58 h 61"/>
                    <a:gd name="T14" fmla="*/ 42 w 52"/>
                    <a:gd name="T15" fmla="*/ 58 h 6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2"/>
                    <a:gd name="T25" fmla="*/ 0 h 61"/>
                    <a:gd name="T26" fmla="*/ 52 w 52"/>
                    <a:gd name="T27" fmla="*/ 61 h 6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2" h="61">
                      <a:moveTo>
                        <a:pt x="52" y="61"/>
                      </a:moveTo>
                      <a:lnTo>
                        <a:pt x="0" y="61"/>
                      </a:lnTo>
                      <a:lnTo>
                        <a:pt x="27" y="0"/>
                      </a:lnTo>
                      <a:lnTo>
                        <a:pt x="52" y="61"/>
                      </a:lnTo>
                      <a:close/>
                      <a:moveTo>
                        <a:pt x="42" y="58"/>
                      </a:moveTo>
                      <a:lnTo>
                        <a:pt x="24" y="15"/>
                      </a:lnTo>
                      <a:lnTo>
                        <a:pt x="5" y="58"/>
                      </a:lnTo>
                      <a:lnTo>
                        <a:pt x="42" y="58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13" name="Freeform 47">
                  <a:extLst>
                    <a:ext uri="{FF2B5EF4-FFF2-40B4-BE49-F238E27FC236}">
                      <a16:creationId xmlns:a16="http://schemas.microsoft.com/office/drawing/2014/main" id="{DF7C90B1-2FD2-4E07-B7A1-0425F63A2A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74" y="1411"/>
                  <a:ext cx="12" cy="33"/>
                </a:xfrm>
                <a:custGeom>
                  <a:avLst/>
                  <a:gdLst>
                    <a:gd name="T0" fmla="*/ 10 w 12"/>
                    <a:gd name="T1" fmla="*/ 0 h 33"/>
                    <a:gd name="T2" fmla="*/ 11 w 12"/>
                    <a:gd name="T3" fmla="*/ 0 h 33"/>
                    <a:gd name="T4" fmla="*/ 11 w 12"/>
                    <a:gd name="T5" fmla="*/ 1 h 33"/>
                    <a:gd name="T6" fmla="*/ 12 w 12"/>
                    <a:gd name="T7" fmla="*/ 2 h 33"/>
                    <a:gd name="T8" fmla="*/ 12 w 12"/>
                    <a:gd name="T9" fmla="*/ 3 h 33"/>
                    <a:gd name="T10" fmla="*/ 11 w 12"/>
                    <a:gd name="T11" fmla="*/ 3 h 33"/>
                    <a:gd name="T12" fmla="*/ 11 w 12"/>
                    <a:gd name="T13" fmla="*/ 4 h 33"/>
                    <a:gd name="T14" fmla="*/ 10 w 12"/>
                    <a:gd name="T15" fmla="*/ 5 h 33"/>
                    <a:gd name="T16" fmla="*/ 9 w 12"/>
                    <a:gd name="T17" fmla="*/ 5 h 33"/>
                    <a:gd name="T18" fmla="*/ 8 w 12"/>
                    <a:gd name="T19" fmla="*/ 4 h 33"/>
                    <a:gd name="T20" fmla="*/ 7 w 12"/>
                    <a:gd name="T21" fmla="*/ 3 h 33"/>
                    <a:gd name="T22" fmla="*/ 7 w 12"/>
                    <a:gd name="T23" fmla="*/ 3 h 33"/>
                    <a:gd name="T24" fmla="*/ 7 w 12"/>
                    <a:gd name="T25" fmla="*/ 2 h 33"/>
                    <a:gd name="T26" fmla="*/ 7 w 12"/>
                    <a:gd name="T27" fmla="*/ 1 h 33"/>
                    <a:gd name="T28" fmla="*/ 8 w 12"/>
                    <a:gd name="T29" fmla="*/ 0 h 33"/>
                    <a:gd name="T30" fmla="*/ 9 w 12"/>
                    <a:gd name="T31" fmla="*/ 0 h 33"/>
                    <a:gd name="T32" fmla="*/ 10 w 12"/>
                    <a:gd name="T33" fmla="*/ 10 h 33"/>
                    <a:gd name="T34" fmla="*/ 4 w 12"/>
                    <a:gd name="T35" fmla="*/ 29 h 33"/>
                    <a:gd name="T36" fmla="*/ 4 w 12"/>
                    <a:gd name="T37" fmla="*/ 30 h 33"/>
                    <a:gd name="T38" fmla="*/ 4 w 12"/>
                    <a:gd name="T39" fmla="*/ 31 h 33"/>
                    <a:gd name="T40" fmla="*/ 5 w 12"/>
                    <a:gd name="T41" fmla="*/ 31 h 33"/>
                    <a:gd name="T42" fmla="*/ 6 w 12"/>
                    <a:gd name="T43" fmla="*/ 30 h 33"/>
                    <a:gd name="T44" fmla="*/ 8 w 12"/>
                    <a:gd name="T45" fmla="*/ 28 h 33"/>
                    <a:gd name="T46" fmla="*/ 10 w 12"/>
                    <a:gd name="T47" fmla="*/ 28 h 33"/>
                    <a:gd name="T48" fmla="*/ 8 w 12"/>
                    <a:gd name="T49" fmla="*/ 30 h 33"/>
                    <a:gd name="T50" fmla="*/ 5 w 12"/>
                    <a:gd name="T51" fmla="*/ 32 h 33"/>
                    <a:gd name="T52" fmla="*/ 4 w 12"/>
                    <a:gd name="T53" fmla="*/ 33 h 33"/>
                    <a:gd name="T54" fmla="*/ 3 w 12"/>
                    <a:gd name="T55" fmla="*/ 33 h 33"/>
                    <a:gd name="T56" fmla="*/ 2 w 12"/>
                    <a:gd name="T57" fmla="*/ 33 h 33"/>
                    <a:gd name="T58" fmla="*/ 1 w 12"/>
                    <a:gd name="T59" fmla="*/ 33 h 33"/>
                    <a:gd name="T60" fmla="*/ 0 w 12"/>
                    <a:gd name="T61" fmla="*/ 33 h 33"/>
                    <a:gd name="T62" fmla="*/ 0 w 12"/>
                    <a:gd name="T63" fmla="*/ 32 h 33"/>
                    <a:gd name="T64" fmla="*/ 0 w 12"/>
                    <a:gd name="T65" fmla="*/ 31 h 33"/>
                    <a:gd name="T66" fmla="*/ 0 w 12"/>
                    <a:gd name="T67" fmla="*/ 30 h 33"/>
                    <a:gd name="T68" fmla="*/ 0 w 12"/>
                    <a:gd name="T69" fmla="*/ 28 h 33"/>
                    <a:gd name="T70" fmla="*/ 4 w 12"/>
                    <a:gd name="T71" fmla="*/ 15 h 33"/>
                    <a:gd name="T72" fmla="*/ 4 w 12"/>
                    <a:gd name="T73" fmla="*/ 14 h 33"/>
                    <a:gd name="T74" fmla="*/ 4 w 12"/>
                    <a:gd name="T75" fmla="*/ 13 h 33"/>
                    <a:gd name="T76" fmla="*/ 4 w 12"/>
                    <a:gd name="T77" fmla="*/ 12 h 33"/>
                    <a:gd name="T78" fmla="*/ 4 w 12"/>
                    <a:gd name="T79" fmla="*/ 12 h 33"/>
                    <a:gd name="T80" fmla="*/ 3 w 12"/>
                    <a:gd name="T81" fmla="*/ 12 h 33"/>
                    <a:gd name="T82" fmla="*/ 3 w 12"/>
                    <a:gd name="T83" fmla="*/ 12 h 33"/>
                    <a:gd name="T84" fmla="*/ 2 w 12"/>
                    <a:gd name="T85" fmla="*/ 12 h 33"/>
                    <a:gd name="T86" fmla="*/ 1 w 12"/>
                    <a:gd name="T87" fmla="*/ 11 h 3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2"/>
                    <a:gd name="T133" fmla="*/ 0 h 33"/>
                    <a:gd name="T134" fmla="*/ 12 w 12"/>
                    <a:gd name="T135" fmla="*/ 33 h 33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2" h="33">
                      <a:moveTo>
                        <a:pt x="9" y="0"/>
                      </a:move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1"/>
                      </a:lnTo>
                      <a:lnTo>
                        <a:pt x="12" y="1"/>
                      </a:lnTo>
                      <a:lnTo>
                        <a:pt x="12" y="2"/>
                      </a:lnTo>
                      <a:lnTo>
                        <a:pt x="12" y="3"/>
                      </a:lnTo>
                      <a:lnTo>
                        <a:pt x="11" y="3"/>
                      </a:lnTo>
                      <a:lnTo>
                        <a:pt x="11" y="4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8" y="5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8" y="0"/>
                      </a:lnTo>
                      <a:lnTo>
                        <a:pt x="9" y="0"/>
                      </a:lnTo>
                      <a:close/>
                      <a:moveTo>
                        <a:pt x="10" y="10"/>
                      </a:moveTo>
                      <a:lnTo>
                        <a:pt x="4" y="28"/>
                      </a:lnTo>
                      <a:lnTo>
                        <a:pt x="4" y="29"/>
                      </a:lnTo>
                      <a:lnTo>
                        <a:pt x="4" y="30"/>
                      </a:lnTo>
                      <a:lnTo>
                        <a:pt x="4" y="31"/>
                      </a:lnTo>
                      <a:lnTo>
                        <a:pt x="5" y="31"/>
                      </a:lnTo>
                      <a:lnTo>
                        <a:pt x="6" y="30"/>
                      </a:lnTo>
                      <a:lnTo>
                        <a:pt x="7" y="29"/>
                      </a:lnTo>
                      <a:lnTo>
                        <a:pt x="8" y="28"/>
                      </a:lnTo>
                      <a:lnTo>
                        <a:pt x="9" y="27"/>
                      </a:lnTo>
                      <a:lnTo>
                        <a:pt x="10" y="28"/>
                      </a:lnTo>
                      <a:lnTo>
                        <a:pt x="9" y="29"/>
                      </a:lnTo>
                      <a:lnTo>
                        <a:pt x="8" y="30"/>
                      </a:lnTo>
                      <a:lnTo>
                        <a:pt x="7" y="31"/>
                      </a:lnTo>
                      <a:lnTo>
                        <a:pt x="5" y="32"/>
                      </a:lnTo>
                      <a:lnTo>
                        <a:pt x="5" y="33"/>
                      </a:lnTo>
                      <a:lnTo>
                        <a:pt x="4" y="33"/>
                      </a:lnTo>
                      <a:lnTo>
                        <a:pt x="3" y="33"/>
                      </a:lnTo>
                      <a:lnTo>
                        <a:pt x="2" y="33"/>
                      </a:lnTo>
                      <a:lnTo>
                        <a:pt x="1" y="33"/>
                      </a:lnTo>
                      <a:lnTo>
                        <a:pt x="0" y="33"/>
                      </a:lnTo>
                      <a:lnTo>
                        <a:pt x="0" y="32"/>
                      </a:lnTo>
                      <a:lnTo>
                        <a:pt x="0" y="31"/>
                      </a:lnTo>
                      <a:lnTo>
                        <a:pt x="0" y="30"/>
                      </a:lnTo>
                      <a:lnTo>
                        <a:pt x="0" y="29"/>
                      </a:lnTo>
                      <a:lnTo>
                        <a:pt x="0" y="28"/>
                      </a:lnTo>
                      <a:lnTo>
                        <a:pt x="4" y="17"/>
                      </a:lnTo>
                      <a:lnTo>
                        <a:pt x="4" y="15"/>
                      </a:lnTo>
                      <a:lnTo>
                        <a:pt x="4" y="14"/>
                      </a:lnTo>
                      <a:lnTo>
                        <a:pt x="5" y="13"/>
                      </a:lnTo>
                      <a:lnTo>
                        <a:pt x="4" y="13"/>
                      </a:lnTo>
                      <a:lnTo>
                        <a:pt x="4" y="12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1" y="11"/>
                      </a:lnTo>
                      <a:lnTo>
                        <a:pt x="10" y="10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14" name="Freeform 48">
                  <a:extLst>
                    <a:ext uri="{FF2B5EF4-FFF2-40B4-BE49-F238E27FC236}">
                      <a16:creationId xmlns:a16="http://schemas.microsoft.com/office/drawing/2014/main" id="{E09A7F4D-8462-4B21-AC41-5CAF7CF943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47" y="1382"/>
                  <a:ext cx="35" cy="39"/>
                </a:xfrm>
                <a:custGeom>
                  <a:avLst/>
                  <a:gdLst>
                    <a:gd name="T0" fmla="*/ 18 w 35"/>
                    <a:gd name="T1" fmla="*/ 0 h 39"/>
                    <a:gd name="T2" fmla="*/ 14 w 35"/>
                    <a:gd name="T3" fmla="*/ 18 h 39"/>
                    <a:gd name="T4" fmla="*/ 17 w 35"/>
                    <a:gd name="T5" fmla="*/ 12 h 39"/>
                    <a:gd name="T6" fmla="*/ 21 w 35"/>
                    <a:gd name="T7" fmla="*/ 8 h 39"/>
                    <a:gd name="T8" fmla="*/ 24 w 35"/>
                    <a:gd name="T9" fmla="*/ 4 h 39"/>
                    <a:gd name="T10" fmla="*/ 27 w 35"/>
                    <a:gd name="T11" fmla="*/ 2 h 39"/>
                    <a:gd name="T12" fmla="*/ 28 w 35"/>
                    <a:gd name="T13" fmla="*/ 1 h 39"/>
                    <a:gd name="T14" fmla="*/ 30 w 35"/>
                    <a:gd name="T15" fmla="*/ 0 h 39"/>
                    <a:gd name="T16" fmla="*/ 31 w 35"/>
                    <a:gd name="T17" fmla="*/ 0 h 39"/>
                    <a:gd name="T18" fmla="*/ 32 w 35"/>
                    <a:gd name="T19" fmla="*/ 0 h 39"/>
                    <a:gd name="T20" fmla="*/ 33 w 35"/>
                    <a:gd name="T21" fmla="*/ 0 h 39"/>
                    <a:gd name="T22" fmla="*/ 34 w 35"/>
                    <a:gd name="T23" fmla="*/ 1 h 39"/>
                    <a:gd name="T24" fmla="*/ 35 w 35"/>
                    <a:gd name="T25" fmla="*/ 2 h 39"/>
                    <a:gd name="T26" fmla="*/ 35 w 35"/>
                    <a:gd name="T27" fmla="*/ 4 h 39"/>
                    <a:gd name="T28" fmla="*/ 35 w 35"/>
                    <a:gd name="T29" fmla="*/ 5 h 39"/>
                    <a:gd name="T30" fmla="*/ 34 w 35"/>
                    <a:gd name="T31" fmla="*/ 7 h 39"/>
                    <a:gd name="T32" fmla="*/ 34 w 35"/>
                    <a:gd name="T33" fmla="*/ 8 h 39"/>
                    <a:gd name="T34" fmla="*/ 33 w 35"/>
                    <a:gd name="T35" fmla="*/ 9 h 39"/>
                    <a:gd name="T36" fmla="*/ 32 w 35"/>
                    <a:gd name="T37" fmla="*/ 10 h 39"/>
                    <a:gd name="T38" fmla="*/ 32 w 35"/>
                    <a:gd name="T39" fmla="*/ 10 h 39"/>
                    <a:gd name="T40" fmla="*/ 31 w 35"/>
                    <a:gd name="T41" fmla="*/ 11 h 39"/>
                    <a:gd name="T42" fmla="*/ 30 w 35"/>
                    <a:gd name="T43" fmla="*/ 11 h 39"/>
                    <a:gd name="T44" fmla="*/ 29 w 35"/>
                    <a:gd name="T45" fmla="*/ 10 h 39"/>
                    <a:gd name="T46" fmla="*/ 28 w 35"/>
                    <a:gd name="T47" fmla="*/ 10 h 39"/>
                    <a:gd name="T48" fmla="*/ 28 w 35"/>
                    <a:gd name="T49" fmla="*/ 9 h 39"/>
                    <a:gd name="T50" fmla="*/ 27 w 35"/>
                    <a:gd name="T51" fmla="*/ 8 h 39"/>
                    <a:gd name="T52" fmla="*/ 27 w 35"/>
                    <a:gd name="T53" fmla="*/ 7 h 39"/>
                    <a:gd name="T54" fmla="*/ 27 w 35"/>
                    <a:gd name="T55" fmla="*/ 7 h 39"/>
                    <a:gd name="T56" fmla="*/ 27 w 35"/>
                    <a:gd name="T57" fmla="*/ 6 h 39"/>
                    <a:gd name="T58" fmla="*/ 26 w 35"/>
                    <a:gd name="T59" fmla="*/ 6 h 39"/>
                    <a:gd name="T60" fmla="*/ 25 w 35"/>
                    <a:gd name="T61" fmla="*/ 7 h 39"/>
                    <a:gd name="T62" fmla="*/ 24 w 35"/>
                    <a:gd name="T63" fmla="*/ 7 h 39"/>
                    <a:gd name="T64" fmla="*/ 23 w 35"/>
                    <a:gd name="T65" fmla="*/ 9 h 39"/>
                    <a:gd name="T66" fmla="*/ 20 w 35"/>
                    <a:gd name="T67" fmla="*/ 13 h 39"/>
                    <a:gd name="T68" fmla="*/ 16 w 35"/>
                    <a:gd name="T69" fmla="*/ 18 h 39"/>
                    <a:gd name="T70" fmla="*/ 13 w 35"/>
                    <a:gd name="T71" fmla="*/ 23 h 39"/>
                    <a:gd name="T72" fmla="*/ 11 w 35"/>
                    <a:gd name="T73" fmla="*/ 26 h 39"/>
                    <a:gd name="T74" fmla="*/ 10 w 35"/>
                    <a:gd name="T75" fmla="*/ 30 h 39"/>
                    <a:gd name="T76" fmla="*/ 8 w 35"/>
                    <a:gd name="T77" fmla="*/ 33 h 39"/>
                    <a:gd name="T78" fmla="*/ 7 w 35"/>
                    <a:gd name="T79" fmla="*/ 39 h 39"/>
                    <a:gd name="T80" fmla="*/ 8 w 35"/>
                    <a:gd name="T81" fmla="*/ 12 h 39"/>
                    <a:gd name="T82" fmla="*/ 9 w 35"/>
                    <a:gd name="T83" fmla="*/ 8 h 39"/>
                    <a:gd name="T84" fmla="*/ 10 w 35"/>
                    <a:gd name="T85" fmla="*/ 5 h 39"/>
                    <a:gd name="T86" fmla="*/ 9 w 35"/>
                    <a:gd name="T87" fmla="*/ 5 h 39"/>
                    <a:gd name="T88" fmla="*/ 9 w 35"/>
                    <a:gd name="T89" fmla="*/ 4 h 39"/>
                    <a:gd name="T90" fmla="*/ 8 w 35"/>
                    <a:gd name="T91" fmla="*/ 4 h 39"/>
                    <a:gd name="T92" fmla="*/ 7 w 35"/>
                    <a:gd name="T93" fmla="*/ 3 h 39"/>
                    <a:gd name="T94" fmla="*/ 5 w 35"/>
                    <a:gd name="T95" fmla="*/ 4 h 39"/>
                    <a:gd name="T96" fmla="*/ 3 w 35"/>
                    <a:gd name="T97" fmla="*/ 4 h 3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5"/>
                    <a:gd name="T148" fmla="*/ 0 h 39"/>
                    <a:gd name="T149" fmla="*/ 35 w 35"/>
                    <a:gd name="T150" fmla="*/ 39 h 3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5" h="39">
                      <a:moveTo>
                        <a:pt x="3" y="2"/>
                      </a:moveTo>
                      <a:lnTo>
                        <a:pt x="18" y="0"/>
                      </a:lnTo>
                      <a:lnTo>
                        <a:pt x="12" y="21"/>
                      </a:lnTo>
                      <a:lnTo>
                        <a:pt x="14" y="18"/>
                      </a:lnTo>
                      <a:lnTo>
                        <a:pt x="16" y="15"/>
                      </a:lnTo>
                      <a:lnTo>
                        <a:pt x="17" y="12"/>
                      </a:lnTo>
                      <a:lnTo>
                        <a:pt x="19" y="10"/>
                      </a:lnTo>
                      <a:lnTo>
                        <a:pt x="21" y="8"/>
                      </a:lnTo>
                      <a:lnTo>
                        <a:pt x="23" y="6"/>
                      </a:lnTo>
                      <a:lnTo>
                        <a:pt x="24" y="4"/>
                      </a:lnTo>
                      <a:lnTo>
                        <a:pt x="26" y="3"/>
                      </a:lnTo>
                      <a:lnTo>
                        <a:pt x="27" y="2"/>
                      </a:lnTo>
                      <a:lnTo>
                        <a:pt x="27" y="1"/>
                      </a:lnTo>
                      <a:lnTo>
                        <a:pt x="28" y="1"/>
                      </a:lnTo>
                      <a:lnTo>
                        <a:pt x="29" y="1"/>
                      </a:lnTo>
                      <a:lnTo>
                        <a:pt x="30" y="0"/>
                      </a:lnTo>
                      <a:lnTo>
                        <a:pt x="31" y="0"/>
                      </a:lnTo>
                      <a:lnTo>
                        <a:pt x="32" y="0"/>
                      </a:lnTo>
                      <a:lnTo>
                        <a:pt x="33" y="0"/>
                      </a:lnTo>
                      <a:lnTo>
                        <a:pt x="34" y="1"/>
                      </a:lnTo>
                      <a:lnTo>
                        <a:pt x="35" y="2"/>
                      </a:lnTo>
                      <a:lnTo>
                        <a:pt x="35" y="3"/>
                      </a:lnTo>
                      <a:lnTo>
                        <a:pt x="35" y="4"/>
                      </a:lnTo>
                      <a:lnTo>
                        <a:pt x="35" y="5"/>
                      </a:lnTo>
                      <a:lnTo>
                        <a:pt x="34" y="6"/>
                      </a:lnTo>
                      <a:lnTo>
                        <a:pt x="34" y="7"/>
                      </a:lnTo>
                      <a:lnTo>
                        <a:pt x="34" y="8"/>
                      </a:lnTo>
                      <a:lnTo>
                        <a:pt x="33" y="9"/>
                      </a:lnTo>
                      <a:lnTo>
                        <a:pt x="33" y="10"/>
                      </a:lnTo>
                      <a:lnTo>
                        <a:pt x="32" y="10"/>
                      </a:lnTo>
                      <a:lnTo>
                        <a:pt x="31" y="11"/>
                      </a:lnTo>
                      <a:lnTo>
                        <a:pt x="30" y="11"/>
                      </a:lnTo>
                      <a:lnTo>
                        <a:pt x="29" y="10"/>
                      </a:lnTo>
                      <a:lnTo>
                        <a:pt x="28" y="10"/>
                      </a:lnTo>
                      <a:lnTo>
                        <a:pt x="28" y="9"/>
                      </a:lnTo>
                      <a:lnTo>
                        <a:pt x="28" y="8"/>
                      </a:lnTo>
                      <a:lnTo>
                        <a:pt x="27" y="8"/>
                      </a:lnTo>
                      <a:lnTo>
                        <a:pt x="27" y="7"/>
                      </a:lnTo>
                      <a:lnTo>
                        <a:pt x="27" y="6"/>
                      </a:lnTo>
                      <a:lnTo>
                        <a:pt x="26" y="6"/>
                      </a:lnTo>
                      <a:lnTo>
                        <a:pt x="26" y="7"/>
                      </a:lnTo>
                      <a:lnTo>
                        <a:pt x="25" y="7"/>
                      </a:lnTo>
                      <a:lnTo>
                        <a:pt x="24" y="7"/>
                      </a:lnTo>
                      <a:lnTo>
                        <a:pt x="24" y="8"/>
                      </a:lnTo>
                      <a:lnTo>
                        <a:pt x="23" y="9"/>
                      </a:lnTo>
                      <a:lnTo>
                        <a:pt x="21" y="10"/>
                      </a:lnTo>
                      <a:lnTo>
                        <a:pt x="20" y="13"/>
                      </a:lnTo>
                      <a:lnTo>
                        <a:pt x="18" y="15"/>
                      </a:lnTo>
                      <a:lnTo>
                        <a:pt x="16" y="18"/>
                      </a:lnTo>
                      <a:lnTo>
                        <a:pt x="14" y="21"/>
                      </a:lnTo>
                      <a:lnTo>
                        <a:pt x="13" y="23"/>
                      </a:lnTo>
                      <a:lnTo>
                        <a:pt x="12" y="24"/>
                      </a:lnTo>
                      <a:lnTo>
                        <a:pt x="11" y="26"/>
                      </a:lnTo>
                      <a:lnTo>
                        <a:pt x="10" y="28"/>
                      </a:lnTo>
                      <a:lnTo>
                        <a:pt x="10" y="30"/>
                      </a:lnTo>
                      <a:lnTo>
                        <a:pt x="9" y="32"/>
                      </a:lnTo>
                      <a:lnTo>
                        <a:pt x="8" y="33"/>
                      </a:lnTo>
                      <a:lnTo>
                        <a:pt x="8" y="34"/>
                      </a:lnTo>
                      <a:lnTo>
                        <a:pt x="7" y="39"/>
                      </a:lnTo>
                      <a:lnTo>
                        <a:pt x="0" y="39"/>
                      </a:lnTo>
                      <a:lnTo>
                        <a:pt x="8" y="12"/>
                      </a:lnTo>
                      <a:lnTo>
                        <a:pt x="9" y="10"/>
                      </a:lnTo>
                      <a:lnTo>
                        <a:pt x="9" y="8"/>
                      </a:lnTo>
                      <a:lnTo>
                        <a:pt x="10" y="7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9" y="4"/>
                      </a:lnTo>
                      <a:lnTo>
                        <a:pt x="8" y="4"/>
                      </a:lnTo>
                      <a:lnTo>
                        <a:pt x="7" y="4"/>
                      </a:lnTo>
                      <a:lnTo>
                        <a:pt x="7" y="3"/>
                      </a:lnTo>
                      <a:lnTo>
                        <a:pt x="6" y="3"/>
                      </a:lnTo>
                      <a:lnTo>
                        <a:pt x="5" y="4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15" name="Freeform 49">
                  <a:extLst>
                    <a:ext uri="{FF2B5EF4-FFF2-40B4-BE49-F238E27FC236}">
                      <a16:creationId xmlns:a16="http://schemas.microsoft.com/office/drawing/2014/main" id="{5BEC69C6-636F-4BC0-919E-93FFF8F68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1" y="1362"/>
                  <a:ext cx="37" cy="8"/>
                </a:xfrm>
                <a:custGeom>
                  <a:avLst/>
                  <a:gdLst>
                    <a:gd name="T0" fmla="*/ 0 w 37"/>
                    <a:gd name="T1" fmla="*/ 8 h 8"/>
                    <a:gd name="T2" fmla="*/ 0 w 37"/>
                    <a:gd name="T3" fmla="*/ 5 h 8"/>
                    <a:gd name="T4" fmla="*/ 26 w 37"/>
                    <a:gd name="T5" fmla="*/ 5 h 8"/>
                    <a:gd name="T6" fmla="*/ 24 w 37"/>
                    <a:gd name="T7" fmla="*/ 0 h 8"/>
                    <a:gd name="T8" fmla="*/ 37 w 37"/>
                    <a:gd name="T9" fmla="*/ 8 h 8"/>
                    <a:gd name="T10" fmla="*/ 0 w 37"/>
                    <a:gd name="T11" fmla="*/ 8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7"/>
                    <a:gd name="T19" fmla="*/ 0 h 8"/>
                    <a:gd name="T20" fmla="*/ 37 w 37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7" h="8">
                      <a:moveTo>
                        <a:pt x="0" y="8"/>
                      </a:moveTo>
                      <a:lnTo>
                        <a:pt x="0" y="5"/>
                      </a:lnTo>
                      <a:lnTo>
                        <a:pt x="26" y="5"/>
                      </a:lnTo>
                      <a:lnTo>
                        <a:pt x="24" y="0"/>
                      </a:lnTo>
                      <a:lnTo>
                        <a:pt x="37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315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8B998C7-2FCF-4295-8BAF-E60929EA6913}"/>
                  </a:ext>
                </a:extLst>
              </p:cNvPr>
              <p:cNvSpPr/>
              <p:nvPr/>
            </p:nvSpPr>
            <p:spPr>
              <a:xfrm>
                <a:off x="7912100" y="2686863"/>
                <a:ext cx="322263" cy="345988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F854F2B3-FC7F-4748-9CFF-003DE0FC0CF8}"/>
                  </a:ext>
                </a:extLst>
              </p:cNvPr>
              <p:cNvCxnSpPr/>
              <p:nvPr/>
            </p:nvCxnSpPr>
            <p:spPr>
              <a:xfrm>
                <a:off x="7762875" y="2897947"/>
                <a:ext cx="327025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489" name="对象 65">
              <a:extLst>
                <a:ext uri="{FF2B5EF4-FFF2-40B4-BE49-F238E27FC236}">
                  <a16:creationId xmlns:a16="http://schemas.microsoft.com/office/drawing/2014/main" id="{7B9A95C8-C8C4-42E5-93AD-E1484C4C2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988" y="2039848"/>
              <a:ext cx="230376" cy="3090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18B342CD-6BB4-46BF-B603-E7A080BE60F8}"/>
                </a:ext>
              </a:extLst>
            </p:cNvPr>
            <p:cNvCxnSpPr/>
            <p:nvPr/>
          </p:nvCxnSpPr>
          <p:spPr>
            <a:xfrm flipH="1">
              <a:off x="7840663" y="2366791"/>
              <a:ext cx="207962" cy="506284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1E5DCD6-23BE-461C-9008-EA07C20D4495}"/>
              </a:ext>
            </a:extLst>
          </p:cNvPr>
          <p:cNvCxnSpPr/>
          <p:nvPr/>
        </p:nvCxnSpPr>
        <p:spPr bwMode="auto">
          <a:xfrm flipH="1">
            <a:off x="5632450" y="4400550"/>
            <a:ext cx="0" cy="147637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DA3E86A5-3942-4A30-8E97-81BCA325980D}"/>
              </a:ext>
            </a:extLst>
          </p:cNvPr>
          <p:cNvSpPr/>
          <p:nvPr/>
        </p:nvSpPr>
        <p:spPr>
          <a:xfrm>
            <a:off x="5373688" y="5861050"/>
            <a:ext cx="649287" cy="5508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 animBg="1"/>
      <p:bldP spid="74" grpId="0" animBg="1"/>
      <p:bldP spid="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图片 19">
            <a:extLst>
              <a:ext uri="{FF2B5EF4-FFF2-40B4-BE49-F238E27FC236}">
                <a16:creationId xmlns:a16="http://schemas.microsoft.com/office/drawing/2014/main" id="{4E2C5CF4-842D-40CB-8D57-7295B8C9C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4659313"/>
            <a:ext cx="14382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7">
            <a:extLst>
              <a:ext uri="{FF2B5EF4-FFF2-40B4-BE49-F238E27FC236}">
                <a16:creationId xmlns:a16="http://schemas.microsoft.com/office/drawing/2014/main" id="{CCB83BCC-2B27-44BE-8F05-B0C877EA4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786188"/>
            <a:ext cx="20351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图片 27">
            <a:extLst>
              <a:ext uri="{FF2B5EF4-FFF2-40B4-BE49-F238E27FC236}">
                <a16:creationId xmlns:a16="http://schemas.microsoft.com/office/drawing/2014/main" id="{AB12B037-ACA3-4707-A619-792854444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5410200"/>
            <a:ext cx="158591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28">
            <a:extLst>
              <a:ext uri="{FF2B5EF4-FFF2-40B4-BE49-F238E27FC236}">
                <a16:creationId xmlns:a16="http://schemas.microsoft.com/office/drawing/2014/main" id="{21113BFF-2535-4941-A7E9-354E8E3EA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5" y="5476875"/>
            <a:ext cx="13652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图片 23">
            <a:extLst>
              <a:ext uri="{FF2B5EF4-FFF2-40B4-BE49-F238E27FC236}">
                <a16:creationId xmlns:a16="http://schemas.microsoft.com/office/drawing/2014/main" id="{10A1FBB4-A994-4FE4-85A9-C22563EBC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5514975"/>
            <a:ext cx="17430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29">
            <a:extLst>
              <a:ext uri="{FF2B5EF4-FFF2-40B4-BE49-F238E27FC236}">
                <a16:creationId xmlns:a16="http://schemas.microsoft.com/office/drawing/2014/main" id="{0F61738E-F368-4387-B269-E708050296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5535613"/>
            <a:ext cx="75088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图片 22">
            <a:extLst>
              <a:ext uri="{FF2B5EF4-FFF2-40B4-BE49-F238E27FC236}">
                <a16:creationId xmlns:a16="http://schemas.microsoft.com/office/drawing/2014/main" id="{62EA401B-83D0-4332-B794-D90609B5A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4692650"/>
            <a:ext cx="446087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图片 18">
            <a:extLst>
              <a:ext uri="{FF2B5EF4-FFF2-40B4-BE49-F238E27FC236}">
                <a16:creationId xmlns:a16="http://schemas.microsoft.com/office/drawing/2014/main" id="{6CDF8A74-D6FF-42C8-91CA-49AE3901D8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63" y="3789363"/>
            <a:ext cx="469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图片 15">
            <a:extLst>
              <a:ext uri="{FF2B5EF4-FFF2-40B4-BE49-F238E27FC236}">
                <a16:creationId xmlns:a16="http://schemas.microsoft.com/office/drawing/2014/main" id="{507E9F7D-6FBD-45B7-9931-EA6491D7E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13" y="2936875"/>
            <a:ext cx="25908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图片 10">
            <a:extLst>
              <a:ext uri="{FF2B5EF4-FFF2-40B4-BE49-F238E27FC236}">
                <a16:creationId xmlns:a16="http://schemas.microsoft.com/office/drawing/2014/main" id="{B25D771C-5773-483E-9089-876C6CD363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989138"/>
            <a:ext cx="2528888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图片 13">
            <a:extLst>
              <a:ext uri="{FF2B5EF4-FFF2-40B4-BE49-F238E27FC236}">
                <a16:creationId xmlns:a16="http://schemas.microsoft.com/office/drawing/2014/main" id="{9C64CFB7-8C17-4967-87CA-66B1CB0652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2060575"/>
            <a:ext cx="9699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图片 6">
            <a:extLst>
              <a:ext uri="{FF2B5EF4-FFF2-40B4-BE49-F238E27FC236}">
                <a16:creationId xmlns:a16="http://schemas.microsoft.com/office/drawing/2014/main" id="{4162D8A3-811F-4E77-9761-EAF0B47A88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1023938"/>
            <a:ext cx="18161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图片 9">
            <a:extLst>
              <a:ext uri="{FF2B5EF4-FFF2-40B4-BE49-F238E27FC236}">
                <a16:creationId xmlns:a16="http://schemas.microsoft.com/office/drawing/2014/main" id="{A32B1D90-2C36-406D-8D68-B815D5D3EB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1081088"/>
            <a:ext cx="3048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图片 5">
            <a:extLst>
              <a:ext uri="{FF2B5EF4-FFF2-40B4-BE49-F238E27FC236}">
                <a16:creationId xmlns:a16="http://schemas.microsoft.com/office/drawing/2014/main" id="{1DF1BC9B-3C57-478D-9F23-00F03A1CED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11225"/>
            <a:ext cx="19431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图片 4">
            <a:extLst>
              <a:ext uri="{FF2B5EF4-FFF2-40B4-BE49-F238E27FC236}">
                <a16:creationId xmlns:a16="http://schemas.microsoft.com/office/drawing/2014/main" id="{C72BB740-42C5-4936-A337-527DBE7817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039813"/>
            <a:ext cx="187166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图片 3">
            <a:extLst>
              <a:ext uri="{FF2B5EF4-FFF2-40B4-BE49-F238E27FC236}">
                <a16:creationId xmlns:a16="http://schemas.microsoft.com/office/drawing/2014/main" id="{4BEB1266-2777-4D22-B21D-CF2F4F7BEE0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6075"/>
            <a:ext cx="26273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Rectangle 27">
            <a:extLst>
              <a:ext uri="{FF2B5EF4-FFF2-40B4-BE49-F238E27FC236}">
                <a16:creationId xmlns:a16="http://schemas.microsoft.com/office/drawing/2014/main" id="{38607F24-5E26-408B-B7A3-B02778098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9" name="Rectangle 29">
            <a:extLst>
              <a:ext uri="{FF2B5EF4-FFF2-40B4-BE49-F238E27FC236}">
                <a16:creationId xmlns:a16="http://schemas.microsoft.com/office/drawing/2014/main" id="{1EE94300-4145-4643-89F9-365F561F0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00" name="Rectangle 31">
            <a:extLst>
              <a:ext uri="{FF2B5EF4-FFF2-40B4-BE49-F238E27FC236}">
                <a16:creationId xmlns:a16="http://schemas.microsoft.com/office/drawing/2014/main" id="{B6E1DAF0-3B80-47BD-A5CD-A57B91B8A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01" name="Rectangle 33">
            <a:extLst>
              <a:ext uri="{FF2B5EF4-FFF2-40B4-BE49-F238E27FC236}">
                <a16:creationId xmlns:a16="http://schemas.microsoft.com/office/drawing/2014/main" id="{8D4CBB5F-3EBF-4B79-AE14-7E30D2B10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02" name="灯片编号占位符 4">
            <a:extLst>
              <a:ext uri="{FF2B5EF4-FFF2-40B4-BE49-F238E27FC236}">
                <a16:creationId xmlns:a16="http://schemas.microsoft.com/office/drawing/2014/main" id="{FB1EB6F0-4FF9-42C5-BB35-4B65BDD6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FFDB826-91B7-4785-B8F0-ADA959FEF025}" type="slidenum">
              <a:rPr lang="zh-CN" altLang="en-US" sz="1200"/>
              <a:pPr/>
              <a:t>18</a:t>
            </a:fld>
            <a:endParaRPr lang="en-US" altLang="zh-CN" sz="120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EFB887E-B0CA-47EF-A152-082426BBA45F}"/>
              </a:ext>
            </a:extLst>
          </p:cNvPr>
          <p:cNvSpPr/>
          <p:nvPr/>
        </p:nvSpPr>
        <p:spPr>
          <a:xfrm>
            <a:off x="4572000" y="908050"/>
            <a:ext cx="360363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024619-2DD6-4A5A-ACD7-30880F4215A7}"/>
              </a:ext>
            </a:extLst>
          </p:cNvPr>
          <p:cNvSpPr/>
          <p:nvPr/>
        </p:nvSpPr>
        <p:spPr>
          <a:xfrm>
            <a:off x="5508625" y="1989138"/>
            <a:ext cx="1943100" cy="581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0375B14-5798-4EFC-A29F-A068ACAE0072}"/>
              </a:ext>
            </a:extLst>
          </p:cNvPr>
          <p:cNvSpPr/>
          <p:nvPr/>
        </p:nvSpPr>
        <p:spPr>
          <a:xfrm>
            <a:off x="6135688" y="2936875"/>
            <a:ext cx="1008062" cy="581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CAEAD9C-30B7-45B3-ABD2-5947CCBC8E14}"/>
              </a:ext>
            </a:extLst>
          </p:cNvPr>
          <p:cNvCxnSpPr/>
          <p:nvPr/>
        </p:nvCxnSpPr>
        <p:spPr>
          <a:xfrm>
            <a:off x="6588125" y="1450975"/>
            <a:ext cx="187325" cy="6826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1337B606-5D03-4E6F-97ED-642D6FDCC1C9}"/>
              </a:ext>
            </a:extLst>
          </p:cNvPr>
          <p:cNvSpPr/>
          <p:nvPr/>
        </p:nvSpPr>
        <p:spPr>
          <a:xfrm>
            <a:off x="5724525" y="3797300"/>
            <a:ext cx="957263" cy="5810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2FD3829-46A0-4897-95D2-8A50F66A6BBE}"/>
              </a:ext>
            </a:extLst>
          </p:cNvPr>
          <p:cNvSpPr/>
          <p:nvPr/>
        </p:nvSpPr>
        <p:spPr>
          <a:xfrm>
            <a:off x="5649913" y="4722813"/>
            <a:ext cx="793750" cy="4349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2" name="Group 19">
            <a:extLst>
              <a:ext uri="{FF2B5EF4-FFF2-40B4-BE49-F238E27FC236}">
                <a16:creationId xmlns:a16="http://schemas.microsoft.com/office/drawing/2014/main" id="{F98C2538-2C89-46BC-8787-514621C58DF4}"/>
              </a:ext>
            </a:extLst>
          </p:cNvPr>
          <p:cNvGrpSpPr>
            <a:grpSpLocks/>
          </p:cNvGrpSpPr>
          <p:nvPr/>
        </p:nvGrpSpPr>
        <p:grpSpPr bwMode="auto">
          <a:xfrm>
            <a:off x="1277938" y="2081213"/>
            <a:ext cx="1944687" cy="2036762"/>
            <a:chOff x="4756" y="942"/>
            <a:chExt cx="997" cy="1096"/>
          </a:xfrm>
        </p:grpSpPr>
        <p:sp>
          <p:nvSpPr>
            <p:cNvPr id="20510" name="Freeform 28">
              <a:extLst>
                <a:ext uri="{FF2B5EF4-FFF2-40B4-BE49-F238E27FC236}">
                  <a16:creationId xmlns:a16="http://schemas.microsoft.com/office/drawing/2014/main" id="{521A3611-FE04-4F9B-AEBF-C47B82C2E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7" y="1481"/>
              <a:ext cx="419" cy="48"/>
            </a:xfrm>
            <a:custGeom>
              <a:avLst/>
              <a:gdLst>
                <a:gd name="T0" fmla="*/ 418 w 419"/>
                <a:gd name="T1" fmla="*/ 3 h 48"/>
                <a:gd name="T2" fmla="*/ 416 w 419"/>
                <a:gd name="T3" fmla="*/ 8 h 48"/>
                <a:gd name="T4" fmla="*/ 412 w 419"/>
                <a:gd name="T5" fmla="*/ 12 h 48"/>
                <a:gd name="T6" fmla="*/ 406 w 419"/>
                <a:gd name="T7" fmla="*/ 17 h 48"/>
                <a:gd name="T8" fmla="*/ 398 w 419"/>
                <a:gd name="T9" fmla="*/ 21 h 48"/>
                <a:gd name="T10" fmla="*/ 388 w 419"/>
                <a:gd name="T11" fmla="*/ 25 h 48"/>
                <a:gd name="T12" fmla="*/ 377 w 419"/>
                <a:gd name="T13" fmla="*/ 29 h 48"/>
                <a:gd name="T14" fmla="*/ 364 w 419"/>
                <a:gd name="T15" fmla="*/ 32 h 48"/>
                <a:gd name="T16" fmla="*/ 350 w 419"/>
                <a:gd name="T17" fmla="*/ 36 h 48"/>
                <a:gd name="T18" fmla="*/ 335 w 419"/>
                <a:gd name="T19" fmla="*/ 38 h 48"/>
                <a:gd name="T20" fmla="*/ 318 w 419"/>
                <a:gd name="T21" fmla="*/ 41 h 48"/>
                <a:gd name="T22" fmla="*/ 300 w 419"/>
                <a:gd name="T23" fmla="*/ 43 h 48"/>
                <a:gd name="T24" fmla="*/ 281 w 419"/>
                <a:gd name="T25" fmla="*/ 45 h 48"/>
                <a:gd name="T26" fmla="*/ 262 w 419"/>
                <a:gd name="T27" fmla="*/ 46 h 48"/>
                <a:gd name="T28" fmla="*/ 241 w 419"/>
                <a:gd name="T29" fmla="*/ 47 h 48"/>
                <a:gd name="T30" fmla="*/ 220 w 419"/>
                <a:gd name="T31" fmla="*/ 48 h 48"/>
                <a:gd name="T32" fmla="*/ 199 w 419"/>
                <a:gd name="T33" fmla="*/ 48 h 48"/>
                <a:gd name="T34" fmla="*/ 177 w 419"/>
                <a:gd name="T35" fmla="*/ 47 h 48"/>
                <a:gd name="T36" fmla="*/ 157 w 419"/>
                <a:gd name="T37" fmla="*/ 46 h 48"/>
                <a:gd name="T38" fmla="*/ 137 w 419"/>
                <a:gd name="T39" fmla="*/ 45 h 48"/>
                <a:gd name="T40" fmla="*/ 119 w 419"/>
                <a:gd name="T41" fmla="*/ 43 h 48"/>
                <a:gd name="T42" fmla="*/ 101 w 419"/>
                <a:gd name="T43" fmla="*/ 41 h 48"/>
                <a:gd name="T44" fmla="*/ 84 w 419"/>
                <a:gd name="T45" fmla="*/ 38 h 48"/>
                <a:gd name="T46" fmla="*/ 68 w 419"/>
                <a:gd name="T47" fmla="*/ 36 h 48"/>
                <a:gd name="T48" fmla="*/ 54 w 419"/>
                <a:gd name="T49" fmla="*/ 32 h 48"/>
                <a:gd name="T50" fmla="*/ 41 w 419"/>
                <a:gd name="T51" fmla="*/ 29 h 48"/>
                <a:gd name="T52" fmla="*/ 30 w 419"/>
                <a:gd name="T53" fmla="*/ 25 h 48"/>
                <a:gd name="T54" fmla="*/ 21 w 419"/>
                <a:gd name="T55" fmla="*/ 21 h 48"/>
                <a:gd name="T56" fmla="*/ 13 w 419"/>
                <a:gd name="T57" fmla="*/ 17 h 48"/>
                <a:gd name="T58" fmla="*/ 6 w 419"/>
                <a:gd name="T59" fmla="*/ 12 h 48"/>
                <a:gd name="T60" fmla="*/ 2 w 419"/>
                <a:gd name="T61" fmla="*/ 8 h 48"/>
                <a:gd name="T62" fmla="*/ 0 w 419"/>
                <a:gd name="T63" fmla="*/ 3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19"/>
                <a:gd name="T97" fmla="*/ 0 h 48"/>
                <a:gd name="T98" fmla="*/ 419 w 419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19" h="48">
                  <a:moveTo>
                    <a:pt x="419" y="0"/>
                  </a:moveTo>
                  <a:lnTo>
                    <a:pt x="418" y="3"/>
                  </a:lnTo>
                  <a:lnTo>
                    <a:pt x="418" y="5"/>
                  </a:lnTo>
                  <a:lnTo>
                    <a:pt x="416" y="8"/>
                  </a:lnTo>
                  <a:lnTo>
                    <a:pt x="414" y="10"/>
                  </a:lnTo>
                  <a:lnTo>
                    <a:pt x="412" y="12"/>
                  </a:lnTo>
                  <a:lnTo>
                    <a:pt x="409" y="14"/>
                  </a:lnTo>
                  <a:lnTo>
                    <a:pt x="406" y="17"/>
                  </a:lnTo>
                  <a:lnTo>
                    <a:pt x="402" y="19"/>
                  </a:lnTo>
                  <a:lnTo>
                    <a:pt x="398" y="21"/>
                  </a:lnTo>
                  <a:lnTo>
                    <a:pt x="393" y="23"/>
                  </a:lnTo>
                  <a:lnTo>
                    <a:pt x="388" y="25"/>
                  </a:lnTo>
                  <a:lnTo>
                    <a:pt x="383" y="27"/>
                  </a:lnTo>
                  <a:lnTo>
                    <a:pt x="377" y="29"/>
                  </a:lnTo>
                  <a:lnTo>
                    <a:pt x="371" y="31"/>
                  </a:lnTo>
                  <a:lnTo>
                    <a:pt x="364" y="32"/>
                  </a:lnTo>
                  <a:lnTo>
                    <a:pt x="357" y="34"/>
                  </a:lnTo>
                  <a:lnTo>
                    <a:pt x="350" y="36"/>
                  </a:lnTo>
                  <a:lnTo>
                    <a:pt x="343" y="37"/>
                  </a:lnTo>
                  <a:lnTo>
                    <a:pt x="335" y="38"/>
                  </a:lnTo>
                  <a:lnTo>
                    <a:pt x="326" y="40"/>
                  </a:lnTo>
                  <a:lnTo>
                    <a:pt x="318" y="41"/>
                  </a:lnTo>
                  <a:lnTo>
                    <a:pt x="309" y="42"/>
                  </a:lnTo>
                  <a:lnTo>
                    <a:pt x="300" y="43"/>
                  </a:lnTo>
                  <a:lnTo>
                    <a:pt x="291" y="44"/>
                  </a:lnTo>
                  <a:lnTo>
                    <a:pt x="281" y="45"/>
                  </a:lnTo>
                  <a:lnTo>
                    <a:pt x="272" y="46"/>
                  </a:lnTo>
                  <a:lnTo>
                    <a:pt x="262" y="46"/>
                  </a:lnTo>
                  <a:lnTo>
                    <a:pt x="251" y="47"/>
                  </a:lnTo>
                  <a:lnTo>
                    <a:pt x="241" y="47"/>
                  </a:lnTo>
                  <a:lnTo>
                    <a:pt x="231" y="48"/>
                  </a:lnTo>
                  <a:lnTo>
                    <a:pt x="220" y="48"/>
                  </a:lnTo>
                  <a:lnTo>
                    <a:pt x="209" y="48"/>
                  </a:lnTo>
                  <a:lnTo>
                    <a:pt x="199" y="48"/>
                  </a:lnTo>
                  <a:lnTo>
                    <a:pt x="188" y="48"/>
                  </a:lnTo>
                  <a:lnTo>
                    <a:pt x="177" y="47"/>
                  </a:lnTo>
                  <a:lnTo>
                    <a:pt x="167" y="47"/>
                  </a:lnTo>
                  <a:lnTo>
                    <a:pt x="157" y="46"/>
                  </a:lnTo>
                  <a:lnTo>
                    <a:pt x="147" y="46"/>
                  </a:lnTo>
                  <a:lnTo>
                    <a:pt x="137" y="45"/>
                  </a:lnTo>
                  <a:lnTo>
                    <a:pt x="128" y="44"/>
                  </a:lnTo>
                  <a:lnTo>
                    <a:pt x="119" y="43"/>
                  </a:lnTo>
                  <a:lnTo>
                    <a:pt x="109" y="42"/>
                  </a:lnTo>
                  <a:lnTo>
                    <a:pt x="101" y="41"/>
                  </a:lnTo>
                  <a:lnTo>
                    <a:pt x="92" y="40"/>
                  </a:lnTo>
                  <a:lnTo>
                    <a:pt x="84" y="38"/>
                  </a:lnTo>
                  <a:lnTo>
                    <a:pt x="76" y="37"/>
                  </a:lnTo>
                  <a:lnTo>
                    <a:pt x="68" y="36"/>
                  </a:lnTo>
                  <a:lnTo>
                    <a:pt x="61" y="34"/>
                  </a:lnTo>
                  <a:lnTo>
                    <a:pt x="54" y="32"/>
                  </a:lnTo>
                  <a:lnTo>
                    <a:pt x="48" y="31"/>
                  </a:lnTo>
                  <a:lnTo>
                    <a:pt x="41" y="29"/>
                  </a:lnTo>
                  <a:lnTo>
                    <a:pt x="36" y="27"/>
                  </a:lnTo>
                  <a:lnTo>
                    <a:pt x="30" y="25"/>
                  </a:lnTo>
                  <a:lnTo>
                    <a:pt x="25" y="23"/>
                  </a:lnTo>
                  <a:lnTo>
                    <a:pt x="21" y="21"/>
                  </a:lnTo>
                  <a:lnTo>
                    <a:pt x="16" y="19"/>
                  </a:lnTo>
                  <a:lnTo>
                    <a:pt x="13" y="17"/>
                  </a:lnTo>
                  <a:lnTo>
                    <a:pt x="9" y="14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rgbClr val="1F1A1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1" name="Freeform 29">
              <a:extLst>
                <a:ext uri="{FF2B5EF4-FFF2-40B4-BE49-F238E27FC236}">
                  <a16:creationId xmlns:a16="http://schemas.microsoft.com/office/drawing/2014/main" id="{515B3B3C-6571-41F9-84D0-57FB98255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5" y="1432"/>
              <a:ext cx="419" cy="49"/>
            </a:xfrm>
            <a:custGeom>
              <a:avLst/>
              <a:gdLst>
                <a:gd name="T0" fmla="*/ 13 w 419"/>
                <a:gd name="T1" fmla="*/ 25 h 50"/>
                <a:gd name="T2" fmla="*/ 11 w 419"/>
                <a:gd name="T3" fmla="*/ 25 h 50"/>
                <a:gd name="T4" fmla="*/ 9 w 419"/>
                <a:gd name="T5" fmla="*/ 25 h 50"/>
                <a:gd name="T6" fmla="*/ 7 w 419"/>
                <a:gd name="T7" fmla="*/ 25 h 50"/>
                <a:gd name="T8" fmla="*/ 5 w 419"/>
                <a:gd name="T9" fmla="*/ 25 h 50"/>
                <a:gd name="T10" fmla="*/ 5 w 419"/>
                <a:gd name="T11" fmla="*/ 25 h 50"/>
                <a:gd name="T12" fmla="*/ 4 w 419"/>
                <a:gd name="T13" fmla="*/ 25 h 50"/>
                <a:gd name="T14" fmla="*/ 0 w 419"/>
                <a:gd name="T15" fmla="*/ 25 h 50"/>
                <a:gd name="T16" fmla="*/ 0 w 419"/>
                <a:gd name="T17" fmla="*/ 25 h 50"/>
                <a:gd name="T18" fmla="*/ 1 w 419"/>
                <a:gd name="T19" fmla="*/ 25 h 50"/>
                <a:gd name="T20" fmla="*/ 2 w 419"/>
                <a:gd name="T21" fmla="*/ 25 h 50"/>
                <a:gd name="T22" fmla="*/ 4 w 419"/>
                <a:gd name="T23" fmla="*/ 25 h 50"/>
                <a:gd name="T24" fmla="*/ 6 w 419"/>
                <a:gd name="T25" fmla="*/ 25 h 50"/>
                <a:gd name="T26" fmla="*/ 9 w 419"/>
                <a:gd name="T27" fmla="*/ 25 h 50"/>
                <a:gd name="T28" fmla="*/ 13 w 419"/>
                <a:gd name="T29" fmla="*/ 25 h 50"/>
                <a:gd name="T30" fmla="*/ 47 w 419"/>
                <a:gd name="T31" fmla="*/ 23 h 50"/>
                <a:gd name="T32" fmla="*/ 37 w 419"/>
                <a:gd name="T33" fmla="*/ 25 h 50"/>
                <a:gd name="T34" fmla="*/ 28 w 419"/>
                <a:gd name="T35" fmla="*/ 25 h 50"/>
                <a:gd name="T36" fmla="*/ 37 w 419"/>
                <a:gd name="T37" fmla="*/ 21 h 50"/>
                <a:gd name="T38" fmla="*/ 47 w 419"/>
                <a:gd name="T39" fmla="*/ 18 h 50"/>
                <a:gd name="T40" fmla="*/ 82 w 419"/>
                <a:gd name="T41" fmla="*/ 15 h 50"/>
                <a:gd name="T42" fmla="*/ 69 w 419"/>
                <a:gd name="T43" fmla="*/ 18 h 50"/>
                <a:gd name="T44" fmla="*/ 68 w 419"/>
                <a:gd name="T45" fmla="*/ 13 h 50"/>
                <a:gd name="T46" fmla="*/ 82 w 419"/>
                <a:gd name="T47" fmla="*/ 11 h 50"/>
                <a:gd name="T48" fmla="*/ 121 w 419"/>
                <a:gd name="T49" fmla="*/ 10 h 50"/>
                <a:gd name="T50" fmla="*/ 105 w 419"/>
                <a:gd name="T51" fmla="*/ 12 h 50"/>
                <a:gd name="T52" fmla="*/ 109 w 419"/>
                <a:gd name="T53" fmla="*/ 6 h 50"/>
                <a:gd name="T54" fmla="*/ 125 w 419"/>
                <a:gd name="T55" fmla="*/ 4 h 50"/>
                <a:gd name="T56" fmla="*/ 152 w 419"/>
                <a:gd name="T57" fmla="*/ 7 h 50"/>
                <a:gd name="T58" fmla="*/ 139 w 419"/>
                <a:gd name="T59" fmla="*/ 3 h 50"/>
                <a:gd name="T60" fmla="*/ 154 w 419"/>
                <a:gd name="T61" fmla="*/ 2 h 50"/>
                <a:gd name="T62" fmla="*/ 198 w 419"/>
                <a:gd name="T63" fmla="*/ 5 h 50"/>
                <a:gd name="T64" fmla="*/ 179 w 419"/>
                <a:gd name="T65" fmla="*/ 5 h 50"/>
                <a:gd name="T66" fmla="*/ 185 w 419"/>
                <a:gd name="T67" fmla="*/ 1 h 50"/>
                <a:gd name="T68" fmla="*/ 237 w 419"/>
                <a:gd name="T69" fmla="*/ 1 h 50"/>
                <a:gd name="T70" fmla="*/ 222 w 419"/>
                <a:gd name="T71" fmla="*/ 5 h 50"/>
                <a:gd name="T72" fmla="*/ 217 w 419"/>
                <a:gd name="T73" fmla="*/ 0 h 50"/>
                <a:gd name="T74" fmla="*/ 235 w 419"/>
                <a:gd name="T75" fmla="*/ 1 h 50"/>
                <a:gd name="T76" fmla="*/ 266 w 419"/>
                <a:gd name="T77" fmla="*/ 7 h 50"/>
                <a:gd name="T78" fmla="*/ 251 w 419"/>
                <a:gd name="T79" fmla="*/ 1 h 50"/>
                <a:gd name="T80" fmla="*/ 269 w 419"/>
                <a:gd name="T81" fmla="*/ 2 h 50"/>
                <a:gd name="T82" fmla="*/ 309 w 419"/>
                <a:gd name="T83" fmla="*/ 10 h 50"/>
                <a:gd name="T84" fmla="*/ 293 w 419"/>
                <a:gd name="T85" fmla="*/ 9 h 50"/>
                <a:gd name="T86" fmla="*/ 298 w 419"/>
                <a:gd name="T87" fmla="*/ 4 h 50"/>
                <a:gd name="T88" fmla="*/ 312 w 419"/>
                <a:gd name="T89" fmla="*/ 6 h 50"/>
                <a:gd name="T90" fmla="*/ 340 w 419"/>
                <a:gd name="T91" fmla="*/ 15 h 50"/>
                <a:gd name="T92" fmla="*/ 326 w 419"/>
                <a:gd name="T93" fmla="*/ 13 h 50"/>
                <a:gd name="T94" fmla="*/ 335 w 419"/>
                <a:gd name="T95" fmla="*/ 9 h 50"/>
                <a:gd name="T96" fmla="*/ 349 w 419"/>
                <a:gd name="T97" fmla="*/ 12 h 50"/>
                <a:gd name="T98" fmla="*/ 380 w 419"/>
                <a:gd name="T99" fmla="*/ 24 h 50"/>
                <a:gd name="T100" fmla="*/ 369 w 419"/>
                <a:gd name="T101" fmla="*/ 21 h 50"/>
                <a:gd name="T102" fmla="*/ 363 w 419"/>
                <a:gd name="T103" fmla="*/ 15 h 50"/>
                <a:gd name="T104" fmla="*/ 375 w 419"/>
                <a:gd name="T105" fmla="*/ 18 h 50"/>
                <a:gd name="T106" fmla="*/ 386 w 419"/>
                <a:gd name="T107" fmla="*/ 21 h 50"/>
                <a:gd name="T108" fmla="*/ 414 w 419"/>
                <a:gd name="T109" fmla="*/ 25 h 50"/>
                <a:gd name="T110" fmla="*/ 410 w 419"/>
                <a:gd name="T111" fmla="*/ 25 h 50"/>
                <a:gd name="T112" fmla="*/ 404 w 419"/>
                <a:gd name="T113" fmla="*/ 25 h 50"/>
                <a:gd name="T114" fmla="*/ 397 w 419"/>
                <a:gd name="T115" fmla="*/ 25 h 50"/>
                <a:gd name="T116" fmla="*/ 405 w 419"/>
                <a:gd name="T117" fmla="*/ 25 h 50"/>
                <a:gd name="T118" fmla="*/ 412 w 419"/>
                <a:gd name="T119" fmla="*/ 25 h 50"/>
                <a:gd name="T120" fmla="*/ 417 w 419"/>
                <a:gd name="T121" fmla="*/ 25 h 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19"/>
                <a:gd name="T184" fmla="*/ 0 h 50"/>
                <a:gd name="T185" fmla="*/ 419 w 419"/>
                <a:gd name="T186" fmla="*/ 50 h 5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19" h="50">
                  <a:moveTo>
                    <a:pt x="15" y="31"/>
                  </a:moveTo>
                  <a:lnTo>
                    <a:pt x="17" y="35"/>
                  </a:lnTo>
                  <a:lnTo>
                    <a:pt x="16" y="36"/>
                  </a:lnTo>
                  <a:lnTo>
                    <a:pt x="15" y="36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3" y="38"/>
                  </a:lnTo>
                  <a:lnTo>
                    <a:pt x="12" y="38"/>
                  </a:lnTo>
                  <a:lnTo>
                    <a:pt x="12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10" y="40"/>
                  </a:lnTo>
                  <a:lnTo>
                    <a:pt x="9" y="41"/>
                  </a:lnTo>
                  <a:lnTo>
                    <a:pt x="8" y="42"/>
                  </a:lnTo>
                  <a:lnTo>
                    <a:pt x="7" y="43"/>
                  </a:lnTo>
                  <a:lnTo>
                    <a:pt x="7" y="44"/>
                  </a:lnTo>
                  <a:lnTo>
                    <a:pt x="6" y="44"/>
                  </a:lnTo>
                  <a:lnTo>
                    <a:pt x="6" y="45"/>
                  </a:lnTo>
                  <a:lnTo>
                    <a:pt x="5" y="46"/>
                  </a:lnTo>
                  <a:lnTo>
                    <a:pt x="5" y="47"/>
                  </a:lnTo>
                  <a:lnTo>
                    <a:pt x="5" y="48"/>
                  </a:lnTo>
                  <a:lnTo>
                    <a:pt x="4" y="48"/>
                  </a:lnTo>
                  <a:lnTo>
                    <a:pt x="4" y="49"/>
                  </a:lnTo>
                  <a:lnTo>
                    <a:pt x="4" y="50"/>
                  </a:lnTo>
                  <a:lnTo>
                    <a:pt x="0" y="50"/>
                  </a:lnTo>
                  <a:lnTo>
                    <a:pt x="0" y="49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1" y="45"/>
                  </a:lnTo>
                  <a:lnTo>
                    <a:pt x="1" y="44"/>
                  </a:lnTo>
                  <a:lnTo>
                    <a:pt x="1" y="43"/>
                  </a:lnTo>
                  <a:lnTo>
                    <a:pt x="2" y="43"/>
                  </a:lnTo>
                  <a:lnTo>
                    <a:pt x="2" y="42"/>
                  </a:lnTo>
                  <a:lnTo>
                    <a:pt x="3" y="41"/>
                  </a:lnTo>
                  <a:lnTo>
                    <a:pt x="3" y="40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5" y="39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6" y="37"/>
                  </a:lnTo>
                  <a:lnTo>
                    <a:pt x="7" y="37"/>
                  </a:lnTo>
                  <a:lnTo>
                    <a:pt x="7" y="36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10" y="35"/>
                  </a:lnTo>
                  <a:lnTo>
                    <a:pt x="10" y="34"/>
                  </a:lnTo>
                  <a:lnTo>
                    <a:pt x="11" y="34"/>
                  </a:lnTo>
                  <a:lnTo>
                    <a:pt x="12" y="33"/>
                  </a:lnTo>
                  <a:lnTo>
                    <a:pt x="12" y="32"/>
                  </a:lnTo>
                  <a:lnTo>
                    <a:pt x="13" y="32"/>
                  </a:lnTo>
                  <a:lnTo>
                    <a:pt x="14" y="31"/>
                  </a:lnTo>
                  <a:lnTo>
                    <a:pt x="15" y="31"/>
                  </a:lnTo>
                  <a:close/>
                  <a:moveTo>
                    <a:pt x="50" y="17"/>
                  </a:moveTo>
                  <a:lnTo>
                    <a:pt x="52" y="22"/>
                  </a:lnTo>
                  <a:lnTo>
                    <a:pt x="50" y="22"/>
                  </a:lnTo>
                  <a:lnTo>
                    <a:pt x="49" y="23"/>
                  </a:lnTo>
                  <a:lnTo>
                    <a:pt x="47" y="23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3" y="24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8" y="26"/>
                  </a:lnTo>
                  <a:lnTo>
                    <a:pt x="37" y="26"/>
                  </a:lnTo>
                  <a:lnTo>
                    <a:pt x="36" y="27"/>
                  </a:lnTo>
                  <a:lnTo>
                    <a:pt x="34" y="27"/>
                  </a:lnTo>
                  <a:lnTo>
                    <a:pt x="33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8" y="25"/>
                  </a:lnTo>
                  <a:lnTo>
                    <a:pt x="29" y="24"/>
                  </a:lnTo>
                  <a:lnTo>
                    <a:pt x="30" y="24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4" y="22"/>
                  </a:lnTo>
                  <a:lnTo>
                    <a:pt x="35" y="22"/>
                  </a:lnTo>
                  <a:lnTo>
                    <a:pt x="37" y="21"/>
                  </a:lnTo>
                  <a:lnTo>
                    <a:pt x="38" y="21"/>
                  </a:lnTo>
                  <a:lnTo>
                    <a:pt x="40" y="20"/>
                  </a:lnTo>
                  <a:lnTo>
                    <a:pt x="41" y="20"/>
                  </a:lnTo>
                  <a:lnTo>
                    <a:pt x="43" y="20"/>
                  </a:lnTo>
                  <a:lnTo>
                    <a:pt x="44" y="19"/>
                  </a:lnTo>
                  <a:lnTo>
                    <a:pt x="46" y="19"/>
                  </a:lnTo>
                  <a:lnTo>
                    <a:pt x="47" y="18"/>
                  </a:lnTo>
                  <a:lnTo>
                    <a:pt x="49" y="18"/>
                  </a:lnTo>
                  <a:lnTo>
                    <a:pt x="50" y="17"/>
                  </a:lnTo>
                  <a:close/>
                  <a:moveTo>
                    <a:pt x="87" y="10"/>
                  </a:moveTo>
                  <a:lnTo>
                    <a:pt x="88" y="14"/>
                  </a:lnTo>
                  <a:lnTo>
                    <a:pt x="86" y="14"/>
                  </a:lnTo>
                  <a:lnTo>
                    <a:pt x="84" y="15"/>
                  </a:lnTo>
                  <a:lnTo>
                    <a:pt x="82" y="15"/>
                  </a:lnTo>
                  <a:lnTo>
                    <a:pt x="80" y="15"/>
                  </a:lnTo>
                  <a:lnTo>
                    <a:pt x="79" y="16"/>
                  </a:lnTo>
                  <a:lnTo>
                    <a:pt x="77" y="16"/>
                  </a:lnTo>
                  <a:lnTo>
                    <a:pt x="75" y="17"/>
                  </a:lnTo>
                  <a:lnTo>
                    <a:pt x="73" y="17"/>
                  </a:lnTo>
                  <a:lnTo>
                    <a:pt x="71" y="17"/>
                  </a:lnTo>
                  <a:lnTo>
                    <a:pt x="69" y="18"/>
                  </a:lnTo>
                  <a:lnTo>
                    <a:pt x="67" y="18"/>
                  </a:lnTo>
                  <a:lnTo>
                    <a:pt x="65" y="18"/>
                  </a:lnTo>
                  <a:lnTo>
                    <a:pt x="65" y="19"/>
                  </a:lnTo>
                  <a:lnTo>
                    <a:pt x="64" y="14"/>
                  </a:lnTo>
                  <a:lnTo>
                    <a:pt x="66" y="14"/>
                  </a:lnTo>
                  <a:lnTo>
                    <a:pt x="68" y="13"/>
                  </a:lnTo>
                  <a:lnTo>
                    <a:pt x="70" y="13"/>
                  </a:lnTo>
                  <a:lnTo>
                    <a:pt x="72" y="12"/>
                  </a:lnTo>
                  <a:lnTo>
                    <a:pt x="74" y="12"/>
                  </a:lnTo>
                  <a:lnTo>
                    <a:pt x="76" y="12"/>
                  </a:lnTo>
                  <a:lnTo>
                    <a:pt x="78" y="11"/>
                  </a:lnTo>
                  <a:lnTo>
                    <a:pt x="80" y="11"/>
                  </a:lnTo>
                  <a:lnTo>
                    <a:pt x="82" y="11"/>
                  </a:lnTo>
                  <a:lnTo>
                    <a:pt x="84" y="10"/>
                  </a:lnTo>
                  <a:lnTo>
                    <a:pt x="86" y="10"/>
                  </a:lnTo>
                  <a:lnTo>
                    <a:pt x="87" y="10"/>
                  </a:lnTo>
                  <a:close/>
                  <a:moveTo>
                    <a:pt x="125" y="4"/>
                  </a:moveTo>
                  <a:lnTo>
                    <a:pt x="125" y="9"/>
                  </a:lnTo>
                  <a:lnTo>
                    <a:pt x="123" y="9"/>
                  </a:lnTo>
                  <a:lnTo>
                    <a:pt x="121" y="10"/>
                  </a:lnTo>
                  <a:lnTo>
                    <a:pt x="119" y="10"/>
                  </a:lnTo>
                  <a:lnTo>
                    <a:pt x="116" y="10"/>
                  </a:lnTo>
                  <a:lnTo>
                    <a:pt x="114" y="10"/>
                  </a:lnTo>
                  <a:lnTo>
                    <a:pt x="112" y="11"/>
                  </a:lnTo>
                  <a:lnTo>
                    <a:pt x="110" y="11"/>
                  </a:lnTo>
                  <a:lnTo>
                    <a:pt x="107" y="11"/>
                  </a:lnTo>
                  <a:lnTo>
                    <a:pt x="105" y="12"/>
                  </a:lnTo>
                  <a:lnTo>
                    <a:pt x="103" y="12"/>
                  </a:lnTo>
                  <a:lnTo>
                    <a:pt x="102" y="12"/>
                  </a:lnTo>
                  <a:lnTo>
                    <a:pt x="101" y="7"/>
                  </a:lnTo>
                  <a:lnTo>
                    <a:pt x="102" y="7"/>
                  </a:lnTo>
                  <a:lnTo>
                    <a:pt x="105" y="7"/>
                  </a:lnTo>
                  <a:lnTo>
                    <a:pt x="107" y="7"/>
                  </a:lnTo>
                  <a:lnTo>
                    <a:pt x="109" y="6"/>
                  </a:lnTo>
                  <a:lnTo>
                    <a:pt x="111" y="6"/>
                  </a:lnTo>
                  <a:lnTo>
                    <a:pt x="113" y="6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5"/>
                  </a:lnTo>
                  <a:lnTo>
                    <a:pt x="123" y="5"/>
                  </a:lnTo>
                  <a:lnTo>
                    <a:pt x="125" y="4"/>
                  </a:lnTo>
                  <a:close/>
                  <a:moveTo>
                    <a:pt x="162" y="2"/>
                  </a:moveTo>
                  <a:lnTo>
                    <a:pt x="162" y="6"/>
                  </a:lnTo>
                  <a:lnTo>
                    <a:pt x="159" y="6"/>
                  </a:lnTo>
                  <a:lnTo>
                    <a:pt x="157" y="7"/>
                  </a:lnTo>
                  <a:lnTo>
                    <a:pt x="154" y="7"/>
                  </a:lnTo>
                  <a:lnTo>
                    <a:pt x="152" y="7"/>
                  </a:lnTo>
                  <a:lnTo>
                    <a:pt x="149" y="7"/>
                  </a:lnTo>
                  <a:lnTo>
                    <a:pt x="147" y="7"/>
                  </a:lnTo>
                  <a:lnTo>
                    <a:pt x="144" y="7"/>
                  </a:lnTo>
                  <a:lnTo>
                    <a:pt x="142" y="8"/>
                  </a:lnTo>
                  <a:lnTo>
                    <a:pt x="140" y="8"/>
                  </a:lnTo>
                  <a:lnTo>
                    <a:pt x="139" y="8"/>
                  </a:lnTo>
                  <a:lnTo>
                    <a:pt x="139" y="3"/>
                  </a:lnTo>
                  <a:lnTo>
                    <a:pt x="142" y="3"/>
                  </a:lnTo>
                  <a:lnTo>
                    <a:pt x="144" y="3"/>
                  </a:lnTo>
                  <a:lnTo>
                    <a:pt x="146" y="3"/>
                  </a:lnTo>
                  <a:lnTo>
                    <a:pt x="149" y="2"/>
                  </a:lnTo>
                  <a:lnTo>
                    <a:pt x="151" y="2"/>
                  </a:lnTo>
                  <a:lnTo>
                    <a:pt x="154" y="2"/>
                  </a:lnTo>
                  <a:lnTo>
                    <a:pt x="156" y="2"/>
                  </a:lnTo>
                  <a:lnTo>
                    <a:pt x="159" y="2"/>
                  </a:lnTo>
                  <a:lnTo>
                    <a:pt x="161" y="2"/>
                  </a:lnTo>
                  <a:lnTo>
                    <a:pt x="162" y="2"/>
                  </a:lnTo>
                  <a:close/>
                  <a:moveTo>
                    <a:pt x="200" y="0"/>
                  </a:moveTo>
                  <a:lnTo>
                    <a:pt x="200" y="5"/>
                  </a:lnTo>
                  <a:lnTo>
                    <a:pt x="198" y="5"/>
                  </a:lnTo>
                  <a:lnTo>
                    <a:pt x="195" y="5"/>
                  </a:lnTo>
                  <a:lnTo>
                    <a:pt x="193" y="5"/>
                  </a:lnTo>
                  <a:lnTo>
                    <a:pt x="190" y="5"/>
                  </a:lnTo>
                  <a:lnTo>
                    <a:pt x="187" y="5"/>
                  </a:lnTo>
                  <a:lnTo>
                    <a:pt x="185" y="5"/>
                  </a:lnTo>
                  <a:lnTo>
                    <a:pt x="182" y="5"/>
                  </a:lnTo>
                  <a:lnTo>
                    <a:pt x="179" y="5"/>
                  </a:lnTo>
                  <a:lnTo>
                    <a:pt x="177" y="6"/>
                  </a:lnTo>
                  <a:lnTo>
                    <a:pt x="176" y="6"/>
                  </a:lnTo>
                  <a:lnTo>
                    <a:pt x="176" y="1"/>
                  </a:lnTo>
                  <a:lnTo>
                    <a:pt x="177" y="1"/>
                  </a:lnTo>
                  <a:lnTo>
                    <a:pt x="179" y="1"/>
                  </a:lnTo>
                  <a:lnTo>
                    <a:pt x="182" y="1"/>
                  </a:lnTo>
                  <a:lnTo>
                    <a:pt x="185" y="1"/>
                  </a:lnTo>
                  <a:lnTo>
                    <a:pt x="187" y="1"/>
                  </a:lnTo>
                  <a:lnTo>
                    <a:pt x="190" y="1"/>
                  </a:lnTo>
                  <a:lnTo>
                    <a:pt x="192" y="0"/>
                  </a:lnTo>
                  <a:lnTo>
                    <a:pt x="195" y="0"/>
                  </a:lnTo>
                  <a:lnTo>
                    <a:pt x="198" y="0"/>
                  </a:lnTo>
                  <a:lnTo>
                    <a:pt x="200" y="0"/>
                  </a:lnTo>
                  <a:close/>
                  <a:moveTo>
                    <a:pt x="237" y="1"/>
                  </a:moveTo>
                  <a:lnTo>
                    <a:pt x="237" y="5"/>
                  </a:lnTo>
                  <a:lnTo>
                    <a:pt x="235" y="5"/>
                  </a:lnTo>
                  <a:lnTo>
                    <a:pt x="233" y="5"/>
                  </a:lnTo>
                  <a:lnTo>
                    <a:pt x="230" y="5"/>
                  </a:lnTo>
                  <a:lnTo>
                    <a:pt x="227" y="5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19" y="5"/>
                  </a:lnTo>
                  <a:lnTo>
                    <a:pt x="217" y="5"/>
                  </a:lnTo>
                  <a:lnTo>
                    <a:pt x="214" y="5"/>
                  </a:lnTo>
                  <a:lnTo>
                    <a:pt x="214" y="0"/>
                  </a:lnTo>
                  <a:lnTo>
                    <a:pt x="217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5" y="0"/>
                  </a:lnTo>
                  <a:lnTo>
                    <a:pt x="227" y="0"/>
                  </a:lnTo>
                  <a:lnTo>
                    <a:pt x="230" y="0"/>
                  </a:lnTo>
                  <a:lnTo>
                    <a:pt x="233" y="1"/>
                  </a:lnTo>
                  <a:lnTo>
                    <a:pt x="235" y="1"/>
                  </a:lnTo>
                  <a:lnTo>
                    <a:pt x="237" y="1"/>
                  </a:lnTo>
                  <a:close/>
                  <a:moveTo>
                    <a:pt x="275" y="2"/>
                  </a:moveTo>
                  <a:lnTo>
                    <a:pt x="274" y="7"/>
                  </a:lnTo>
                  <a:lnTo>
                    <a:pt x="273" y="7"/>
                  </a:lnTo>
                  <a:lnTo>
                    <a:pt x="271" y="7"/>
                  </a:lnTo>
                  <a:lnTo>
                    <a:pt x="268" y="7"/>
                  </a:lnTo>
                  <a:lnTo>
                    <a:pt x="266" y="7"/>
                  </a:lnTo>
                  <a:lnTo>
                    <a:pt x="263" y="6"/>
                  </a:lnTo>
                  <a:lnTo>
                    <a:pt x="261" y="6"/>
                  </a:lnTo>
                  <a:lnTo>
                    <a:pt x="258" y="6"/>
                  </a:lnTo>
                  <a:lnTo>
                    <a:pt x="256" y="6"/>
                  </a:lnTo>
                  <a:lnTo>
                    <a:pt x="253" y="6"/>
                  </a:lnTo>
                  <a:lnTo>
                    <a:pt x="251" y="6"/>
                  </a:lnTo>
                  <a:lnTo>
                    <a:pt x="251" y="1"/>
                  </a:lnTo>
                  <a:lnTo>
                    <a:pt x="254" y="1"/>
                  </a:lnTo>
                  <a:lnTo>
                    <a:pt x="256" y="1"/>
                  </a:lnTo>
                  <a:lnTo>
                    <a:pt x="259" y="1"/>
                  </a:lnTo>
                  <a:lnTo>
                    <a:pt x="261" y="2"/>
                  </a:lnTo>
                  <a:lnTo>
                    <a:pt x="264" y="2"/>
                  </a:lnTo>
                  <a:lnTo>
                    <a:pt x="266" y="2"/>
                  </a:lnTo>
                  <a:lnTo>
                    <a:pt x="269" y="2"/>
                  </a:lnTo>
                  <a:lnTo>
                    <a:pt x="271" y="2"/>
                  </a:lnTo>
                  <a:lnTo>
                    <a:pt x="274" y="2"/>
                  </a:lnTo>
                  <a:lnTo>
                    <a:pt x="275" y="2"/>
                  </a:lnTo>
                  <a:close/>
                  <a:moveTo>
                    <a:pt x="312" y="6"/>
                  </a:moveTo>
                  <a:lnTo>
                    <a:pt x="312" y="11"/>
                  </a:lnTo>
                  <a:lnTo>
                    <a:pt x="311" y="11"/>
                  </a:lnTo>
                  <a:lnTo>
                    <a:pt x="309" y="10"/>
                  </a:lnTo>
                  <a:lnTo>
                    <a:pt x="306" y="10"/>
                  </a:lnTo>
                  <a:lnTo>
                    <a:pt x="304" y="10"/>
                  </a:lnTo>
                  <a:lnTo>
                    <a:pt x="302" y="10"/>
                  </a:lnTo>
                  <a:lnTo>
                    <a:pt x="299" y="9"/>
                  </a:lnTo>
                  <a:lnTo>
                    <a:pt x="297" y="9"/>
                  </a:lnTo>
                  <a:lnTo>
                    <a:pt x="295" y="9"/>
                  </a:lnTo>
                  <a:lnTo>
                    <a:pt x="293" y="9"/>
                  </a:lnTo>
                  <a:lnTo>
                    <a:pt x="290" y="8"/>
                  </a:lnTo>
                  <a:lnTo>
                    <a:pt x="288" y="8"/>
                  </a:lnTo>
                  <a:lnTo>
                    <a:pt x="289" y="4"/>
                  </a:lnTo>
                  <a:lnTo>
                    <a:pt x="291" y="4"/>
                  </a:lnTo>
                  <a:lnTo>
                    <a:pt x="293" y="4"/>
                  </a:lnTo>
                  <a:lnTo>
                    <a:pt x="295" y="4"/>
                  </a:lnTo>
                  <a:lnTo>
                    <a:pt x="298" y="4"/>
                  </a:lnTo>
                  <a:lnTo>
                    <a:pt x="300" y="5"/>
                  </a:lnTo>
                  <a:lnTo>
                    <a:pt x="302" y="5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09" y="6"/>
                  </a:lnTo>
                  <a:lnTo>
                    <a:pt x="311" y="6"/>
                  </a:lnTo>
                  <a:lnTo>
                    <a:pt x="312" y="6"/>
                  </a:lnTo>
                  <a:close/>
                  <a:moveTo>
                    <a:pt x="349" y="12"/>
                  </a:moveTo>
                  <a:lnTo>
                    <a:pt x="349" y="17"/>
                  </a:lnTo>
                  <a:lnTo>
                    <a:pt x="348" y="17"/>
                  </a:lnTo>
                  <a:lnTo>
                    <a:pt x="346" y="16"/>
                  </a:lnTo>
                  <a:lnTo>
                    <a:pt x="344" y="16"/>
                  </a:lnTo>
                  <a:lnTo>
                    <a:pt x="342" y="15"/>
                  </a:lnTo>
                  <a:lnTo>
                    <a:pt x="340" y="15"/>
                  </a:lnTo>
                  <a:lnTo>
                    <a:pt x="338" y="15"/>
                  </a:lnTo>
                  <a:lnTo>
                    <a:pt x="336" y="14"/>
                  </a:lnTo>
                  <a:lnTo>
                    <a:pt x="334" y="14"/>
                  </a:lnTo>
                  <a:lnTo>
                    <a:pt x="332" y="14"/>
                  </a:lnTo>
                  <a:lnTo>
                    <a:pt x="330" y="13"/>
                  </a:lnTo>
                  <a:lnTo>
                    <a:pt x="328" y="13"/>
                  </a:lnTo>
                  <a:lnTo>
                    <a:pt x="326" y="13"/>
                  </a:lnTo>
                  <a:lnTo>
                    <a:pt x="326" y="8"/>
                  </a:lnTo>
                  <a:lnTo>
                    <a:pt x="327" y="8"/>
                  </a:lnTo>
                  <a:lnTo>
                    <a:pt x="329" y="8"/>
                  </a:lnTo>
                  <a:lnTo>
                    <a:pt x="331" y="9"/>
                  </a:lnTo>
                  <a:lnTo>
                    <a:pt x="333" y="9"/>
                  </a:lnTo>
                  <a:lnTo>
                    <a:pt x="335" y="9"/>
                  </a:lnTo>
                  <a:lnTo>
                    <a:pt x="337" y="10"/>
                  </a:lnTo>
                  <a:lnTo>
                    <a:pt x="339" y="10"/>
                  </a:lnTo>
                  <a:lnTo>
                    <a:pt x="341" y="11"/>
                  </a:lnTo>
                  <a:lnTo>
                    <a:pt x="343" y="11"/>
                  </a:lnTo>
                  <a:lnTo>
                    <a:pt x="345" y="11"/>
                  </a:lnTo>
                  <a:lnTo>
                    <a:pt x="347" y="12"/>
                  </a:lnTo>
                  <a:lnTo>
                    <a:pt x="349" y="12"/>
                  </a:lnTo>
                  <a:close/>
                  <a:moveTo>
                    <a:pt x="386" y="22"/>
                  </a:moveTo>
                  <a:lnTo>
                    <a:pt x="385" y="26"/>
                  </a:lnTo>
                  <a:lnTo>
                    <a:pt x="384" y="26"/>
                  </a:lnTo>
                  <a:lnTo>
                    <a:pt x="383" y="25"/>
                  </a:lnTo>
                  <a:lnTo>
                    <a:pt x="381" y="25"/>
                  </a:lnTo>
                  <a:lnTo>
                    <a:pt x="380" y="24"/>
                  </a:lnTo>
                  <a:lnTo>
                    <a:pt x="378" y="24"/>
                  </a:lnTo>
                  <a:lnTo>
                    <a:pt x="377" y="24"/>
                  </a:lnTo>
                  <a:lnTo>
                    <a:pt x="375" y="23"/>
                  </a:lnTo>
                  <a:lnTo>
                    <a:pt x="374" y="23"/>
                  </a:lnTo>
                  <a:lnTo>
                    <a:pt x="372" y="22"/>
                  </a:lnTo>
                  <a:lnTo>
                    <a:pt x="371" y="22"/>
                  </a:lnTo>
                  <a:lnTo>
                    <a:pt x="369" y="21"/>
                  </a:lnTo>
                  <a:lnTo>
                    <a:pt x="367" y="21"/>
                  </a:lnTo>
                  <a:lnTo>
                    <a:pt x="366" y="20"/>
                  </a:lnTo>
                  <a:lnTo>
                    <a:pt x="364" y="20"/>
                  </a:lnTo>
                  <a:lnTo>
                    <a:pt x="362" y="20"/>
                  </a:lnTo>
                  <a:lnTo>
                    <a:pt x="363" y="15"/>
                  </a:lnTo>
                  <a:lnTo>
                    <a:pt x="365" y="16"/>
                  </a:lnTo>
                  <a:lnTo>
                    <a:pt x="367" y="16"/>
                  </a:lnTo>
                  <a:lnTo>
                    <a:pt x="369" y="16"/>
                  </a:lnTo>
                  <a:lnTo>
                    <a:pt x="370" y="17"/>
                  </a:lnTo>
                  <a:lnTo>
                    <a:pt x="372" y="17"/>
                  </a:lnTo>
                  <a:lnTo>
                    <a:pt x="373" y="18"/>
                  </a:lnTo>
                  <a:lnTo>
                    <a:pt x="375" y="18"/>
                  </a:lnTo>
                  <a:lnTo>
                    <a:pt x="377" y="19"/>
                  </a:lnTo>
                  <a:lnTo>
                    <a:pt x="378" y="19"/>
                  </a:lnTo>
                  <a:lnTo>
                    <a:pt x="380" y="20"/>
                  </a:lnTo>
                  <a:lnTo>
                    <a:pt x="381" y="20"/>
                  </a:lnTo>
                  <a:lnTo>
                    <a:pt x="383" y="20"/>
                  </a:lnTo>
                  <a:lnTo>
                    <a:pt x="384" y="21"/>
                  </a:lnTo>
                  <a:lnTo>
                    <a:pt x="386" y="21"/>
                  </a:lnTo>
                  <a:lnTo>
                    <a:pt x="386" y="22"/>
                  </a:lnTo>
                  <a:close/>
                  <a:moveTo>
                    <a:pt x="419" y="41"/>
                  </a:moveTo>
                  <a:lnTo>
                    <a:pt x="416" y="43"/>
                  </a:lnTo>
                  <a:lnTo>
                    <a:pt x="415" y="43"/>
                  </a:lnTo>
                  <a:lnTo>
                    <a:pt x="415" y="42"/>
                  </a:lnTo>
                  <a:lnTo>
                    <a:pt x="414" y="42"/>
                  </a:lnTo>
                  <a:lnTo>
                    <a:pt x="414" y="41"/>
                  </a:lnTo>
                  <a:lnTo>
                    <a:pt x="413" y="41"/>
                  </a:lnTo>
                  <a:lnTo>
                    <a:pt x="413" y="40"/>
                  </a:lnTo>
                  <a:lnTo>
                    <a:pt x="412" y="40"/>
                  </a:lnTo>
                  <a:lnTo>
                    <a:pt x="411" y="39"/>
                  </a:lnTo>
                  <a:lnTo>
                    <a:pt x="410" y="38"/>
                  </a:lnTo>
                  <a:lnTo>
                    <a:pt x="409" y="37"/>
                  </a:lnTo>
                  <a:lnTo>
                    <a:pt x="408" y="37"/>
                  </a:lnTo>
                  <a:lnTo>
                    <a:pt x="408" y="36"/>
                  </a:lnTo>
                  <a:lnTo>
                    <a:pt x="407" y="36"/>
                  </a:lnTo>
                  <a:lnTo>
                    <a:pt x="406" y="35"/>
                  </a:lnTo>
                  <a:lnTo>
                    <a:pt x="405" y="35"/>
                  </a:lnTo>
                  <a:lnTo>
                    <a:pt x="404" y="34"/>
                  </a:lnTo>
                  <a:lnTo>
                    <a:pt x="403" y="34"/>
                  </a:lnTo>
                  <a:lnTo>
                    <a:pt x="402" y="33"/>
                  </a:lnTo>
                  <a:lnTo>
                    <a:pt x="401" y="33"/>
                  </a:lnTo>
                  <a:lnTo>
                    <a:pt x="400" y="32"/>
                  </a:lnTo>
                  <a:lnTo>
                    <a:pt x="399" y="32"/>
                  </a:lnTo>
                  <a:lnTo>
                    <a:pt x="398" y="31"/>
                  </a:lnTo>
                  <a:lnTo>
                    <a:pt x="397" y="31"/>
                  </a:lnTo>
                  <a:lnTo>
                    <a:pt x="399" y="27"/>
                  </a:lnTo>
                  <a:lnTo>
                    <a:pt x="400" y="27"/>
                  </a:lnTo>
                  <a:lnTo>
                    <a:pt x="401" y="27"/>
                  </a:lnTo>
                  <a:lnTo>
                    <a:pt x="402" y="28"/>
                  </a:lnTo>
                  <a:lnTo>
                    <a:pt x="403" y="29"/>
                  </a:lnTo>
                  <a:lnTo>
                    <a:pt x="404" y="29"/>
                  </a:lnTo>
                  <a:lnTo>
                    <a:pt x="405" y="30"/>
                  </a:lnTo>
                  <a:lnTo>
                    <a:pt x="406" y="30"/>
                  </a:lnTo>
                  <a:lnTo>
                    <a:pt x="407" y="31"/>
                  </a:lnTo>
                  <a:lnTo>
                    <a:pt x="408" y="31"/>
                  </a:lnTo>
                  <a:lnTo>
                    <a:pt x="409" y="32"/>
                  </a:lnTo>
                  <a:lnTo>
                    <a:pt x="410" y="32"/>
                  </a:lnTo>
                  <a:lnTo>
                    <a:pt x="411" y="33"/>
                  </a:lnTo>
                  <a:lnTo>
                    <a:pt x="412" y="34"/>
                  </a:lnTo>
                  <a:lnTo>
                    <a:pt x="413" y="34"/>
                  </a:lnTo>
                  <a:lnTo>
                    <a:pt x="413" y="35"/>
                  </a:lnTo>
                  <a:lnTo>
                    <a:pt x="414" y="35"/>
                  </a:lnTo>
                  <a:lnTo>
                    <a:pt x="415" y="36"/>
                  </a:lnTo>
                  <a:lnTo>
                    <a:pt x="416" y="37"/>
                  </a:lnTo>
                  <a:lnTo>
                    <a:pt x="417" y="38"/>
                  </a:lnTo>
                  <a:lnTo>
                    <a:pt x="418" y="38"/>
                  </a:lnTo>
                  <a:lnTo>
                    <a:pt x="418" y="39"/>
                  </a:lnTo>
                  <a:lnTo>
                    <a:pt x="419" y="40"/>
                  </a:lnTo>
                  <a:lnTo>
                    <a:pt x="419" y="4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2" name="Freeform 30">
              <a:extLst>
                <a:ext uri="{FF2B5EF4-FFF2-40B4-BE49-F238E27FC236}">
                  <a16:creationId xmlns:a16="http://schemas.microsoft.com/office/drawing/2014/main" id="{A74820B5-6B85-4905-B6F1-AC6044B83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1" y="1106"/>
              <a:ext cx="676" cy="827"/>
            </a:xfrm>
            <a:custGeom>
              <a:avLst/>
              <a:gdLst>
                <a:gd name="T0" fmla="*/ 134 w 676"/>
                <a:gd name="T1" fmla="*/ 385 h 827"/>
                <a:gd name="T2" fmla="*/ 134 w 676"/>
                <a:gd name="T3" fmla="*/ 414 h 827"/>
                <a:gd name="T4" fmla="*/ 105 w 676"/>
                <a:gd name="T5" fmla="*/ 340 h 827"/>
                <a:gd name="T6" fmla="*/ 33 w 676"/>
                <a:gd name="T7" fmla="*/ 177 h 827"/>
                <a:gd name="T8" fmla="*/ 83 w 676"/>
                <a:gd name="T9" fmla="*/ 257 h 827"/>
                <a:gd name="T10" fmla="*/ 100 w 676"/>
                <a:gd name="T11" fmla="*/ 311 h 827"/>
                <a:gd name="T12" fmla="*/ 45 w 676"/>
                <a:gd name="T13" fmla="*/ 220 h 827"/>
                <a:gd name="T14" fmla="*/ 22 w 676"/>
                <a:gd name="T15" fmla="*/ 169 h 827"/>
                <a:gd name="T16" fmla="*/ 255 w 676"/>
                <a:gd name="T17" fmla="*/ 17 h 827"/>
                <a:gd name="T18" fmla="*/ 155 w 676"/>
                <a:gd name="T19" fmla="*/ 20 h 827"/>
                <a:gd name="T20" fmla="*/ 74 w 676"/>
                <a:gd name="T21" fmla="*/ 60 h 827"/>
                <a:gd name="T22" fmla="*/ 32 w 676"/>
                <a:gd name="T23" fmla="*/ 151 h 827"/>
                <a:gd name="T24" fmla="*/ 57 w 676"/>
                <a:gd name="T25" fmla="*/ 64 h 827"/>
                <a:gd name="T26" fmla="*/ 138 w 676"/>
                <a:gd name="T27" fmla="*/ 15 h 827"/>
                <a:gd name="T28" fmla="*/ 235 w 676"/>
                <a:gd name="T29" fmla="*/ 6 h 827"/>
                <a:gd name="T30" fmla="*/ 543 w 676"/>
                <a:gd name="T31" fmla="*/ 10 h 827"/>
                <a:gd name="T32" fmla="*/ 466 w 676"/>
                <a:gd name="T33" fmla="*/ 45 h 827"/>
                <a:gd name="T34" fmla="*/ 415 w 676"/>
                <a:gd name="T35" fmla="*/ 57 h 827"/>
                <a:gd name="T36" fmla="*/ 357 w 676"/>
                <a:gd name="T37" fmla="*/ 43 h 827"/>
                <a:gd name="T38" fmla="*/ 402 w 676"/>
                <a:gd name="T39" fmla="*/ 46 h 827"/>
                <a:gd name="T40" fmla="*/ 448 w 676"/>
                <a:gd name="T41" fmla="*/ 42 h 827"/>
                <a:gd name="T42" fmla="*/ 526 w 676"/>
                <a:gd name="T43" fmla="*/ 4 h 827"/>
                <a:gd name="T44" fmla="*/ 666 w 676"/>
                <a:gd name="T45" fmla="*/ 157 h 827"/>
                <a:gd name="T46" fmla="*/ 636 w 676"/>
                <a:gd name="T47" fmla="*/ 63 h 827"/>
                <a:gd name="T48" fmla="*/ 593 w 676"/>
                <a:gd name="T49" fmla="*/ 19 h 827"/>
                <a:gd name="T50" fmla="*/ 554 w 676"/>
                <a:gd name="T51" fmla="*/ 0 h 827"/>
                <a:gd name="T52" fmla="*/ 612 w 676"/>
                <a:gd name="T53" fmla="*/ 20 h 827"/>
                <a:gd name="T54" fmla="*/ 656 w 676"/>
                <a:gd name="T55" fmla="*/ 79 h 827"/>
                <a:gd name="T56" fmla="*/ 674 w 676"/>
                <a:gd name="T57" fmla="*/ 173 h 827"/>
                <a:gd name="T58" fmla="*/ 554 w 676"/>
                <a:gd name="T59" fmla="*/ 396 h 827"/>
                <a:gd name="T60" fmla="*/ 566 w 676"/>
                <a:gd name="T61" fmla="*/ 328 h 827"/>
                <a:gd name="T62" fmla="*/ 617 w 676"/>
                <a:gd name="T63" fmla="*/ 238 h 827"/>
                <a:gd name="T64" fmla="*/ 613 w 676"/>
                <a:gd name="T65" fmla="*/ 260 h 827"/>
                <a:gd name="T66" fmla="*/ 571 w 676"/>
                <a:gd name="T67" fmla="*/ 342 h 827"/>
                <a:gd name="T68" fmla="*/ 564 w 676"/>
                <a:gd name="T69" fmla="*/ 406 h 827"/>
                <a:gd name="T70" fmla="*/ 570 w 676"/>
                <a:gd name="T71" fmla="*/ 523 h 827"/>
                <a:gd name="T72" fmla="*/ 563 w 676"/>
                <a:gd name="T73" fmla="*/ 442 h 827"/>
                <a:gd name="T74" fmla="*/ 579 w 676"/>
                <a:gd name="T75" fmla="*/ 515 h 827"/>
                <a:gd name="T76" fmla="*/ 643 w 676"/>
                <a:gd name="T77" fmla="*/ 643 h 827"/>
                <a:gd name="T78" fmla="*/ 583 w 676"/>
                <a:gd name="T79" fmla="*/ 584 h 827"/>
                <a:gd name="T80" fmla="*/ 583 w 676"/>
                <a:gd name="T81" fmla="*/ 562 h 827"/>
                <a:gd name="T82" fmla="*/ 610 w 676"/>
                <a:gd name="T83" fmla="*/ 602 h 827"/>
                <a:gd name="T84" fmla="*/ 609 w 676"/>
                <a:gd name="T85" fmla="*/ 776 h 827"/>
                <a:gd name="T86" fmla="*/ 660 w 676"/>
                <a:gd name="T87" fmla="*/ 731 h 827"/>
                <a:gd name="T88" fmla="*/ 661 w 676"/>
                <a:gd name="T89" fmla="*/ 671 h 827"/>
                <a:gd name="T90" fmla="*/ 676 w 676"/>
                <a:gd name="T91" fmla="*/ 705 h 827"/>
                <a:gd name="T92" fmla="*/ 644 w 676"/>
                <a:gd name="T93" fmla="*/ 766 h 827"/>
                <a:gd name="T94" fmla="*/ 26 w 676"/>
                <a:gd name="T95" fmla="*/ 716 h 827"/>
                <a:gd name="T96" fmla="*/ 125 w 676"/>
                <a:gd name="T97" fmla="*/ 786 h 827"/>
                <a:gd name="T98" fmla="*/ 278 w 676"/>
                <a:gd name="T99" fmla="*/ 815 h 827"/>
                <a:gd name="T100" fmla="*/ 445 w 676"/>
                <a:gd name="T101" fmla="*/ 812 h 827"/>
                <a:gd name="T102" fmla="*/ 585 w 676"/>
                <a:gd name="T103" fmla="*/ 785 h 827"/>
                <a:gd name="T104" fmla="*/ 499 w 676"/>
                <a:gd name="T105" fmla="*/ 814 h 827"/>
                <a:gd name="T106" fmla="*/ 336 w 676"/>
                <a:gd name="T107" fmla="*/ 827 h 827"/>
                <a:gd name="T108" fmla="*/ 171 w 676"/>
                <a:gd name="T109" fmla="*/ 809 h 827"/>
                <a:gd name="T110" fmla="*/ 45 w 676"/>
                <a:gd name="T111" fmla="*/ 752 h 827"/>
                <a:gd name="T112" fmla="*/ 143 w 676"/>
                <a:gd name="T113" fmla="*/ 440 h 827"/>
                <a:gd name="T114" fmla="*/ 117 w 676"/>
                <a:gd name="T115" fmla="*/ 505 h 827"/>
                <a:gd name="T116" fmla="*/ 28 w 676"/>
                <a:gd name="T117" fmla="*/ 615 h 827"/>
                <a:gd name="T118" fmla="*/ 10 w 676"/>
                <a:gd name="T119" fmla="*/ 662 h 827"/>
                <a:gd name="T120" fmla="*/ 6 w 676"/>
                <a:gd name="T121" fmla="*/ 636 h 827"/>
                <a:gd name="T122" fmla="*/ 60 w 676"/>
                <a:gd name="T123" fmla="*/ 562 h 827"/>
                <a:gd name="T124" fmla="*/ 124 w 676"/>
                <a:gd name="T125" fmla="*/ 471 h 82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76"/>
                <a:gd name="T190" fmla="*/ 0 h 827"/>
                <a:gd name="T191" fmla="*/ 676 w 676"/>
                <a:gd name="T192" fmla="*/ 827 h 82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76" h="827">
                  <a:moveTo>
                    <a:pt x="101" y="318"/>
                  </a:moveTo>
                  <a:lnTo>
                    <a:pt x="110" y="317"/>
                  </a:lnTo>
                  <a:lnTo>
                    <a:pt x="110" y="318"/>
                  </a:lnTo>
                  <a:lnTo>
                    <a:pt x="110" y="319"/>
                  </a:lnTo>
                  <a:lnTo>
                    <a:pt x="110" y="320"/>
                  </a:lnTo>
                  <a:lnTo>
                    <a:pt x="110" y="321"/>
                  </a:lnTo>
                  <a:lnTo>
                    <a:pt x="110" y="322"/>
                  </a:lnTo>
                  <a:lnTo>
                    <a:pt x="111" y="323"/>
                  </a:lnTo>
                  <a:lnTo>
                    <a:pt x="111" y="324"/>
                  </a:lnTo>
                  <a:lnTo>
                    <a:pt x="111" y="325"/>
                  </a:lnTo>
                  <a:lnTo>
                    <a:pt x="111" y="326"/>
                  </a:lnTo>
                  <a:lnTo>
                    <a:pt x="111" y="327"/>
                  </a:lnTo>
                  <a:lnTo>
                    <a:pt x="111" y="328"/>
                  </a:lnTo>
                  <a:lnTo>
                    <a:pt x="112" y="329"/>
                  </a:lnTo>
                  <a:lnTo>
                    <a:pt x="112" y="330"/>
                  </a:lnTo>
                  <a:lnTo>
                    <a:pt x="112" y="331"/>
                  </a:lnTo>
                  <a:lnTo>
                    <a:pt x="112" y="332"/>
                  </a:lnTo>
                  <a:lnTo>
                    <a:pt x="113" y="333"/>
                  </a:lnTo>
                  <a:lnTo>
                    <a:pt x="113" y="334"/>
                  </a:lnTo>
                  <a:lnTo>
                    <a:pt x="113" y="335"/>
                  </a:lnTo>
                  <a:lnTo>
                    <a:pt x="113" y="336"/>
                  </a:lnTo>
                  <a:lnTo>
                    <a:pt x="114" y="336"/>
                  </a:lnTo>
                  <a:lnTo>
                    <a:pt x="114" y="337"/>
                  </a:lnTo>
                  <a:lnTo>
                    <a:pt x="114" y="338"/>
                  </a:lnTo>
                  <a:lnTo>
                    <a:pt x="114" y="339"/>
                  </a:lnTo>
                  <a:lnTo>
                    <a:pt x="115" y="340"/>
                  </a:lnTo>
                  <a:lnTo>
                    <a:pt x="115" y="341"/>
                  </a:lnTo>
                  <a:lnTo>
                    <a:pt x="116" y="342"/>
                  </a:lnTo>
                  <a:lnTo>
                    <a:pt x="116" y="343"/>
                  </a:lnTo>
                  <a:lnTo>
                    <a:pt x="116" y="344"/>
                  </a:lnTo>
                  <a:lnTo>
                    <a:pt x="116" y="345"/>
                  </a:lnTo>
                  <a:lnTo>
                    <a:pt x="117" y="346"/>
                  </a:lnTo>
                  <a:lnTo>
                    <a:pt x="117" y="347"/>
                  </a:lnTo>
                  <a:lnTo>
                    <a:pt x="118" y="348"/>
                  </a:lnTo>
                  <a:lnTo>
                    <a:pt x="118" y="350"/>
                  </a:lnTo>
                  <a:lnTo>
                    <a:pt x="119" y="351"/>
                  </a:lnTo>
                  <a:lnTo>
                    <a:pt x="120" y="353"/>
                  </a:lnTo>
                  <a:lnTo>
                    <a:pt x="121" y="355"/>
                  </a:lnTo>
                  <a:lnTo>
                    <a:pt x="121" y="356"/>
                  </a:lnTo>
                  <a:lnTo>
                    <a:pt x="122" y="358"/>
                  </a:lnTo>
                  <a:lnTo>
                    <a:pt x="123" y="360"/>
                  </a:lnTo>
                  <a:lnTo>
                    <a:pt x="124" y="362"/>
                  </a:lnTo>
                  <a:lnTo>
                    <a:pt x="124" y="363"/>
                  </a:lnTo>
                  <a:lnTo>
                    <a:pt x="125" y="365"/>
                  </a:lnTo>
                  <a:lnTo>
                    <a:pt x="127" y="368"/>
                  </a:lnTo>
                  <a:lnTo>
                    <a:pt x="128" y="371"/>
                  </a:lnTo>
                  <a:lnTo>
                    <a:pt x="130" y="375"/>
                  </a:lnTo>
                  <a:lnTo>
                    <a:pt x="131" y="378"/>
                  </a:lnTo>
                  <a:lnTo>
                    <a:pt x="132" y="380"/>
                  </a:lnTo>
                  <a:lnTo>
                    <a:pt x="133" y="381"/>
                  </a:lnTo>
                  <a:lnTo>
                    <a:pt x="134" y="383"/>
                  </a:lnTo>
                  <a:lnTo>
                    <a:pt x="134" y="385"/>
                  </a:lnTo>
                  <a:lnTo>
                    <a:pt x="135" y="386"/>
                  </a:lnTo>
                  <a:lnTo>
                    <a:pt x="136" y="388"/>
                  </a:lnTo>
                  <a:lnTo>
                    <a:pt x="136" y="389"/>
                  </a:lnTo>
                  <a:lnTo>
                    <a:pt x="137" y="391"/>
                  </a:lnTo>
                  <a:lnTo>
                    <a:pt x="138" y="393"/>
                  </a:lnTo>
                  <a:lnTo>
                    <a:pt x="138" y="394"/>
                  </a:lnTo>
                  <a:lnTo>
                    <a:pt x="139" y="396"/>
                  </a:lnTo>
                  <a:lnTo>
                    <a:pt x="140" y="398"/>
                  </a:lnTo>
                  <a:lnTo>
                    <a:pt x="140" y="399"/>
                  </a:lnTo>
                  <a:lnTo>
                    <a:pt x="141" y="400"/>
                  </a:lnTo>
                  <a:lnTo>
                    <a:pt x="141" y="401"/>
                  </a:lnTo>
                  <a:lnTo>
                    <a:pt x="141" y="402"/>
                  </a:lnTo>
                  <a:lnTo>
                    <a:pt x="141" y="403"/>
                  </a:lnTo>
                  <a:lnTo>
                    <a:pt x="142" y="404"/>
                  </a:lnTo>
                  <a:lnTo>
                    <a:pt x="142" y="405"/>
                  </a:lnTo>
                  <a:lnTo>
                    <a:pt x="142" y="406"/>
                  </a:lnTo>
                  <a:lnTo>
                    <a:pt x="142" y="407"/>
                  </a:lnTo>
                  <a:lnTo>
                    <a:pt x="143" y="408"/>
                  </a:lnTo>
                  <a:lnTo>
                    <a:pt x="143" y="409"/>
                  </a:lnTo>
                  <a:lnTo>
                    <a:pt x="143" y="410"/>
                  </a:lnTo>
                  <a:lnTo>
                    <a:pt x="143" y="411"/>
                  </a:lnTo>
                  <a:lnTo>
                    <a:pt x="143" y="412"/>
                  </a:lnTo>
                  <a:lnTo>
                    <a:pt x="144" y="413"/>
                  </a:lnTo>
                  <a:lnTo>
                    <a:pt x="144" y="414"/>
                  </a:lnTo>
                  <a:lnTo>
                    <a:pt x="144" y="415"/>
                  </a:lnTo>
                  <a:lnTo>
                    <a:pt x="144" y="416"/>
                  </a:lnTo>
                  <a:lnTo>
                    <a:pt x="144" y="417"/>
                  </a:lnTo>
                  <a:lnTo>
                    <a:pt x="144" y="418"/>
                  </a:lnTo>
                  <a:lnTo>
                    <a:pt x="144" y="419"/>
                  </a:lnTo>
                  <a:lnTo>
                    <a:pt x="144" y="420"/>
                  </a:lnTo>
                  <a:lnTo>
                    <a:pt x="144" y="421"/>
                  </a:lnTo>
                  <a:lnTo>
                    <a:pt x="144" y="422"/>
                  </a:lnTo>
                  <a:lnTo>
                    <a:pt x="144" y="423"/>
                  </a:lnTo>
                  <a:lnTo>
                    <a:pt x="144" y="424"/>
                  </a:lnTo>
                  <a:lnTo>
                    <a:pt x="144" y="425"/>
                  </a:lnTo>
                  <a:lnTo>
                    <a:pt x="135" y="425"/>
                  </a:lnTo>
                  <a:lnTo>
                    <a:pt x="135" y="424"/>
                  </a:lnTo>
                  <a:lnTo>
                    <a:pt x="135" y="423"/>
                  </a:lnTo>
                  <a:lnTo>
                    <a:pt x="135" y="422"/>
                  </a:lnTo>
                  <a:lnTo>
                    <a:pt x="135" y="421"/>
                  </a:lnTo>
                  <a:lnTo>
                    <a:pt x="135" y="420"/>
                  </a:lnTo>
                  <a:lnTo>
                    <a:pt x="135" y="419"/>
                  </a:lnTo>
                  <a:lnTo>
                    <a:pt x="135" y="418"/>
                  </a:lnTo>
                  <a:lnTo>
                    <a:pt x="135" y="417"/>
                  </a:lnTo>
                  <a:lnTo>
                    <a:pt x="135" y="416"/>
                  </a:lnTo>
                  <a:lnTo>
                    <a:pt x="134" y="415"/>
                  </a:lnTo>
                  <a:lnTo>
                    <a:pt x="134" y="414"/>
                  </a:lnTo>
                  <a:lnTo>
                    <a:pt x="134" y="413"/>
                  </a:lnTo>
                  <a:lnTo>
                    <a:pt x="134" y="412"/>
                  </a:lnTo>
                  <a:lnTo>
                    <a:pt x="134" y="411"/>
                  </a:lnTo>
                  <a:lnTo>
                    <a:pt x="134" y="410"/>
                  </a:lnTo>
                  <a:lnTo>
                    <a:pt x="133" y="409"/>
                  </a:lnTo>
                  <a:lnTo>
                    <a:pt x="133" y="408"/>
                  </a:lnTo>
                  <a:lnTo>
                    <a:pt x="133" y="407"/>
                  </a:lnTo>
                  <a:lnTo>
                    <a:pt x="133" y="406"/>
                  </a:lnTo>
                  <a:lnTo>
                    <a:pt x="132" y="405"/>
                  </a:lnTo>
                  <a:lnTo>
                    <a:pt x="132" y="404"/>
                  </a:lnTo>
                  <a:lnTo>
                    <a:pt x="132" y="403"/>
                  </a:lnTo>
                  <a:lnTo>
                    <a:pt x="131" y="402"/>
                  </a:lnTo>
                  <a:lnTo>
                    <a:pt x="131" y="401"/>
                  </a:lnTo>
                  <a:lnTo>
                    <a:pt x="130" y="399"/>
                  </a:lnTo>
                  <a:lnTo>
                    <a:pt x="130" y="398"/>
                  </a:lnTo>
                  <a:lnTo>
                    <a:pt x="129" y="396"/>
                  </a:lnTo>
                  <a:lnTo>
                    <a:pt x="128" y="395"/>
                  </a:lnTo>
                  <a:lnTo>
                    <a:pt x="128" y="393"/>
                  </a:lnTo>
                  <a:lnTo>
                    <a:pt x="127" y="391"/>
                  </a:lnTo>
                  <a:lnTo>
                    <a:pt x="127" y="390"/>
                  </a:lnTo>
                  <a:lnTo>
                    <a:pt x="126" y="388"/>
                  </a:lnTo>
                  <a:lnTo>
                    <a:pt x="125" y="387"/>
                  </a:lnTo>
                  <a:lnTo>
                    <a:pt x="124" y="385"/>
                  </a:lnTo>
                  <a:lnTo>
                    <a:pt x="124" y="384"/>
                  </a:lnTo>
                  <a:lnTo>
                    <a:pt x="123" y="382"/>
                  </a:lnTo>
                  <a:lnTo>
                    <a:pt x="121" y="379"/>
                  </a:lnTo>
                  <a:lnTo>
                    <a:pt x="120" y="375"/>
                  </a:lnTo>
                  <a:lnTo>
                    <a:pt x="118" y="372"/>
                  </a:lnTo>
                  <a:lnTo>
                    <a:pt x="117" y="369"/>
                  </a:lnTo>
                  <a:lnTo>
                    <a:pt x="116" y="367"/>
                  </a:lnTo>
                  <a:lnTo>
                    <a:pt x="115" y="365"/>
                  </a:lnTo>
                  <a:lnTo>
                    <a:pt x="114" y="364"/>
                  </a:lnTo>
                  <a:lnTo>
                    <a:pt x="114" y="362"/>
                  </a:lnTo>
                  <a:lnTo>
                    <a:pt x="113" y="360"/>
                  </a:lnTo>
                  <a:lnTo>
                    <a:pt x="112" y="359"/>
                  </a:lnTo>
                  <a:lnTo>
                    <a:pt x="111" y="357"/>
                  </a:lnTo>
                  <a:lnTo>
                    <a:pt x="111" y="355"/>
                  </a:lnTo>
                  <a:lnTo>
                    <a:pt x="110" y="353"/>
                  </a:lnTo>
                  <a:lnTo>
                    <a:pt x="109" y="352"/>
                  </a:lnTo>
                  <a:lnTo>
                    <a:pt x="109" y="351"/>
                  </a:lnTo>
                  <a:lnTo>
                    <a:pt x="108" y="350"/>
                  </a:lnTo>
                  <a:lnTo>
                    <a:pt x="108" y="349"/>
                  </a:lnTo>
                  <a:lnTo>
                    <a:pt x="108" y="348"/>
                  </a:lnTo>
                  <a:lnTo>
                    <a:pt x="107" y="347"/>
                  </a:lnTo>
                  <a:lnTo>
                    <a:pt x="107" y="346"/>
                  </a:lnTo>
                  <a:lnTo>
                    <a:pt x="107" y="345"/>
                  </a:lnTo>
                  <a:lnTo>
                    <a:pt x="106" y="344"/>
                  </a:lnTo>
                  <a:lnTo>
                    <a:pt x="106" y="343"/>
                  </a:lnTo>
                  <a:lnTo>
                    <a:pt x="106" y="342"/>
                  </a:lnTo>
                  <a:lnTo>
                    <a:pt x="105" y="341"/>
                  </a:lnTo>
                  <a:lnTo>
                    <a:pt x="105" y="340"/>
                  </a:lnTo>
                  <a:lnTo>
                    <a:pt x="105" y="339"/>
                  </a:lnTo>
                  <a:lnTo>
                    <a:pt x="104" y="338"/>
                  </a:lnTo>
                  <a:lnTo>
                    <a:pt x="104" y="337"/>
                  </a:lnTo>
                  <a:lnTo>
                    <a:pt x="104" y="336"/>
                  </a:lnTo>
                  <a:lnTo>
                    <a:pt x="104" y="335"/>
                  </a:lnTo>
                  <a:lnTo>
                    <a:pt x="103" y="334"/>
                  </a:lnTo>
                  <a:lnTo>
                    <a:pt x="103" y="333"/>
                  </a:lnTo>
                  <a:lnTo>
                    <a:pt x="103" y="332"/>
                  </a:lnTo>
                  <a:lnTo>
                    <a:pt x="102" y="331"/>
                  </a:lnTo>
                  <a:lnTo>
                    <a:pt x="102" y="330"/>
                  </a:lnTo>
                  <a:lnTo>
                    <a:pt x="102" y="329"/>
                  </a:lnTo>
                  <a:lnTo>
                    <a:pt x="102" y="328"/>
                  </a:lnTo>
                  <a:lnTo>
                    <a:pt x="102" y="327"/>
                  </a:lnTo>
                  <a:lnTo>
                    <a:pt x="102" y="326"/>
                  </a:lnTo>
                  <a:lnTo>
                    <a:pt x="101" y="325"/>
                  </a:lnTo>
                  <a:lnTo>
                    <a:pt x="101" y="324"/>
                  </a:lnTo>
                  <a:lnTo>
                    <a:pt x="101" y="323"/>
                  </a:lnTo>
                  <a:lnTo>
                    <a:pt x="101" y="322"/>
                  </a:lnTo>
                  <a:lnTo>
                    <a:pt x="101" y="321"/>
                  </a:lnTo>
                  <a:lnTo>
                    <a:pt x="101" y="320"/>
                  </a:lnTo>
                  <a:lnTo>
                    <a:pt x="101" y="319"/>
                  </a:lnTo>
                  <a:lnTo>
                    <a:pt x="101" y="318"/>
                  </a:lnTo>
                  <a:close/>
                  <a:moveTo>
                    <a:pt x="22" y="159"/>
                  </a:moveTo>
                  <a:lnTo>
                    <a:pt x="31" y="160"/>
                  </a:lnTo>
                  <a:lnTo>
                    <a:pt x="31" y="161"/>
                  </a:lnTo>
                  <a:lnTo>
                    <a:pt x="31" y="162"/>
                  </a:lnTo>
                  <a:lnTo>
                    <a:pt x="31" y="163"/>
                  </a:lnTo>
                  <a:lnTo>
                    <a:pt x="31" y="164"/>
                  </a:lnTo>
                  <a:lnTo>
                    <a:pt x="31" y="165"/>
                  </a:lnTo>
                  <a:lnTo>
                    <a:pt x="31" y="166"/>
                  </a:lnTo>
                  <a:lnTo>
                    <a:pt x="31" y="167"/>
                  </a:lnTo>
                  <a:lnTo>
                    <a:pt x="31" y="168"/>
                  </a:lnTo>
                  <a:lnTo>
                    <a:pt x="31" y="169"/>
                  </a:lnTo>
                  <a:lnTo>
                    <a:pt x="31" y="170"/>
                  </a:lnTo>
                  <a:lnTo>
                    <a:pt x="31" y="171"/>
                  </a:lnTo>
                  <a:lnTo>
                    <a:pt x="32" y="172"/>
                  </a:lnTo>
                  <a:lnTo>
                    <a:pt x="32" y="173"/>
                  </a:lnTo>
                  <a:lnTo>
                    <a:pt x="32" y="174"/>
                  </a:lnTo>
                  <a:lnTo>
                    <a:pt x="32" y="175"/>
                  </a:lnTo>
                  <a:lnTo>
                    <a:pt x="33" y="176"/>
                  </a:lnTo>
                  <a:lnTo>
                    <a:pt x="33" y="177"/>
                  </a:lnTo>
                  <a:lnTo>
                    <a:pt x="33" y="178"/>
                  </a:lnTo>
                  <a:lnTo>
                    <a:pt x="33" y="179"/>
                  </a:lnTo>
                  <a:lnTo>
                    <a:pt x="34" y="180"/>
                  </a:lnTo>
                  <a:lnTo>
                    <a:pt x="34" y="181"/>
                  </a:lnTo>
                  <a:lnTo>
                    <a:pt x="34" y="182"/>
                  </a:lnTo>
                  <a:lnTo>
                    <a:pt x="35" y="183"/>
                  </a:lnTo>
                  <a:lnTo>
                    <a:pt x="35" y="184"/>
                  </a:lnTo>
                  <a:lnTo>
                    <a:pt x="35" y="185"/>
                  </a:lnTo>
                  <a:lnTo>
                    <a:pt x="36" y="186"/>
                  </a:lnTo>
                  <a:lnTo>
                    <a:pt x="36" y="187"/>
                  </a:lnTo>
                  <a:lnTo>
                    <a:pt x="37" y="188"/>
                  </a:lnTo>
                  <a:lnTo>
                    <a:pt x="37" y="189"/>
                  </a:lnTo>
                  <a:lnTo>
                    <a:pt x="38" y="190"/>
                  </a:lnTo>
                  <a:lnTo>
                    <a:pt x="38" y="191"/>
                  </a:lnTo>
                  <a:lnTo>
                    <a:pt x="39" y="193"/>
                  </a:lnTo>
                  <a:lnTo>
                    <a:pt x="39" y="194"/>
                  </a:lnTo>
                  <a:lnTo>
                    <a:pt x="40" y="195"/>
                  </a:lnTo>
                  <a:lnTo>
                    <a:pt x="41" y="196"/>
                  </a:lnTo>
                  <a:lnTo>
                    <a:pt x="41" y="197"/>
                  </a:lnTo>
                  <a:lnTo>
                    <a:pt x="42" y="198"/>
                  </a:lnTo>
                  <a:lnTo>
                    <a:pt x="43" y="200"/>
                  </a:lnTo>
                  <a:lnTo>
                    <a:pt x="43" y="201"/>
                  </a:lnTo>
                  <a:lnTo>
                    <a:pt x="44" y="202"/>
                  </a:lnTo>
                  <a:lnTo>
                    <a:pt x="45" y="203"/>
                  </a:lnTo>
                  <a:lnTo>
                    <a:pt x="45" y="204"/>
                  </a:lnTo>
                  <a:lnTo>
                    <a:pt x="46" y="205"/>
                  </a:lnTo>
                  <a:lnTo>
                    <a:pt x="47" y="207"/>
                  </a:lnTo>
                  <a:lnTo>
                    <a:pt x="48" y="208"/>
                  </a:lnTo>
                  <a:lnTo>
                    <a:pt x="48" y="209"/>
                  </a:lnTo>
                  <a:lnTo>
                    <a:pt x="49" y="210"/>
                  </a:lnTo>
                  <a:lnTo>
                    <a:pt x="50" y="211"/>
                  </a:lnTo>
                  <a:lnTo>
                    <a:pt x="51" y="213"/>
                  </a:lnTo>
                  <a:lnTo>
                    <a:pt x="52" y="214"/>
                  </a:lnTo>
                  <a:lnTo>
                    <a:pt x="52" y="215"/>
                  </a:lnTo>
                  <a:lnTo>
                    <a:pt x="53" y="216"/>
                  </a:lnTo>
                  <a:lnTo>
                    <a:pt x="54" y="217"/>
                  </a:lnTo>
                  <a:lnTo>
                    <a:pt x="55" y="219"/>
                  </a:lnTo>
                  <a:lnTo>
                    <a:pt x="56" y="220"/>
                  </a:lnTo>
                  <a:lnTo>
                    <a:pt x="58" y="222"/>
                  </a:lnTo>
                  <a:lnTo>
                    <a:pt x="59" y="225"/>
                  </a:lnTo>
                  <a:lnTo>
                    <a:pt x="61" y="227"/>
                  </a:lnTo>
                  <a:lnTo>
                    <a:pt x="63" y="229"/>
                  </a:lnTo>
                  <a:lnTo>
                    <a:pt x="65" y="232"/>
                  </a:lnTo>
                  <a:lnTo>
                    <a:pt x="67" y="234"/>
                  </a:lnTo>
                  <a:lnTo>
                    <a:pt x="70" y="239"/>
                  </a:lnTo>
                  <a:lnTo>
                    <a:pt x="74" y="244"/>
                  </a:lnTo>
                  <a:lnTo>
                    <a:pt x="76" y="247"/>
                  </a:lnTo>
                  <a:lnTo>
                    <a:pt x="78" y="249"/>
                  </a:lnTo>
                  <a:lnTo>
                    <a:pt x="79" y="252"/>
                  </a:lnTo>
                  <a:lnTo>
                    <a:pt x="81" y="254"/>
                  </a:lnTo>
                  <a:lnTo>
                    <a:pt x="83" y="257"/>
                  </a:lnTo>
                  <a:lnTo>
                    <a:pt x="85" y="259"/>
                  </a:lnTo>
                  <a:lnTo>
                    <a:pt x="86" y="261"/>
                  </a:lnTo>
                  <a:lnTo>
                    <a:pt x="87" y="262"/>
                  </a:lnTo>
                  <a:lnTo>
                    <a:pt x="87" y="263"/>
                  </a:lnTo>
                  <a:lnTo>
                    <a:pt x="88" y="264"/>
                  </a:lnTo>
                  <a:lnTo>
                    <a:pt x="89" y="266"/>
                  </a:lnTo>
                  <a:lnTo>
                    <a:pt x="90" y="267"/>
                  </a:lnTo>
                  <a:lnTo>
                    <a:pt x="91" y="268"/>
                  </a:lnTo>
                  <a:lnTo>
                    <a:pt x="92" y="269"/>
                  </a:lnTo>
                  <a:lnTo>
                    <a:pt x="92" y="271"/>
                  </a:lnTo>
                  <a:lnTo>
                    <a:pt x="93" y="272"/>
                  </a:lnTo>
                  <a:lnTo>
                    <a:pt x="94" y="273"/>
                  </a:lnTo>
                  <a:lnTo>
                    <a:pt x="95" y="275"/>
                  </a:lnTo>
                  <a:lnTo>
                    <a:pt x="95" y="276"/>
                  </a:lnTo>
                  <a:lnTo>
                    <a:pt x="96" y="277"/>
                  </a:lnTo>
                  <a:lnTo>
                    <a:pt x="97" y="278"/>
                  </a:lnTo>
                  <a:lnTo>
                    <a:pt x="98" y="280"/>
                  </a:lnTo>
                  <a:lnTo>
                    <a:pt x="98" y="281"/>
                  </a:lnTo>
                  <a:lnTo>
                    <a:pt x="99" y="282"/>
                  </a:lnTo>
                  <a:lnTo>
                    <a:pt x="100" y="284"/>
                  </a:lnTo>
                  <a:lnTo>
                    <a:pt x="100" y="285"/>
                  </a:lnTo>
                  <a:lnTo>
                    <a:pt x="101" y="286"/>
                  </a:lnTo>
                  <a:lnTo>
                    <a:pt x="102" y="288"/>
                  </a:lnTo>
                  <a:lnTo>
                    <a:pt x="102" y="289"/>
                  </a:lnTo>
                  <a:lnTo>
                    <a:pt x="103" y="290"/>
                  </a:lnTo>
                  <a:lnTo>
                    <a:pt x="103" y="292"/>
                  </a:lnTo>
                  <a:lnTo>
                    <a:pt x="104" y="293"/>
                  </a:lnTo>
                  <a:lnTo>
                    <a:pt x="104" y="294"/>
                  </a:lnTo>
                  <a:lnTo>
                    <a:pt x="105" y="296"/>
                  </a:lnTo>
                  <a:lnTo>
                    <a:pt x="105" y="297"/>
                  </a:lnTo>
                  <a:lnTo>
                    <a:pt x="106" y="298"/>
                  </a:lnTo>
                  <a:lnTo>
                    <a:pt x="106" y="300"/>
                  </a:lnTo>
                  <a:lnTo>
                    <a:pt x="107" y="301"/>
                  </a:lnTo>
                  <a:lnTo>
                    <a:pt x="107" y="302"/>
                  </a:lnTo>
                  <a:lnTo>
                    <a:pt x="107" y="304"/>
                  </a:lnTo>
                  <a:lnTo>
                    <a:pt x="108" y="305"/>
                  </a:lnTo>
                  <a:lnTo>
                    <a:pt x="108" y="306"/>
                  </a:lnTo>
                  <a:lnTo>
                    <a:pt x="108" y="308"/>
                  </a:lnTo>
                  <a:lnTo>
                    <a:pt x="109" y="309"/>
                  </a:lnTo>
                  <a:lnTo>
                    <a:pt x="109" y="310"/>
                  </a:lnTo>
                  <a:lnTo>
                    <a:pt x="109" y="312"/>
                  </a:lnTo>
                  <a:lnTo>
                    <a:pt x="110" y="313"/>
                  </a:lnTo>
                  <a:lnTo>
                    <a:pt x="110" y="315"/>
                  </a:lnTo>
                  <a:lnTo>
                    <a:pt x="110" y="316"/>
                  </a:lnTo>
                  <a:lnTo>
                    <a:pt x="110" y="317"/>
                  </a:lnTo>
                  <a:lnTo>
                    <a:pt x="101" y="318"/>
                  </a:lnTo>
                  <a:lnTo>
                    <a:pt x="101" y="317"/>
                  </a:lnTo>
                  <a:lnTo>
                    <a:pt x="100" y="316"/>
                  </a:lnTo>
                  <a:lnTo>
                    <a:pt x="100" y="315"/>
                  </a:lnTo>
                  <a:lnTo>
                    <a:pt x="100" y="313"/>
                  </a:lnTo>
                  <a:lnTo>
                    <a:pt x="100" y="312"/>
                  </a:lnTo>
                  <a:lnTo>
                    <a:pt x="100" y="311"/>
                  </a:lnTo>
                  <a:lnTo>
                    <a:pt x="99" y="310"/>
                  </a:lnTo>
                  <a:lnTo>
                    <a:pt x="99" y="308"/>
                  </a:lnTo>
                  <a:lnTo>
                    <a:pt x="99" y="307"/>
                  </a:lnTo>
                  <a:lnTo>
                    <a:pt x="98" y="306"/>
                  </a:lnTo>
                  <a:lnTo>
                    <a:pt x="98" y="305"/>
                  </a:lnTo>
                  <a:lnTo>
                    <a:pt x="98" y="304"/>
                  </a:lnTo>
                  <a:lnTo>
                    <a:pt x="97" y="302"/>
                  </a:lnTo>
                  <a:lnTo>
                    <a:pt x="97" y="301"/>
                  </a:lnTo>
                  <a:lnTo>
                    <a:pt x="97" y="300"/>
                  </a:lnTo>
                  <a:lnTo>
                    <a:pt x="96" y="299"/>
                  </a:lnTo>
                  <a:lnTo>
                    <a:pt x="96" y="298"/>
                  </a:lnTo>
                  <a:lnTo>
                    <a:pt x="95" y="296"/>
                  </a:lnTo>
                  <a:lnTo>
                    <a:pt x="95" y="295"/>
                  </a:lnTo>
                  <a:lnTo>
                    <a:pt x="94" y="294"/>
                  </a:lnTo>
                  <a:lnTo>
                    <a:pt x="94" y="293"/>
                  </a:lnTo>
                  <a:lnTo>
                    <a:pt x="93" y="292"/>
                  </a:lnTo>
                  <a:lnTo>
                    <a:pt x="92" y="290"/>
                  </a:lnTo>
                  <a:lnTo>
                    <a:pt x="92" y="289"/>
                  </a:lnTo>
                  <a:lnTo>
                    <a:pt x="91" y="288"/>
                  </a:lnTo>
                  <a:lnTo>
                    <a:pt x="91" y="287"/>
                  </a:lnTo>
                  <a:lnTo>
                    <a:pt x="90" y="285"/>
                  </a:lnTo>
                  <a:lnTo>
                    <a:pt x="89" y="284"/>
                  </a:lnTo>
                  <a:lnTo>
                    <a:pt x="89" y="283"/>
                  </a:lnTo>
                  <a:lnTo>
                    <a:pt x="88" y="282"/>
                  </a:lnTo>
                  <a:lnTo>
                    <a:pt x="87" y="280"/>
                  </a:lnTo>
                  <a:lnTo>
                    <a:pt x="87" y="279"/>
                  </a:lnTo>
                  <a:lnTo>
                    <a:pt x="86" y="278"/>
                  </a:lnTo>
                  <a:lnTo>
                    <a:pt x="85" y="277"/>
                  </a:lnTo>
                  <a:lnTo>
                    <a:pt x="84" y="276"/>
                  </a:lnTo>
                  <a:lnTo>
                    <a:pt x="84" y="274"/>
                  </a:lnTo>
                  <a:lnTo>
                    <a:pt x="83" y="273"/>
                  </a:lnTo>
                  <a:lnTo>
                    <a:pt x="82" y="272"/>
                  </a:lnTo>
                  <a:lnTo>
                    <a:pt x="81" y="271"/>
                  </a:lnTo>
                  <a:lnTo>
                    <a:pt x="80" y="269"/>
                  </a:lnTo>
                  <a:lnTo>
                    <a:pt x="80" y="268"/>
                  </a:lnTo>
                  <a:lnTo>
                    <a:pt x="79" y="267"/>
                  </a:lnTo>
                  <a:lnTo>
                    <a:pt x="78" y="266"/>
                  </a:lnTo>
                  <a:lnTo>
                    <a:pt x="77" y="265"/>
                  </a:lnTo>
                  <a:lnTo>
                    <a:pt x="75" y="262"/>
                  </a:lnTo>
                  <a:lnTo>
                    <a:pt x="74" y="260"/>
                  </a:lnTo>
                  <a:lnTo>
                    <a:pt x="72" y="257"/>
                  </a:lnTo>
                  <a:lnTo>
                    <a:pt x="70" y="255"/>
                  </a:lnTo>
                  <a:lnTo>
                    <a:pt x="68" y="252"/>
                  </a:lnTo>
                  <a:lnTo>
                    <a:pt x="66" y="250"/>
                  </a:lnTo>
                  <a:lnTo>
                    <a:pt x="63" y="245"/>
                  </a:lnTo>
                  <a:lnTo>
                    <a:pt x="59" y="240"/>
                  </a:lnTo>
                  <a:lnTo>
                    <a:pt x="57" y="238"/>
                  </a:lnTo>
                  <a:lnTo>
                    <a:pt x="55" y="235"/>
                  </a:lnTo>
                  <a:lnTo>
                    <a:pt x="54" y="233"/>
                  </a:lnTo>
                  <a:lnTo>
                    <a:pt x="52" y="230"/>
                  </a:lnTo>
                  <a:lnTo>
                    <a:pt x="50" y="228"/>
                  </a:lnTo>
                  <a:lnTo>
                    <a:pt x="48" y="225"/>
                  </a:lnTo>
                  <a:lnTo>
                    <a:pt x="47" y="224"/>
                  </a:lnTo>
                  <a:lnTo>
                    <a:pt x="46" y="223"/>
                  </a:lnTo>
                  <a:lnTo>
                    <a:pt x="46" y="221"/>
                  </a:lnTo>
                  <a:lnTo>
                    <a:pt x="45" y="220"/>
                  </a:lnTo>
                  <a:lnTo>
                    <a:pt x="44" y="219"/>
                  </a:lnTo>
                  <a:lnTo>
                    <a:pt x="43" y="218"/>
                  </a:lnTo>
                  <a:lnTo>
                    <a:pt x="42" y="217"/>
                  </a:lnTo>
                  <a:lnTo>
                    <a:pt x="41" y="215"/>
                  </a:lnTo>
                  <a:lnTo>
                    <a:pt x="41" y="214"/>
                  </a:lnTo>
                  <a:lnTo>
                    <a:pt x="40" y="213"/>
                  </a:lnTo>
                  <a:lnTo>
                    <a:pt x="39" y="212"/>
                  </a:lnTo>
                  <a:lnTo>
                    <a:pt x="38" y="210"/>
                  </a:lnTo>
                  <a:lnTo>
                    <a:pt x="37" y="209"/>
                  </a:lnTo>
                  <a:lnTo>
                    <a:pt x="37" y="208"/>
                  </a:lnTo>
                  <a:lnTo>
                    <a:pt x="36" y="207"/>
                  </a:lnTo>
                  <a:lnTo>
                    <a:pt x="35" y="205"/>
                  </a:lnTo>
                  <a:lnTo>
                    <a:pt x="34" y="204"/>
                  </a:lnTo>
                  <a:lnTo>
                    <a:pt x="34" y="203"/>
                  </a:lnTo>
                  <a:lnTo>
                    <a:pt x="33" y="202"/>
                  </a:lnTo>
                  <a:lnTo>
                    <a:pt x="32" y="200"/>
                  </a:lnTo>
                  <a:lnTo>
                    <a:pt x="32" y="199"/>
                  </a:lnTo>
                  <a:lnTo>
                    <a:pt x="31" y="198"/>
                  </a:lnTo>
                  <a:lnTo>
                    <a:pt x="30" y="197"/>
                  </a:lnTo>
                  <a:lnTo>
                    <a:pt x="30" y="195"/>
                  </a:lnTo>
                  <a:lnTo>
                    <a:pt x="29" y="194"/>
                  </a:lnTo>
                  <a:lnTo>
                    <a:pt x="29" y="193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27" y="190"/>
                  </a:lnTo>
                  <a:lnTo>
                    <a:pt x="27" y="189"/>
                  </a:lnTo>
                  <a:lnTo>
                    <a:pt x="27" y="188"/>
                  </a:lnTo>
                  <a:lnTo>
                    <a:pt x="26" y="188"/>
                  </a:lnTo>
                  <a:lnTo>
                    <a:pt x="26" y="186"/>
                  </a:lnTo>
                  <a:lnTo>
                    <a:pt x="26" y="185"/>
                  </a:lnTo>
                  <a:lnTo>
                    <a:pt x="25" y="185"/>
                  </a:lnTo>
                  <a:lnTo>
                    <a:pt x="25" y="184"/>
                  </a:lnTo>
                  <a:lnTo>
                    <a:pt x="25" y="183"/>
                  </a:lnTo>
                  <a:lnTo>
                    <a:pt x="25" y="182"/>
                  </a:lnTo>
                  <a:lnTo>
                    <a:pt x="24" y="181"/>
                  </a:lnTo>
                  <a:lnTo>
                    <a:pt x="24" y="180"/>
                  </a:lnTo>
                  <a:lnTo>
                    <a:pt x="24" y="179"/>
                  </a:lnTo>
                  <a:lnTo>
                    <a:pt x="23" y="178"/>
                  </a:lnTo>
                  <a:lnTo>
                    <a:pt x="23" y="177"/>
                  </a:lnTo>
                  <a:lnTo>
                    <a:pt x="23" y="176"/>
                  </a:lnTo>
                  <a:lnTo>
                    <a:pt x="23" y="175"/>
                  </a:lnTo>
                  <a:lnTo>
                    <a:pt x="23" y="174"/>
                  </a:lnTo>
                  <a:lnTo>
                    <a:pt x="22" y="174"/>
                  </a:lnTo>
                  <a:lnTo>
                    <a:pt x="22" y="173"/>
                  </a:lnTo>
                  <a:lnTo>
                    <a:pt x="22" y="172"/>
                  </a:lnTo>
                  <a:lnTo>
                    <a:pt x="22" y="171"/>
                  </a:lnTo>
                  <a:lnTo>
                    <a:pt x="22" y="170"/>
                  </a:lnTo>
                  <a:lnTo>
                    <a:pt x="22" y="169"/>
                  </a:lnTo>
                  <a:lnTo>
                    <a:pt x="22" y="168"/>
                  </a:lnTo>
                  <a:lnTo>
                    <a:pt x="22" y="167"/>
                  </a:lnTo>
                  <a:lnTo>
                    <a:pt x="22" y="166"/>
                  </a:lnTo>
                  <a:lnTo>
                    <a:pt x="22" y="165"/>
                  </a:lnTo>
                  <a:lnTo>
                    <a:pt x="22" y="164"/>
                  </a:lnTo>
                  <a:lnTo>
                    <a:pt x="22" y="163"/>
                  </a:lnTo>
                  <a:lnTo>
                    <a:pt x="22" y="162"/>
                  </a:lnTo>
                  <a:lnTo>
                    <a:pt x="22" y="161"/>
                  </a:lnTo>
                  <a:lnTo>
                    <a:pt x="22" y="160"/>
                  </a:lnTo>
                  <a:lnTo>
                    <a:pt x="22" y="159"/>
                  </a:lnTo>
                  <a:close/>
                  <a:moveTo>
                    <a:pt x="352" y="30"/>
                  </a:moveTo>
                  <a:lnTo>
                    <a:pt x="348" y="39"/>
                  </a:lnTo>
                  <a:lnTo>
                    <a:pt x="347" y="38"/>
                  </a:lnTo>
                  <a:lnTo>
                    <a:pt x="346" y="38"/>
                  </a:lnTo>
                  <a:lnTo>
                    <a:pt x="345" y="37"/>
                  </a:lnTo>
                  <a:lnTo>
                    <a:pt x="343" y="36"/>
                  </a:lnTo>
                  <a:lnTo>
                    <a:pt x="342" y="36"/>
                  </a:lnTo>
                  <a:lnTo>
                    <a:pt x="340" y="35"/>
                  </a:lnTo>
                  <a:lnTo>
                    <a:pt x="339" y="35"/>
                  </a:lnTo>
                  <a:lnTo>
                    <a:pt x="337" y="34"/>
                  </a:lnTo>
                  <a:lnTo>
                    <a:pt x="335" y="33"/>
                  </a:lnTo>
                  <a:lnTo>
                    <a:pt x="333" y="33"/>
                  </a:lnTo>
                  <a:lnTo>
                    <a:pt x="332" y="32"/>
                  </a:lnTo>
                  <a:lnTo>
                    <a:pt x="330" y="32"/>
                  </a:lnTo>
                  <a:lnTo>
                    <a:pt x="328" y="31"/>
                  </a:lnTo>
                  <a:lnTo>
                    <a:pt x="326" y="30"/>
                  </a:lnTo>
                  <a:lnTo>
                    <a:pt x="324" y="30"/>
                  </a:lnTo>
                  <a:lnTo>
                    <a:pt x="321" y="29"/>
                  </a:lnTo>
                  <a:lnTo>
                    <a:pt x="319" y="28"/>
                  </a:lnTo>
                  <a:lnTo>
                    <a:pt x="317" y="28"/>
                  </a:lnTo>
                  <a:lnTo>
                    <a:pt x="315" y="27"/>
                  </a:lnTo>
                  <a:lnTo>
                    <a:pt x="312" y="27"/>
                  </a:lnTo>
                  <a:lnTo>
                    <a:pt x="310" y="26"/>
                  </a:lnTo>
                  <a:lnTo>
                    <a:pt x="307" y="25"/>
                  </a:lnTo>
                  <a:lnTo>
                    <a:pt x="305" y="25"/>
                  </a:lnTo>
                  <a:lnTo>
                    <a:pt x="302" y="24"/>
                  </a:lnTo>
                  <a:lnTo>
                    <a:pt x="299" y="24"/>
                  </a:lnTo>
                  <a:lnTo>
                    <a:pt x="297" y="23"/>
                  </a:lnTo>
                  <a:lnTo>
                    <a:pt x="294" y="23"/>
                  </a:lnTo>
                  <a:lnTo>
                    <a:pt x="291" y="22"/>
                  </a:lnTo>
                  <a:lnTo>
                    <a:pt x="289" y="21"/>
                  </a:lnTo>
                  <a:lnTo>
                    <a:pt x="286" y="21"/>
                  </a:lnTo>
                  <a:lnTo>
                    <a:pt x="283" y="20"/>
                  </a:lnTo>
                  <a:lnTo>
                    <a:pt x="280" y="20"/>
                  </a:lnTo>
                  <a:lnTo>
                    <a:pt x="277" y="19"/>
                  </a:lnTo>
                  <a:lnTo>
                    <a:pt x="274" y="19"/>
                  </a:lnTo>
                  <a:lnTo>
                    <a:pt x="271" y="19"/>
                  </a:lnTo>
                  <a:lnTo>
                    <a:pt x="268" y="18"/>
                  </a:lnTo>
                  <a:lnTo>
                    <a:pt x="265" y="18"/>
                  </a:lnTo>
                  <a:lnTo>
                    <a:pt x="262" y="17"/>
                  </a:lnTo>
                  <a:lnTo>
                    <a:pt x="259" y="17"/>
                  </a:lnTo>
                  <a:lnTo>
                    <a:pt x="255" y="17"/>
                  </a:lnTo>
                  <a:lnTo>
                    <a:pt x="252" y="16"/>
                  </a:lnTo>
                  <a:lnTo>
                    <a:pt x="249" y="16"/>
                  </a:lnTo>
                  <a:lnTo>
                    <a:pt x="246" y="16"/>
                  </a:lnTo>
                  <a:lnTo>
                    <a:pt x="243" y="16"/>
                  </a:lnTo>
                  <a:lnTo>
                    <a:pt x="241" y="15"/>
                  </a:lnTo>
                  <a:lnTo>
                    <a:pt x="239" y="15"/>
                  </a:lnTo>
                  <a:lnTo>
                    <a:pt x="238" y="15"/>
                  </a:lnTo>
                  <a:lnTo>
                    <a:pt x="236" y="15"/>
                  </a:lnTo>
                  <a:lnTo>
                    <a:pt x="234" y="15"/>
                  </a:lnTo>
                  <a:lnTo>
                    <a:pt x="233" y="15"/>
                  </a:lnTo>
                  <a:lnTo>
                    <a:pt x="231" y="15"/>
                  </a:lnTo>
                  <a:lnTo>
                    <a:pt x="229" y="15"/>
                  </a:lnTo>
                  <a:lnTo>
                    <a:pt x="228" y="15"/>
                  </a:lnTo>
                  <a:lnTo>
                    <a:pt x="226" y="15"/>
                  </a:lnTo>
                  <a:lnTo>
                    <a:pt x="224" y="15"/>
                  </a:lnTo>
                  <a:lnTo>
                    <a:pt x="223" y="15"/>
                  </a:lnTo>
                  <a:lnTo>
                    <a:pt x="221" y="15"/>
                  </a:lnTo>
                  <a:lnTo>
                    <a:pt x="219" y="15"/>
                  </a:lnTo>
                  <a:lnTo>
                    <a:pt x="218" y="15"/>
                  </a:lnTo>
                  <a:lnTo>
                    <a:pt x="216" y="15"/>
                  </a:lnTo>
                  <a:lnTo>
                    <a:pt x="214" y="15"/>
                  </a:lnTo>
                  <a:lnTo>
                    <a:pt x="213" y="15"/>
                  </a:lnTo>
                  <a:lnTo>
                    <a:pt x="211" y="15"/>
                  </a:lnTo>
                  <a:lnTo>
                    <a:pt x="209" y="15"/>
                  </a:lnTo>
                  <a:lnTo>
                    <a:pt x="208" y="15"/>
                  </a:lnTo>
                  <a:lnTo>
                    <a:pt x="206" y="15"/>
                  </a:lnTo>
                  <a:lnTo>
                    <a:pt x="204" y="15"/>
                  </a:lnTo>
                  <a:lnTo>
                    <a:pt x="203" y="15"/>
                  </a:lnTo>
                  <a:lnTo>
                    <a:pt x="201" y="15"/>
                  </a:lnTo>
                  <a:lnTo>
                    <a:pt x="199" y="15"/>
                  </a:lnTo>
                  <a:lnTo>
                    <a:pt x="197" y="15"/>
                  </a:lnTo>
                  <a:lnTo>
                    <a:pt x="196" y="15"/>
                  </a:lnTo>
                  <a:lnTo>
                    <a:pt x="194" y="15"/>
                  </a:lnTo>
                  <a:lnTo>
                    <a:pt x="192" y="15"/>
                  </a:lnTo>
                  <a:lnTo>
                    <a:pt x="191" y="16"/>
                  </a:lnTo>
                  <a:lnTo>
                    <a:pt x="189" y="16"/>
                  </a:lnTo>
                  <a:lnTo>
                    <a:pt x="187" y="16"/>
                  </a:lnTo>
                  <a:lnTo>
                    <a:pt x="186" y="16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1" y="17"/>
                  </a:lnTo>
                  <a:lnTo>
                    <a:pt x="179" y="17"/>
                  </a:lnTo>
                  <a:lnTo>
                    <a:pt x="177" y="17"/>
                  </a:lnTo>
                  <a:lnTo>
                    <a:pt x="176" y="17"/>
                  </a:lnTo>
                  <a:lnTo>
                    <a:pt x="174" y="17"/>
                  </a:lnTo>
                  <a:lnTo>
                    <a:pt x="172" y="18"/>
                  </a:lnTo>
                  <a:lnTo>
                    <a:pt x="171" y="18"/>
                  </a:lnTo>
                  <a:lnTo>
                    <a:pt x="169" y="18"/>
                  </a:lnTo>
                  <a:lnTo>
                    <a:pt x="167" y="18"/>
                  </a:lnTo>
                  <a:lnTo>
                    <a:pt x="165" y="19"/>
                  </a:lnTo>
                  <a:lnTo>
                    <a:pt x="164" y="19"/>
                  </a:lnTo>
                  <a:lnTo>
                    <a:pt x="162" y="19"/>
                  </a:lnTo>
                  <a:lnTo>
                    <a:pt x="161" y="19"/>
                  </a:lnTo>
                  <a:lnTo>
                    <a:pt x="159" y="20"/>
                  </a:lnTo>
                  <a:lnTo>
                    <a:pt x="157" y="20"/>
                  </a:lnTo>
                  <a:lnTo>
                    <a:pt x="155" y="20"/>
                  </a:lnTo>
                  <a:lnTo>
                    <a:pt x="154" y="21"/>
                  </a:lnTo>
                  <a:lnTo>
                    <a:pt x="152" y="21"/>
                  </a:lnTo>
                  <a:lnTo>
                    <a:pt x="151" y="21"/>
                  </a:lnTo>
                  <a:lnTo>
                    <a:pt x="149" y="22"/>
                  </a:lnTo>
                  <a:lnTo>
                    <a:pt x="147" y="22"/>
                  </a:lnTo>
                  <a:lnTo>
                    <a:pt x="146" y="23"/>
                  </a:lnTo>
                  <a:lnTo>
                    <a:pt x="144" y="23"/>
                  </a:lnTo>
                  <a:lnTo>
                    <a:pt x="142" y="24"/>
                  </a:lnTo>
                  <a:lnTo>
                    <a:pt x="141" y="24"/>
                  </a:lnTo>
                  <a:lnTo>
                    <a:pt x="139" y="24"/>
                  </a:lnTo>
                  <a:lnTo>
                    <a:pt x="138" y="25"/>
                  </a:lnTo>
                  <a:lnTo>
                    <a:pt x="136" y="25"/>
                  </a:lnTo>
                  <a:lnTo>
                    <a:pt x="134" y="26"/>
                  </a:lnTo>
                  <a:lnTo>
                    <a:pt x="133" y="26"/>
                  </a:lnTo>
                  <a:lnTo>
                    <a:pt x="131" y="27"/>
                  </a:lnTo>
                  <a:lnTo>
                    <a:pt x="130" y="27"/>
                  </a:lnTo>
                  <a:lnTo>
                    <a:pt x="128" y="28"/>
                  </a:lnTo>
                  <a:lnTo>
                    <a:pt x="127" y="28"/>
                  </a:lnTo>
                  <a:lnTo>
                    <a:pt x="125" y="29"/>
                  </a:lnTo>
                  <a:lnTo>
                    <a:pt x="124" y="30"/>
                  </a:lnTo>
                  <a:lnTo>
                    <a:pt x="122" y="30"/>
                  </a:lnTo>
                  <a:lnTo>
                    <a:pt x="121" y="31"/>
                  </a:lnTo>
                  <a:lnTo>
                    <a:pt x="119" y="31"/>
                  </a:lnTo>
                  <a:lnTo>
                    <a:pt x="117" y="32"/>
                  </a:lnTo>
                  <a:lnTo>
                    <a:pt x="116" y="33"/>
                  </a:lnTo>
                  <a:lnTo>
                    <a:pt x="114" y="33"/>
                  </a:lnTo>
                  <a:lnTo>
                    <a:pt x="113" y="34"/>
                  </a:lnTo>
                  <a:lnTo>
                    <a:pt x="112" y="35"/>
                  </a:lnTo>
                  <a:lnTo>
                    <a:pt x="110" y="35"/>
                  </a:lnTo>
                  <a:lnTo>
                    <a:pt x="109" y="36"/>
                  </a:lnTo>
                  <a:lnTo>
                    <a:pt x="107" y="37"/>
                  </a:lnTo>
                  <a:lnTo>
                    <a:pt x="106" y="38"/>
                  </a:lnTo>
                  <a:lnTo>
                    <a:pt x="104" y="38"/>
                  </a:lnTo>
                  <a:lnTo>
                    <a:pt x="103" y="39"/>
                  </a:lnTo>
                  <a:lnTo>
                    <a:pt x="101" y="40"/>
                  </a:lnTo>
                  <a:lnTo>
                    <a:pt x="100" y="41"/>
                  </a:lnTo>
                  <a:lnTo>
                    <a:pt x="99" y="42"/>
                  </a:lnTo>
                  <a:lnTo>
                    <a:pt x="97" y="42"/>
                  </a:lnTo>
                  <a:lnTo>
                    <a:pt x="96" y="43"/>
                  </a:lnTo>
                  <a:lnTo>
                    <a:pt x="94" y="44"/>
                  </a:lnTo>
                  <a:lnTo>
                    <a:pt x="93" y="45"/>
                  </a:lnTo>
                  <a:lnTo>
                    <a:pt x="92" y="46"/>
                  </a:lnTo>
                  <a:lnTo>
                    <a:pt x="90" y="47"/>
                  </a:lnTo>
                  <a:lnTo>
                    <a:pt x="89" y="48"/>
                  </a:lnTo>
                  <a:lnTo>
                    <a:pt x="88" y="49"/>
                  </a:lnTo>
                  <a:lnTo>
                    <a:pt x="86" y="49"/>
                  </a:lnTo>
                  <a:lnTo>
                    <a:pt x="85" y="50"/>
                  </a:lnTo>
                  <a:lnTo>
                    <a:pt x="84" y="51"/>
                  </a:lnTo>
                  <a:lnTo>
                    <a:pt x="83" y="52"/>
                  </a:lnTo>
                  <a:lnTo>
                    <a:pt x="81" y="53"/>
                  </a:lnTo>
                  <a:lnTo>
                    <a:pt x="80" y="54"/>
                  </a:lnTo>
                  <a:lnTo>
                    <a:pt x="79" y="55"/>
                  </a:lnTo>
                  <a:lnTo>
                    <a:pt x="78" y="56"/>
                  </a:lnTo>
                  <a:lnTo>
                    <a:pt x="76" y="58"/>
                  </a:lnTo>
                  <a:lnTo>
                    <a:pt x="75" y="59"/>
                  </a:lnTo>
                  <a:lnTo>
                    <a:pt x="74" y="60"/>
                  </a:lnTo>
                  <a:lnTo>
                    <a:pt x="73" y="61"/>
                  </a:lnTo>
                  <a:lnTo>
                    <a:pt x="72" y="62"/>
                  </a:lnTo>
                  <a:lnTo>
                    <a:pt x="71" y="63"/>
                  </a:lnTo>
                  <a:lnTo>
                    <a:pt x="69" y="64"/>
                  </a:lnTo>
                  <a:lnTo>
                    <a:pt x="68" y="66"/>
                  </a:lnTo>
                  <a:lnTo>
                    <a:pt x="67" y="67"/>
                  </a:lnTo>
                  <a:lnTo>
                    <a:pt x="66" y="68"/>
                  </a:lnTo>
                  <a:lnTo>
                    <a:pt x="65" y="69"/>
                  </a:lnTo>
                  <a:lnTo>
                    <a:pt x="64" y="70"/>
                  </a:lnTo>
                  <a:lnTo>
                    <a:pt x="63" y="72"/>
                  </a:lnTo>
                  <a:lnTo>
                    <a:pt x="62" y="73"/>
                  </a:lnTo>
                  <a:lnTo>
                    <a:pt x="61" y="74"/>
                  </a:lnTo>
                  <a:lnTo>
                    <a:pt x="60" y="76"/>
                  </a:lnTo>
                  <a:lnTo>
                    <a:pt x="59" y="77"/>
                  </a:lnTo>
                  <a:lnTo>
                    <a:pt x="58" y="78"/>
                  </a:lnTo>
                  <a:lnTo>
                    <a:pt x="57" y="80"/>
                  </a:lnTo>
                  <a:lnTo>
                    <a:pt x="56" y="81"/>
                  </a:lnTo>
                  <a:lnTo>
                    <a:pt x="55" y="82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2" y="87"/>
                  </a:lnTo>
                  <a:lnTo>
                    <a:pt x="51" y="88"/>
                  </a:lnTo>
                  <a:lnTo>
                    <a:pt x="51" y="90"/>
                  </a:lnTo>
                  <a:lnTo>
                    <a:pt x="50" y="91"/>
                  </a:lnTo>
                  <a:lnTo>
                    <a:pt x="49" y="93"/>
                  </a:lnTo>
                  <a:lnTo>
                    <a:pt x="48" y="94"/>
                  </a:lnTo>
                  <a:lnTo>
                    <a:pt x="47" y="96"/>
                  </a:lnTo>
                  <a:lnTo>
                    <a:pt x="46" y="98"/>
                  </a:lnTo>
                  <a:lnTo>
                    <a:pt x="46" y="99"/>
                  </a:lnTo>
                  <a:lnTo>
                    <a:pt x="45" y="101"/>
                  </a:lnTo>
                  <a:lnTo>
                    <a:pt x="44" y="103"/>
                  </a:lnTo>
                  <a:lnTo>
                    <a:pt x="43" y="104"/>
                  </a:lnTo>
                  <a:lnTo>
                    <a:pt x="43" y="106"/>
                  </a:lnTo>
                  <a:lnTo>
                    <a:pt x="42" y="108"/>
                  </a:lnTo>
                  <a:lnTo>
                    <a:pt x="41" y="109"/>
                  </a:lnTo>
                  <a:lnTo>
                    <a:pt x="41" y="111"/>
                  </a:lnTo>
                  <a:lnTo>
                    <a:pt x="40" y="113"/>
                  </a:lnTo>
                  <a:lnTo>
                    <a:pt x="40" y="115"/>
                  </a:lnTo>
                  <a:lnTo>
                    <a:pt x="39" y="117"/>
                  </a:lnTo>
                  <a:lnTo>
                    <a:pt x="38" y="118"/>
                  </a:lnTo>
                  <a:lnTo>
                    <a:pt x="38" y="120"/>
                  </a:lnTo>
                  <a:lnTo>
                    <a:pt x="37" y="122"/>
                  </a:lnTo>
                  <a:lnTo>
                    <a:pt x="37" y="124"/>
                  </a:lnTo>
                  <a:lnTo>
                    <a:pt x="36" y="126"/>
                  </a:lnTo>
                  <a:lnTo>
                    <a:pt x="36" y="128"/>
                  </a:lnTo>
                  <a:lnTo>
                    <a:pt x="35" y="130"/>
                  </a:lnTo>
                  <a:lnTo>
                    <a:pt x="35" y="132"/>
                  </a:lnTo>
                  <a:lnTo>
                    <a:pt x="34" y="134"/>
                  </a:lnTo>
                  <a:lnTo>
                    <a:pt x="34" y="136"/>
                  </a:lnTo>
                  <a:lnTo>
                    <a:pt x="34" y="138"/>
                  </a:lnTo>
                  <a:lnTo>
                    <a:pt x="33" y="140"/>
                  </a:lnTo>
                  <a:lnTo>
                    <a:pt x="33" y="142"/>
                  </a:lnTo>
                  <a:lnTo>
                    <a:pt x="33" y="144"/>
                  </a:lnTo>
                  <a:lnTo>
                    <a:pt x="32" y="147"/>
                  </a:lnTo>
                  <a:lnTo>
                    <a:pt x="32" y="149"/>
                  </a:lnTo>
                  <a:lnTo>
                    <a:pt x="32" y="151"/>
                  </a:lnTo>
                  <a:lnTo>
                    <a:pt x="32" y="153"/>
                  </a:lnTo>
                  <a:lnTo>
                    <a:pt x="31" y="155"/>
                  </a:lnTo>
                  <a:lnTo>
                    <a:pt x="31" y="158"/>
                  </a:lnTo>
                  <a:lnTo>
                    <a:pt x="31" y="160"/>
                  </a:lnTo>
                  <a:lnTo>
                    <a:pt x="22" y="159"/>
                  </a:lnTo>
                  <a:lnTo>
                    <a:pt x="22" y="157"/>
                  </a:lnTo>
                  <a:lnTo>
                    <a:pt x="22" y="155"/>
                  </a:lnTo>
                  <a:lnTo>
                    <a:pt x="22" y="152"/>
                  </a:lnTo>
                  <a:lnTo>
                    <a:pt x="22" y="150"/>
                  </a:lnTo>
                  <a:lnTo>
                    <a:pt x="23" y="148"/>
                  </a:lnTo>
                  <a:lnTo>
                    <a:pt x="23" y="145"/>
                  </a:lnTo>
                  <a:lnTo>
                    <a:pt x="23" y="143"/>
                  </a:lnTo>
                  <a:lnTo>
                    <a:pt x="24" y="141"/>
                  </a:lnTo>
                  <a:lnTo>
                    <a:pt x="24" y="139"/>
                  </a:lnTo>
                  <a:lnTo>
                    <a:pt x="24" y="136"/>
                  </a:lnTo>
                  <a:lnTo>
                    <a:pt x="25" y="134"/>
                  </a:lnTo>
                  <a:lnTo>
                    <a:pt x="25" y="132"/>
                  </a:lnTo>
                  <a:lnTo>
                    <a:pt x="26" y="130"/>
                  </a:lnTo>
                  <a:lnTo>
                    <a:pt x="26" y="128"/>
                  </a:lnTo>
                  <a:lnTo>
                    <a:pt x="27" y="126"/>
                  </a:lnTo>
                  <a:lnTo>
                    <a:pt x="27" y="124"/>
                  </a:lnTo>
                  <a:lnTo>
                    <a:pt x="28" y="122"/>
                  </a:lnTo>
                  <a:lnTo>
                    <a:pt x="28" y="120"/>
                  </a:lnTo>
                  <a:lnTo>
                    <a:pt x="29" y="118"/>
                  </a:lnTo>
                  <a:lnTo>
                    <a:pt x="29" y="116"/>
                  </a:lnTo>
                  <a:lnTo>
                    <a:pt x="30" y="114"/>
                  </a:lnTo>
                  <a:lnTo>
                    <a:pt x="31" y="112"/>
                  </a:lnTo>
                  <a:lnTo>
                    <a:pt x="31" y="110"/>
                  </a:lnTo>
                  <a:lnTo>
                    <a:pt x="32" y="108"/>
                  </a:lnTo>
                  <a:lnTo>
                    <a:pt x="33" y="106"/>
                  </a:lnTo>
                  <a:lnTo>
                    <a:pt x="33" y="104"/>
                  </a:lnTo>
                  <a:lnTo>
                    <a:pt x="34" y="102"/>
                  </a:lnTo>
                  <a:lnTo>
                    <a:pt x="35" y="101"/>
                  </a:lnTo>
                  <a:lnTo>
                    <a:pt x="36" y="99"/>
                  </a:lnTo>
                  <a:lnTo>
                    <a:pt x="36" y="97"/>
                  </a:lnTo>
                  <a:lnTo>
                    <a:pt x="37" y="95"/>
                  </a:lnTo>
                  <a:lnTo>
                    <a:pt x="38" y="94"/>
                  </a:lnTo>
                  <a:lnTo>
                    <a:pt x="39" y="92"/>
                  </a:lnTo>
                  <a:lnTo>
                    <a:pt x="40" y="90"/>
                  </a:lnTo>
                  <a:lnTo>
                    <a:pt x="41" y="89"/>
                  </a:lnTo>
                  <a:lnTo>
                    <a:pt x="41" y="87"/>
                  </a:lnTo>
                  <a:lnTo>
                    <a:pt x="42" y="85"/>
                  </a:lnTo>
                  <a:lnTo>
                    <a:pt x="43" y="84"/>
                  </a:lnTo>
                  <a:lnTo>
                    <a:pt x="44" y="82"/>
                  </a:lnTo>
                  <a:lnTo>
                    <a:pt x="45" y="80"/>
                  </a:lnTo>
                  <a:lnTo>
                    <a:pt x="46" y="79"/>
                  </a:lnTo>
                  <a:lnTo>
                    <a:pt x="47" y="77"/>
                  </a:lnTo>
                  <a:lnTo>
                    <a:pt x="48" y="76"/>
                  </a:lnTo>
                  <a:lnTo>
                    <a:pt x="49" y="74"/>
                  </a:lnTo>
                  <a:lnTo>
                    <a:pt x="50" y="73"/>
                  </a:lnTo>
                  <a:lnTo>
                    <a:pt x="51" y="71"/>
                  </a:lnTo>
                  <a:lnTo>
                    <a:pt x="52" y="70"/>
                  </a:lnTo>
                  <a:lnTo>
                    <a:pt x="53" y="69"/>
                  </a:lnTo>
                  <a:lnTo>
                    <a:pt x="55" y="67"/>
                  </a:lnTo>
                  <a:lnTo>
                    <a:pt x="56" y="66"/>
                  </a:lnTo>
                  <a:lnTo>
                    <a:pt x="57" y="64"/>
                  </a:lnTo>
                  <a:lnTo>
                    <a:pt x="58" y="63"/>
                  </a:lnTo>
                  <a:lnTo>
                    <a:pt x="59" y="62"/>
                  </a:lnTo>
                  <a:lnTo>
                    <a:pt x="60" y="60"/>
                  </a:lnTo>
                  <a:lnTo>
                    <a:pt x="62" y="59"/>
                  </a:lnTo>
                  <a:lnTo>
                    <a:pt x="63" y="58"/>
                  </a:lnTo>
                  <a:lnTo>
                    <a:pt x="64" y="57"/>
                  </a:lnTo>
                  <a:lnTo>
                    <a:pt x="65" y="55"/>
                  </a:lnTo>
                  <a:lnTo>
                    <a:pt x="66" y="54"/>
                  </a:lnTo>
                  <a:lnTo>
                    <a:pt x="68" y="53"/>
                  </a:lnTo>
                  <a:lnTo>
                    <a:pt x="69" y="52"/>
                  </a:lnTo>
                  <a:lnTo>
                    <a:pt x="70" y="51"/>
                  </a:lnTo>
                  <a:lnTo>
                    <a:pt x="72" y="50"/>
                  </a:lnTo>
                  <a:lnTo>
                    <a:pt x="73" y="48"/>
                  </a:lnTo>
                  <a:lnTo>
                    <a:pt x="74" y="47"/>
                  </a:lnTo>
                  <a:lnTo>
                    <a:pt x="75" y="46"/>
                  </a:lnTo>
                  <a:lnTo>
                    <a:pt x="77" y="45"/>
                  </a:lnTo>
                  <a:lnTo>
                    <a:pt x="78" y="44"/>
                  </a:lnTo>
                  <a:lnTo>
                    <a:pt x="80" y="43"/>
                  </a:lnTo>
                  <a:lnTo>
                    <a:pt x="81" y="42"/>
                  </a:lnTo>
                  <a:lnTo>
                    <a:pt x="82" y="41"/>
                  </a:lnTo>
                  <a:lnTo>
                    <a:pt x="84" y="40"/>
                  </a:lnTo>
                  <a:lnTo>
                    <a:pt x="85" y="39"/>
                  </a:lnTo>
                  <a:lnTo>
                    <a:pt x="87" y="38"/>
                  </a:lnTo>
                  <a:lnTo>
                    <a:pt x="88" y="37"/>
                  </a:lnTo>
                  <a:lnTo>
                    <a:pt x="89" y="36"/>
                  </a:lnTo>
                  <a:lnTo>
                    <a:pt x="91" y="35"/>
                  </a:lnTo>
                  <a:lnTo>
                    <a:pt x="92" y="34"/>
                  </a:lnTo>
                  <a:lnTo>
                    <a:pt x="94" y="33"/>
                  </a:lnTo>
                  <a:lnTo>
                    <a:pt x="95" y="33"/>
                  </a:lnTo>
                  <a:lnTo>
                    <a:pt x="97" y="32"/>
                  </a:lnTo>
                  <a:lnTo>
                    <a:pt x="98" y="31"/>
                  </a:lnTo>
                  <a:lnTo>
                    <a:pt x="100" y="30"/>
                  </a:lnTo>
                  <a:lnTo>
                    <a:pt x="101" y="29"/>
                  </a:lnTo>
                  <a:lnTo>
                    <a:pt x="103" y="29"/>
                  </a:lnTo>
                  <a:lnTo>
                    <a:pt x="104" y="28"/>
                  </a:lnTo>
                  <a:lnTo>
                    <a:pt x="106" y="27"/>
                  </a:lnTo>
                  <a:lnTo>
                    <a:pt x="107" y="26"/>
                  </a:lnTo>
                  <a:lnTo>
                    <a:pt x="109" y="26"/>
                  </a:lnTo>
                  <a:lnTo>
                    <a:pt x="111" y="25"/>
                  </a:lnTo>
                  <a:lnTo>
                    <a:pt x="112" y="24"/>
                  </a:lnTo>
                  <a:lnTo>
                    <a:pt x="114" y="23"/>
                  </a:lnTo>
                  <a:lnTo>
                    <a:pt x="115" y="23"/>
                  </a:lnTo>
                  <a:lnTo>
                    <a:pt x="117" y="22"/>
                  </a:lnTo>
                  <a:lnTo>
                    <a:pt x="119" y="22"/>
                  </a:lnTo>
                  <a:lnTo>
                    <a:pt x="120" y="21"/>
                  </a:lnTo>
                  <a:lnTo>
                    <a:pt x="122" y="20"/>
                  </a:lnTo>
                  <a:lnTo>
                    <a:pt x="123" y="20"/>
                  </a:lnTo>
                  <a:lnTo>
                    <a:pt x="125" y="19"/>
                  </a:lnTo>
                  <a:lnTo>
                    <a:pt x="127" y="19"/>
                  </a:lnTo>
                  <a:lnTo>
                    <a:pt x="128" y="18"/>
                  </a:lnTo>
                  <a:lnTo>
                    <a:pt x="130" y="18"/>
                  </a:lnTo>
                  <a:lnTo>
                    <a:pt x="132" y="17"/>
                  </a:lnTo>
                  <a:lnTo>
                    <a:pt x="133" y="16"/>
                  </a:lnTo>
                  <a:lnTo>
                    <a:pt x="135" y="16"/>
                  </a:lnTo>
                  <a:lnTo>
                    <a:pt x="137" y="15"/>
                  </a:lnTo>
                  <a:lnTo>
                    <a:pt x="138" y="15"/>
                  </a:lnTo>
                  <a:lnTo>
                    <a:pt x="140" y="14"/>
                  </a:lnTo>
                  <a:lnTo>
                    <a:pt x="142" y="14"/>
                  </a:lnTo>
                  <a:lnTo>
                    <a:pt x="143" y="14"/>
                  </a:lnTo>
                  <a:lnTo>
                    <a:pt x="145" y="13"/>
                  </a:lnTo>
                  <a:lnTo>
                    <a:pt x="147" y="13"/>
                  </a:lnTo>
                  <a:lnTo>
                    <a:pt x="148" y="12"/>
                  </a:lnTo>
                  <a:lnTo>
                    <a:pt x="150" y="12"/>
                  </a:lnTo>
                  <a:lnTo>
                    <a:pt x="152" y="12"/>
                  </a:lnTo>
                  <a:lnTo>
                    <a:pt x="154" y="11"/>
                  </a:lnTo>
                  <a:lnTo>
                    <a:pt x="155" y="11"/>
                  </a:lnTo>
                  <a:lnTo>
                    <a:pt x="157" y="11"/>
                  </a:lnTo>
                  <a:lnTo>
                    <a:pt x="159" y="10"/>
                  </a:lnTo>
                  <a:lnTo>
                    <a:pt x="161" y="10"/>
                  </a:lnTo>
                  <a:lnTo>
                    <a:pt x="162" y="10"/>
                  </a:lnTo>
                  <a:lnTo>
                    <a:pt x="164" y="9"/>
                  </a:lnTo>
                  <a:lnTo>
                    <a:pt x="166" y="9"/>
                  </a:lnTo>
                  <a:lnTo>
                    <a:pt x="167" y="9"/>
                  </a:lnTo>
                  <a:lnTo>
                    <a:pt x="169" y="9"/>
                  </a:lnTo>
                  <a:lnTo>
                    <a:pt x="171" y="8"/>
                  </a:lnTo>
                  <a:lnTo>
                    <a:pt x="173" y="8"/>
                  </a:lnTo>
                  <a:lnTo>
                    <a:pt x="174" y="8"/>
                  </a:lnTo>
                  <a:lnTo>
                    <a:pt x="176" y="8"/>
                  </a:lnTo>
                  <a:lnTo>
                    <a:pt x="178" y="7"/>
                  </a:lnTo>
                  <a:lnTo>
                    <a:pt x="180" y="7"/>
                  </a:lnTo>
                  <a:lnTo>
                    <a:pt x="181" y="7"/>
                  </a:lnTo>
                  <a:lnTo>
                    <a:pt x="183" y="7"/>
                  </a:lnTo>
                  <a:lnTo>
                    <a:pt x="185" y="7"/>
                  </a:lnTo>
                  <a:lnTo>
                    <a:pt x="187" y="7"/>
                  </a:lnTo>
                  <a:lnTo>
                    <a:pt x="188" y="6"/>
                  </a:lnTo>
                  <a:lnTo>
                    <a:pt x="190" y="6"/>
                  </a:lnTo>
                  <a:lnTo>
                    <a:pt x="192" y="6"/>
                  </a:lnTo>
                  <a:lnTo>
                    <a:pt x="194" y="6"/>
                  </a:lnTo>
                  <a:lnTo>
                    <a:pt x="195" y="6"/>
                  </a:lnTo>
                  <a:lnTo>
                    <a:pt x="197" y="6"/>
                  </a:lnTo>
                  <a:lnTo>
                    <a:pt x="199" y="6"/>
                  </a:lnTo>
                  <a:lnTo>
                    <a:pt x="200" y="6"/>
                  </a:lnTo>
                  <a:lnTo>
                    <a:pt x="202" y="6"/>
                  </a:lnTo>
                  <a:lnTo>
                    <a:pt x="204" y="5"/>
                  </a:lnTo>
                  <a:lnTo>
                    <a:pt x="206" y="5"/>
                  </a:lnTo>
                  <a:lnTo>
                    <a:pt x="207" y="5"/>
                  </a:lnTo>
                  <a:lnTo>
                    <a:pt x="209" y="5"/>
                  </a:lnTo>
                  <a:lnTo>
                    <a:pt x="211" y="5"/>
                  </a:lnTo>
                  <a:lnTo>
                    <a:pt x="213" y="5"/>
                  </a:lnTo>
                  <a:lnTo>
                    <a:pt x="214" y="5"/>
                  </a:lnTo>
                  <a:lnTo>
                    <a:pt x="216" y="5"/>
                  </a:lnTo>
                  <a:lnTo>
                    <a:pt x="218" y="5"/>
                  </a:lnTo>
                  <a:lnTo>
                    <a:pt x="220" y="5"/>
                  </a:lnTo>
                  <a:lnTo>
                    <a:pt x="221" y="5"/>
                  </a:lnTo>
                  <a:lnTo>
                    <a:pt x="223" y="5"/>
                  </a:lnTo>
                  <a:lnTo>
                    <a:pt x="225" y="5"/>
                  </a:lnTo>
                  <a:lnTo>
                    <a:pt x="226" y="5"/>
                  </a:lnTo>
                  <a:lnTo>
                    <a:pt x="228" y="6"/>
                  </a:lnTo>
                  <a:lnTo>
                    <a:pt x="230" y="6"/>
                  </a:lnTo>
                  <a:lnTo>
                    <a:pt x="231" y="6"/>
                  </a:lnTo>
                  <a:lnTo>
                    <a:pt x="233" y="6"/>
                  </a:lnTo>
                  <a:lnTo>
                    <a:pt x="235" y="6"/>
                  </a:lnTo>
                  <a:lnTo>
                    <a:pt x="237" y="6"/>
                  </a:lnTo>
                  <a:lnTo>
                    <a:pt x="238" y="6"/>
                  </a:lnTo>
                  <a:lnTo>
                    <a:pt x="240" y="6"/>
                  </a:lnTo>
                  <a:lnTo>
                    <a:pt x="242" y="6"/>
                  </a:lnTo>
                  <a:lnTo>
                    <a:pt x="243" y="6"/>
                  </a:lnTo>
                  <a:lnTo>
                    <a:pt x="247" y="7"/>
                  </a:lnTo>
                  <a:lnTo>
                    <a:pt x="250" y="7"/>
                  </a:lnTo>
                  <a:lnTo>
                    <a:pt x="253" y="7"/>
                  </a:lnTo>
                  <a:lnTo>
                    <a:pt x="256" y="7"/>
                  </a:lnTo>
                  <a:lnTo>
                    <a:pt x="260" y="8"/>
                  </a:lnTo>
                  <a:lnTo>
                    <a:pt x="263" y="8"/>
                  </a:lnTo>
                  <a:lnTo>
                    <a:pt x="266" y="8"/>
                  </a:lnTo>
                  <a:lnTo>
                    <a:pt x="269" y="9"/>
                  </a:lnTo>
                  <a:lnTo>
                    <a:pt x="272" y="9"/>
                  </a:lnTo>
                  <a:lnTo>
                    <a:pt x="275" y="10"/>
                  </a:lnTo>
                  <a:lnTo>
                    <a:pt x="278" y="10"/>
                  </a:lnTo>
                  <a:lnTo>
                    <a:pt x="281" y="11"/>
                  </a:lnTo>
                  <a:lnTo>
                    <a:pt x="284" y="11"/>
                  </a:lnTo>
                  <a:lnTo>
                    <a:pt x="287" y="12"/>
                  </a:lnTo>
                  <a:lnTo>
                    <a:pt x="290" y="12"/>
                  </a:lnTo>
                  <a:lnTo>
                    <a:pt x="293" y="13"/>
                  </a:lnTo>
                  <a:lnTo>
                    <a:pt x="296" y="13"/>
                  </a:lnTo>
                  <a:lnTo>
                    <a:pt x="299" y="14"/>
                  </a:lnTo>
                  <a:lnTo>
                    <a:pt x="301" y="14"/>
                  </a:lnTo>
                  <a:lnTo>
                    <a:pt x="304" y="15"/>
                  </a:lnTo>
                  <a:lnTo>
                    <a:pt x="307" y="16"/>
                  </a:lnTo>
                  <a:lnTo>
                    <a:pt x="309" y="16"/>
                  </a:lnTo>
                  <a:lnTo>
                    <a:pt x="312" y="17"/>
                  </a:lnTo>
                  <a:lnTo>
                    <a:pt x="314" y="18"/>
                  </a:lnTo>
                  <a:lnTo>
                    <a:pt x="317" y="18"/>
                  </a:lnTo>
                  <a:lnTo>
                    <a:pt x="319" y="19"/>
                  </a:lnTo>
                  <a:lnTo>
                    <a:pt x="322" y="19"/>
                  </a:lnTo>
                  <a:lnTo>
                    <a:pt x="324" y="20"/>
                  </a:lnTo>
                  <a:lnTo>
                    <a:pt x="326" y="21"/>
                  </a:lnTo>
                  <a:lnTo>
                    <a:pt x="328" y="21"/>
                  </a:lnTo>
                  <a:lnTo>
                    <a:pt x="330" y="22"/>
                  </a:lnTo>
                  <a:lnTo>
                    <a:pt x="333" y="23"/>
                  </a:lnTo>
                  <a:lnTo>
                    <a:pt x="335" y="23"/>
                  </a:lnTo>
                  <a:lnTo>
                    <a:pt x="337" y="24"/>
                  </a:lnTo>
                  <a:lnTo>
                    <a:pt x="338" y="25"/>
                  </a:lnTo>
                  <a:lnTo>
                    <a:pt x="340" y="25"/>
                  </a:lnTo>
                  <a:lnTo>
                    <a:pt x="342" y="26"/>
                  </a:lnTo>
                  <a:lnTo>
                    <a:pt x="344" y="27"/>
                  </a:lnTo>
                  <a:lnTo>
                    <a:pt x="345" y="27"/>
                  </a:lnTo>
                  <a:lnTo>
                    <a:pt x="347" y="28"/>
                  </a:lnTo>
                  <a:lnTo>
                    <a:pt x="348" y="29"/>
                  </a:lnTo>
                  <a:lnTo>
                    <a:pt x="350" y="29"/>
                  </a:lnTo>
                  <a:lnTo>
                    <a:pt x="351" y="30"/>
                  </a:lnTo>
                  <a:lnTo>
                    <a:pt x="352" y="30"/>
                  </a:lnTo>
                  <a:close/>
                  <a:moveTo>
                    <a:pt x="545" y="0"/>
                  </a:moveTo>
                  <a:lnTo>
                    <a:pt x="546" y="9"/>
                  </a:lnTo>
                  <a:lnTo>
                    <a:pt x="545" y="9"/>
                  </a:lnTo>
                  <a:lnTo>
                    <a:pt x="545" y="10"/>
                  </a:lnTo>
                  <a:lnTo>
                    <a:pt x="544" y="10"/>
                  </a:lnTo>
                  <a:lnTo>
                    <a:pt x="543" y="10"/>
                  </a:lnTo>
                  <a:lnTo>
                    <a:pt x="542" y="10"/>
                  </a:lnTo>
                  <a:lnTo>
                    <a:pt x="541" y="10"/>
                  </a:lnTo>
                  <a:lnTo>
                    <a:pt x="540" y="10"/>
                  </a:lnTo>
                  <a:lnTo>
                    <a:pt x="539" y="10"/>
                  </a:lnTo>
                  <a:lnTo>
                    <a:pt x="538" y="11"/>
                  </a:lnTo>
                  <a:lnTo>
                    <a:pt x="536" y="11"/>
                  </a:lnTo>
                  <a:lnTo>
                    <a:pt x="535" y="11"/>
                  </a:lnTo>
                  <a:lnTo>
                    <a:pt x="534" y="12"/>
                  </a:lnTo>
                  <a:lnTo>
                    <a:pt x="533" y="12"/>
                  </a:lnTo>
                  <a:lnTo>
                    <a:pt x="532" y="12"/>
                  </a:lnTo>
                  <a:lnTo>
                    <a:pt x="531" y="13"/>
                  </a:lnTo>
                  <a:lnTo>
                    <a:pt x="529" y="13"/>
                  </a:lnTo>
                  <a:lnTo>
                    <a:pt x="528" y="13"/>
                  </a:lnTo>
                  <a:lnTo>
                    <a:pt x="527" y="14"/>
                  </a:lnTo>
                  <a:lnTo>
                    <a:pt x="526" y="14"/>
                  </a:lnTo>
                  <a:lnTo>
                    <a:pt x="525" y="15"/>
                  </a:lnTo>
                  <a:lnTo>
                    <a:pt x="524" y="15"/>
                  </a:lnTo>
                  <a:lnTo>
                    <a:pt x="522" y="16"/>
                  </a:lnTo>
                  <a:lnTo>
                    <a:pt x="521" y="16"/>
                  </a:lnTo>
                  <a:lnTo>
                    <a:pt x="520" y="17"/>
                  </a:lnTo>
                  <a:lnTo>
                    <a:pt x="519" y="17"/>
                  </a:lnTo>
                  <a:lnTo>
                    <a:pt x="518" y="18"/>
                  </a:lnTo>
                  <a:lnTo>
                    <a:pt x="516" y="19"/>
                  </a:lnTo>
                  <a:lnTo>
                    <a:pt x="515" y="19"/>
                  </a:lnTo>
                  <a:lnTo>
                    <a:pt x="514" y="20"/>
                  </a:lnTo>
                  <a:lnTo>
                    <a:pt x="513" y="20"/>
                  </a:lnTo>
                  <a:lnTo>
                    <a:pt x="512" y="21"/>
                  </a:lnTo>
                  <a:lnTo>
                    <a:pt x="511" y="21"/>
                  </a:lnTo>
                  <a:lnTo>
                    <a:pt x="509" y="22"/>
                  </a:lnTo>
                  <a:lnTo>
                    <a:pt x="508" y="23"/>
                  </a:lnTo>
                  <a:lnTo>
                    <a:pt x="507" y="23"/>
                  </a:lnTo>
                  <a:lnTo>
                    <a:pt x="506" y="24"/>
                  </a:lnTo>
                  <a:lnTo>
                    <a:pt x="504" y="25"/>
                  </a:lnTo>
                  <a:lnTo>
                    <a:pt x="503" y="25"/>
                  </a:lnTo>
                  <a:lnTo>
                    <a:pt x="501" y="27"/>
                  </a:lnTo>
                  <a:lnTo>
                    <a:pt x="498" y="28"/>
                  </a:lnTo>
                  <a:lnTo>
                    <a:pt x="493" y="31"/>
                  </a:lnTo>
                  <a:lnTo>
                    <a:pt x="488" y="34"/>
                  </a:lnTo>
                  <a:lnTo>
                    <a:pt x="486" y="35"/>
                  </a:lnTo>
                  <a:lnTo>
                    <a:pt x="483" y="37"/>
                  </a:lnTo>
                  <a:lnTo>
                    <a:pt x="482" y="37"/>
                  </a:lnTo>
                  <a:lnTo>
                    <a:pt x="481" y="38"/>
                  </a:lnTo>
                  <a:lnTo>
                    <a:pt x="479" y="39"/>
                  </a:lnTo>
                  <a:lnTo>
                    <a:pt x="478" y="39"/>
                  </a:lnTo>
                  <a:lnTo>
                    <a:pt x="477" y="40"/>
                  </a:lnTo>
                  <a:lnTo>
                    <a:pt x="475" y="41"/>
                  </a:lnTo>
                  <a:lnTo>
                    <a:pt x="474" y="42"/>
                  </a:lnTo>
                  <a:lnTo>
                    <a:pt x="473" y="42"/>
                  </a:lnTo>
                  <a:lnTo>
                    <a:pt x="471" y="43"/>
                  </a:lnTo>
                  <a:lnTo>
                    <a:pt x="470" y="44"/>
                  </a:lnTo>
                  <a:lnTo>
                    <a:pt x="468" y="44"/>
                  </a:lnTo>
                  <a:lnTo>
                    <a:pt x="467" y="45"/>
                  </a:lnTo>
                  <a:lnTo>
                    <a:pt x="466" y="45"/>
                  </a:lnTo>
                  <a:lnTo>
                    <a:pt x="464" y="46"/>
                  </a:lnTo>
                  <a:lnTo>
                    <a:pt x="463" y="47"/>
                  </a:lnTo>
                  <a:lnTo>
                    <a:pt x="461" y="47"/>
                  </a:lnTo>
                  <a:lnTo>
                    <a:pt x="461" y="48"/>
                  </a:lnTo>
                  <a:lnTo>
                    <a:pt x="460" y="48"/>
                  </a:lnTo>
                  <a:lnTo>
                    <a:pt x="459" y="48"/>
                  </a:lnTo>
                  <a:lnTo>
                    <a:pt x="458" y="48"/>
                  </a:lnTo>
                  <a:lnTo>
                    <a:pt x="457" y="49"/>
                  </a:lnTo>
                  <a:lnTo>
                    <a:pt x="455" y="49"/>
                  </a:lnTo>
                  <a:lnTo>
                    <a:pt x="455" y="50"/>
                  </a:lnTo>
                  <a:lnTo>
                    <a:pt x="454" y="50"/>
                  </a:lnTo>
                  <a:lnTo>
                    <a:pt x="453" y="50"/>
                  </a:lnTo>
                  <a:lnTo>
                    <a:pt x="452" y="51"/>
                  </a:lnTo>
                  <a:lnTo>
                    <a:pt x="451" y="51"/>
                  </a:lnTo>
                  <a:lnTo>
                    <a:pt x="450" y="51"/>
                  </a:lnTo>
                  <a:lnTo>
                    <a:pt x="449" y="52"/>
                  </a:lnTo>
                  <a:lnTo>
                    <a:pt x="448" y="52"/>
                  </a:lnTo>
                  <a:lnTo>
                    <a:pt x="446" y="52"/>
                  </a:lnTo>
                  <a:lnTo>
                    <a:pt x="445" y="53"/>
                  </a:lnTo>
                  <a:lnTo>
                    <a:pt x="444" y="53"/>
                  </a:lnTo>
                  <a:lnTo>
                    <a:pt x="443" y="53"/>
                  </a:lnTo>
                  <a:lnTo>
                    <a:pt x="442" y="53"/>
                  </a:lnTo>
                  <a:lnTo>
                    <a:pt x="441" y="54"/>
                  </a:lnTo>
                  <a:lnTo>
                    <a:pt x="440" y="54"/>
                  </a:lnTo>
                  <a:lnTo>
                    <a:pt x="439" y="54"/>
                  </a:lnTo>
                  <a:lnTo>
                    <a:pt x="438" y="54"/>
                  </a:lnTo>
                  <a:lnTo>
                    <a:pt x="437" y="55"/>
                  </a:lnTo>
                  <a:lnTo>
                    <a:pt x="436" y="55"/>
                  </a:lnTo>
                  <a:lnTo>
                    <a:pt x="435" y="55"/>
                  </a:lnTo>
                  <a:lnTo>
                    <a:pt x="434" y="55"/>
                  </a:lnTo>
                  <a:lnTo>
                    <a:pt x="433" y="55"/>
                  </a:lnTo>
                  <a:lnTo>
                    <a:pt x="432" y="55"/>
                  </a:lnTo>
                  <a:lnTo>
                    <a:pt x="431" y="56"/>
                  </a:lnTo>
                  <a:lnTo>
                    <a:pt x="430" y="56"/>
                  </a:lnTo>
                  <a:lnTo>
                    <a:pt x="429" y="56"/>
                  </a:lnTo>
                  <a:lnTo>
                    <a:pt x="428" y="56"/>
                  </a:lnTo>
                  <a:lnTo>
                    <a:pt x="427" y="56"/>
                  </a:lnTo>
                  <a:lnTo>
                    <a:pt x="426" y="56"/>
                  </a:lnTo>
                  <a:lnTo>
                    <a:pt x="425" y="56"/>
                  </a:lnTo>
                  <a:lnTo>
                    <a:pt x="424" y="56"/>
                  </a:lnTo>
                  <a:lnTo>
                    <a:pt x="423" y="56"/>
                  </a:lnTo>
                  <a:lnTo>
                    <a:pt x="422" y="56"/>
                  </a:lnTo>
                  <a:lnTo>
                    <a:pt x="421" y="57"/>
                  </a:lnTo>
                  <a:lnTo>
                    <a:pt x="420" y="57"/>
                  </a:lnTo>
                  <a:lnTo>
                    <a:pt x="419" y="57"/>
                  </a:lnTo>
                  <a:lnTo>
                    <a:pt x="418" y="57"/>
                  </a:lnTo>
                  <a:lnTo>
                    <a:pt x="417" y="57"/>
                  </a:lnTo>
                  <a:lnTo>
                    <a:pt x="416" y="57"/>
                  </a:lnTo>
                  <a:lnTo>
                    <a:pt x="415" y="57"/>
                  </a:lnTo>
                  <a:lnTo>
                    <a:pt x="414" y="57"/>
                  </a:lnTo>
                  <a:lnTo>
                    <a:pt x="413" y="57"/>
                  </a:lnTo>
                  <a:lnTo>
                    <a:pt x="412" y="57"/>
                  </a:lnTo>
                  <a:lnTo>
                    <a:pt x="411" y="57"/>
                  </a:lnTo>
                  <a:lnTo>
                    <a:pt x="410" y="57"/>
                  </a:lnTo>
                  <a:lnTo>
                    <a:pt x="409" y="56"/>
                  </a:lnTo>
                  <a:lnTo>
                    <a:pt x="408" y="56"/>
                  </a:lnTo>
                  <a:lnTo>
                    <a:pt x="407" y="56"/>
                  </a:lnTo>
                  <a:lnTo>
                    <a:pt x="406" y="56"/>
                  </a:lnTo>
                  <a:lnTo>
                    <a:pt x="405" y="56"/>
                  </a:lnTo>
                  <a:lnTo>
                    <a:pt x="404" y="56"/>
                  </a:lnTo>
                  <a:lnTo>
                    <a:pt x="403" y="56"/>
                  </a:lnTo>
                  <a:lnTo>
                    <a:pt x="402" y="56"/>
                  </a:lnTo>
                  <a:lnTo>
                    <a:pt x="401" y="56"/>
                  </a:lnTo>
                  <a:lnTo>
                    <a:pt x="400" y="56"/>
                  </a:lnTo>
                  <a:lnTo>
                    <a:pt x="399" y="55"/>
                  </a:lnTo>
                  <a:lnTo>
                    <a:pt x="398" y="55"/>
                  </a:lnTo>
                  <a:lnTo>
                    <a:pt x="397" y="55"/>
                  </a:lnTo>
                  <a:lnTo>
                    <a:pt x="396" y="55"/>
                  </a:lnTo>
                  <a:lnTo>
                    <a:pt x="395" y="55"/>
                  </a:lnTo>
                  <a:lnTo>
                    <a:pt x="394" y="55"/>
                  </a:lnTo>
                  <a:lnTo>
                    <a:pt x="393" y="54"/>
                  </a:lnTo>
                  <a:lnTo>
                    <a:pt x="391" y="54"/>
                  </a:lnTo>
                  <a:lnTo>
                    <a:pt x="390" y="54"/>
                  </a:lnTo>
                  <a:lnTo>
                    <a:pt x="389" y="54"/>
                  </a:lnTo>
                  <a:lnTo>
                    <a:pt x="388" y="54"/>
                  </a:lnTo>
                  <a:lnTo>
                    <a:pt x="387" y="53"/>
                  </a:lnTo>
                  <a:lnTo>
                    <a:pt x="386" y="53"/>
                  </a:lnTo>
                  <a:lnTo>
                    <a:pt x="385" y="53"/>
                  </a:lnTo>
                  <a:lnTo>
                    <a:pt x="384" y="53"/>
                  </a:lnTo>
                  <a:lnTo>
                    <a:pt x="383" y="52"/>
                  </a:lnTo>
                  <a:lnTo>
                    <a:pt x="382" y="52"/>
                  </a:lnTo>
                  <a:lnTo>
                    <a:pt x="381" y="52"/>
                  </a:lnTo>
                  <a:lnTo>
                    <a:pt x="380" y="51"/>
                  </a:lnTo>
                  <a:lnTo>
                    <a:pt x="379" y="51"/>
                  </a:lnTo>
                  <a:lnTo>
                    <a:pt x="378" y="51"/>
                  </a:lnTo>
                  <a:lnTo>
                    <a:pt x="377" y="50"/>
                  </a:lnTo>
                  <a:lnTo>
                    <a:pt x="376" y="50"/>
                  </a:lnTo>
                  <a:lnTo>
                    <a:pt x="375" y="50"/>
                  </a:lnTo>
                  <a:lnTo>
                    <a:pt x="374" y="49"/>
                  </a:lnTo>
                  <a:lnTo>
                    <a:pt x="372" y="49"/>
                  </a:lnTo>
                  <a:lnTo>
                    <a:pt x="371" y="49"/>
                  </a:lnTo>
                  <a:lnTo>
                    <a:pt x="370" y="48"/>
                  </a:lnTo>
                  <a:lnTo>
                    <a:pt x="369" y="48"/>
                  </a:lnTo>
                  <a:lnTo>
                    <a:pt x="368" y="47"/>
                  </a:lnTo>
                  <a:lnTo>
                    <a:pt x="367" y="47"/>
                  </a:lnTo>
                  <a:lnTo>
                    <a:pt x="366" y="47"/>
                  </a:lnTo>
                  <a:lnTo>
                    <a:pt x="365" y="46"/>
                  </a:lnTo>
                  <a:lnTo>
                    <a:pt x="363" y="46"/>
                  </a:lnTo>
                  <a:lnTo>
                    <a:pt x="362" y="45"/>
                  </a:lnTo>
                  <a:lnTo>
                    <a:pt x="361" y="45"/>
                  </a:lnTo>
                  <a:lnTo>
                    <a:pt x="360" y="44"/>
                  </a:lnTo>
                  <a:lnTo>
                    <a:pt x="359" y="44"/>
                  </a:lnTo>
                  <a:lnTo>
                    <a:pt x="358" y="43"/>
                  </a:lnTo>
                  <a:lnTo>
                    <a:pt x="357" y="43"/>
                  </a:lnTo>
                  <a:lnTo>
                    <a:pt x="355" y="42"/>
                  </a:lnTo>
                  <a:lnTo>
                    <a:pt x="354" y="42"/>
                  </a:lnTo>
                  <a:lnTo>
                    <a:pt x="353" y="41"/>
                  </a:lnTo>
                  <a:lnTo>
                    <a:pt x="352" y="40"/>
                  </a:lnTo>
                  <a:lnTo>
                    <a:pt x="351" y="40"/>
                  </a:lnTo>
                  <a:lnTo>
                    <a:pt x="349" y="39"/>
                  </a:lnTo>
                  <a:lnTo>
                    <a:pt x="348" y="39"/>
                  </a:lnTo>
                  <a:lnTo>
                    <a:pt x="352" y="30"/>
                  </a:lnTo>
                  <a:lnTo>
                    <a:pt x="354" y="31"/>
                  </a:lnTo>
                  <a:lnTo>
                    <a:pt x="355" y="32"/>
                  </a:lnTo>
                  <a:lnTo>
                    <a:pt x="356" y="32"/>
                  </a:lnTo>
                  <a:lnTo>
                    <a:pt x="357" y="33"/>
                  </a:lnTo>
                  <a:lnTo>
                    <a:pt x="358" y="33"/>
                  </a:lnTo>
                  <a:lnTo>
                    <a:pt x="359" y="34"/>
                  </a:lnTo>
                  <a:lnTo>
                    <a:pt x="360" y="34"/>
                  </a:lnTo>
                  <a:lnTo>
                    <a:pt x="361" y="35"/>
                  </a:lnTo>
                  <a:lnTo>
                    <a:pt x="363" y="35"/>
                  </a:lnTo>
                  <a:lnTo>
                    <a:pt x="364" y="36"/>
                  </a:lnTo>
                  <a:lnTo>
                    <a:pt x="365" y="36"/>
                  </a:lnTo>
                  <a:lnTo>
                    <a:pt x="366" y="37"/>
                  </a:lnTo>
                  <a:lnTo>
                    <a:pt x="367" y="37"/>
                  </a:lnTo>
                  <a:lnTo>
                    <a:pt x="368" y="37"/>
                  </a:lnTo>
                  <a:lnTo>
                    <a:pt x="369" y="38"/>
                  </a:lnTo>
                  <a:lnTo>
                    <a:pt x="370" y="38"/>
                  </a:lnTo>
                  <a:lnTo>
                    <a:pt x="371" y="39"/>
                  </a:lnTo>
                  <a:lnTo>
                    <a:pt x="372" y="39"/>
                  </a:lnTo>
                  <a:lnTo>
                    <a:pt x="373" y="39"/>
                  </a:lnTo>
                  <a:lnTo>
                    <a:pt x="374" y="40"/>
                  </a:lnTo>
                  <a:lnTo>
                    <a:pt x="376" y="40"/>
                  </a:lnTo>
                  <a:lnTo>
                    <a:pt x="377" y="41"/>
                  </a:lnTo>
                  <a:lnTo>
                    <a:pt x="378" y="41"/>
                  </a:lnTo>
                  <a:lnTo>
                    <a:pt x="379" y="41"/>
                  </a:lnTo>
                  <a:lnTo>
                    <a:pt x="380" y="42"/>
                  </a:lnTo>
                  <a:lnTo>
                    <a:pt x="381" y="42"/>
                  </a:lnTo>
                  <a:lnTo>
                    <a:pt x="382" y="42"/>
                  </a:lnTo>
                  <a:lnTo>
                    <a:pt x="383" y="43"/>
                  </a:lnTo>
                  <a:lnTo>
                    <a:pt x="384" y="43"/>
                  </a:lnTo>
                  <a:lnTo>
                    <a:pt x="385" y="43"/>
                  </a:lnTo>
                  <a:lnTo>
                    <a:pt x="386" y="43"/>
                  </a:lnTo>
                  <a:lnTo>
                    <a:pt x="387" y="44"/>
                  </a:lnTo>
                  <a:lnTo>
                    <a:pt x="388" y="44"/>
                  </a:lnTo>
                  <a:lnTo>
                    <a:pt x="389" y="44"/>
                  </a:lnTo>
                  <a:lnTo>
                    <a:pt x="390" y="44"/>
                  </a:lnTo>
                  <a:lnTo>
                    <a:pt x="390" y="45"/>
                  </a:lnTo>
                  <a:lnTo>
                    <a:pt x="391" y="45"/>
                  </a:lnTo>
                  <a:lnTo>
                    <a:pt x="392" y="45"/>
                  </a:lnTo>
                  <a:lnTo>
                    <a:pt x="393" y="45"/>
                  </a:lnTo>
                  <a:lnTo>
                    <a:pt x="394" y="45"/>
                  </a:lnTo>
                  <a:lnTo>
                    <a:pt x="395" y="45"/>
                  </a:lnTo>
                  <a:lnTo>
                    <a:pt x="396" y="46"/>
                  </a:lnTo>
                  <a:lnTo>
                    <a:pt x="397" y="46"/>
                  </a:lnTo>
                  <a:lnTo>
                    <a:pt x="398" y="46"/>
                  </a:lnTo>
                  <a:lnTo>
                    <a:pt x="399" y="46"/>
                  </a:lnTo>
                  <a:lnTo>
                    <a:pt x="400" y="46"/>
                  </a:lnTo>
                  <a:lnTo>
                    <a:pt x="401" y="46"/>
                  </a:lnTo>
                  <a:lnTo>
                    <a:pt x="402" y="46"/>
                  </a:lnTo>
                  <a:lnTo>
                    <a:pt x="403" y="47"/>
                  </a:lnTo>
                  <a:lnTo>
                    <a:pt x="404" y="47"/>
                  </a:lnTo>
                  <a:lnTo>
                    <a:pt x="405" y="47"/>
                  </a:lnTo>
                  <a:lnTo>
                    <a:pt x="406" y="47"/>
                  </a:lnTo>
                  <a:lnTo>
                    <a:pt x="407" y="47"/>
                  </a:lnTo>
                  <a:lnTo>
                    <a:pt x="408" y="47"/>
                  </a:lnTo>
                  <a:lnTo>
                    <a:pt x="409" y="47"/>
                  </a:lnTo>
                  <a:lnTo>
                    <a:pt x="410" y="47"/>
                  </a:lnTo>
                  <a:lnTo>
                    <a:pt x="411" y="47"/>
                  </a:lnTo>
                  <a:lnTo>
                    <a:pt x="412" y="47"/>
                  </a:lnTo>
                  <a:lnTo>
                    <a:pt x="413" y="47"/>
                  </a:lnTo>
                  <a:lnTo>
                    <a:pt x="414" y="47"/>
                  </a:lnTo>
                  <a:lnTo>
                    <a:pt x="415" y="47"/>
                  </a:lnTo>
                  <a:lnTo>
                    <a:pt x="416" y="47"/>
                  </a:lnTo>
                  <a:lnTo>
                    <a:pt x="417" y="47"/>
                  </a:lnTo>
                  <a:lnTo>
                    <a:pt x="418" y="47"/>
                  </a:lnTo>
                  <a:lnTo>
                    <a:pt x="419" y="47"/>
                  </a:lnTo>
                  <a:lnTo>
                    <a:pt x="420" y="47"/>
                  </a:lnTo>
                  <a:lnTo>
                    <a:pt x="421" y="47"/>
                  </a:lnTo>
                  <a:lnTo>
                    <a:pt x="422" y="47"/>
                  </a:lnTo>
                  <a:lnTo>
                    <a:pt x="423" y="47"/>
                  </a:lnTo>
                  <a:lnTo>
                    <a:pt x="424" y="47"/>
                  </a:lnTo>
                  <a:lnTo>
                    <a:pt x="425" y="47"/>
                  </a:lnTo>
                  <a:lnTo>
                    <a:pt x="426" y="47"/>
                  </a:lnTo>
                  <a:lnTo>
                    <a:pt x="427" y="47"/>
                  </a:lnTo>
                  <a:lnTo>
                    <a:pt x="428" y="47"/>
                  </a:lnTo>
                  <a:lnTo>
                    <a:pt x="429" y="47"/>
                  </a:lnTo>
                  <a:lnTo>
                    <a:pt x="429" y="46"/>
                  </a:lnTo>
                  <a:lnTo>
                    <a:pt x="430" y="46"/>
                  </a:lnTo>
                  <a:lnTo>
                    <a:pt x="431" y="46"/>
                  </a:lnTo>
                  <a:lnTo>
                    <a:pt x="432" y="46"/>
                  </a:lnTo>
                  <a:lnTo>
                    <a:pt x="433" y="46"/>
                  </a:lnTo>
                  <a:lnTo>
                    <a:pt x="434" y="46"/>
                  </a:lnTo>
                  <a:lnTo>
                    <a:pt x="435" y="46"/>
                  </a:lnTo>
                  <a:lnTo>
                    <a:pt x="435" y="45"/>
                  </a:lnTo>
                  <a:lnTo>
                    <a:pt x="436" y="45"/>
                  </a:lnTo>
                  <a:lnTo>
                    <a:pt x="437" y="45"/>
                  </a:lnTo>
                  <a:lnTo>
                    <a:pt x="438" y="45"/>
                  </a:lnTo>
                  <a:lnTo>
                    <a:pt x="439" y="45"/>
                  </a:lnTo>
                  <a:lnTo>
                    <a:pt x="440" y="44"/>
                  </a:lnTo>
                  <a:lnTo>
                    <a:pt x="441" y="44"/>
                  </a:lnTo>
                  <a:lnTo>
                    <a:pt x="442" y="44"/>
                  </a:lnTo>
                  <a:lnTo>
                    <a:pt x="443" y="44"/>
                  </a:lnTo>
                  <a:lnTo>
                    <a:pt x="444" y="43"/>
                  </a:lnTo>
                  <a:lnTo>
                    <a:pt x="445" y="43"/>
                  </a:lnTo>
                  <a:lnTo>
                    <a:pt x="447" y="43"/>
                  </a:lnTo>
                  <a:lnTo>
                    <a:pt x="447" y="42"/>
                  </a:lnTo>
                  <a:lnTo>
                    <a:pt x="448" y="42"/>
                  </a:lnTo>
                  <a:lnTo>
                    <a:pt x="449" y="42"/>
                  </a:lnTo>
                  <a:lnTo>
                    <a:pt x="450" y="41"/>
                  </a:lnTo>
                  <a:lnTo>
                    <a:pt x="451" y="41"/>
                  </a:lnTo>
                  <a:lnTo>
                    <a:pt x="452" y="41"/>
                  </a:lnTo>
                  <a:lnTo>
                    <a:pt x="454" y="40"/>
                  </a:lnTo>
                  <a:lnTo>
                    <a:pt x="455" y="40"/>
                  </a:lnTo>
                  <a:lnTo>
                    <a:pt x="456" y="39"/>
                  </a:lnTo>
                  <a:lnTo>
                    <a:pt x="457" y="39"/>
                  </a:lnTo>
                  <a:lnTo>
                    <a:pt x="458" y="39"/>
                  </a:lnTo>
                  <a:lnTo>
                    <a:pt x="459" y="38"/>
                  </a:lnTo>
                  <a:lnTo>
                    <a:pt x="460" y="37"/>
                  </a:lnTo>
                  <a:lnTo>
                    <a:pt x="462" y="37"/>
                  </a:lnTo>
                  <a:lnTo>
                    <a:pt x="463" y="36"/>
                  </a:lnTo>
                  <a:lnTo>
                    <a:pt x="464" y="36"/>
                  </a:lnTo>
                  <a:lnTo>
                    <a:pt x="466" y="35"/>
                  </a:lnTo>
                  <a:lnTo>
                    <a:pt x="467" y="34"/>
                  </a:lnTo>
                  <a:lnTo>
                    <a:pt x="468" y="34"/>
                  </a:lnTo>
                  <a:lnTo>
                    <a:pt x="470" y="33"/>
                  </a:lnTo>
                  <a:lnTo>
                    <a:pt x="471" y="33"/>
                  </a:lnTo>
                  <a:lnTo>
                    <a:pt x="472" y="32"/>
                  </a:lnTo>
                  <a:lnTo>
                    <a:pt x="474" y="31"/>
                  </a:lnTo>
                  <a:lnTo>
                    <a:pt x="475" y="31"/>
                  </a:lnTo>
                  <a:lnTo>
                    <a:pt x="476" y="30"/>
                  </a:lnTo>
                  <a:lnTo>
                    <a:pt x="477" y="29"/>
                  </a:lnTo>
                  <a:lnTo>
                    <a:pt x="479" y="28"/>
                  </a:lnTo>
                  <a:lnTo>
                    <a:pt x="481" y="27"/>
                  </a:lnTo>
                  <a:lnTo>
                    <a:pt x="484" y="26"/>
                  </a:lnTo>
                  <a:lnTo>
                    <a:pt x="489" y="23"/>
                  </a:lnTo>
                  <a:lnTo>
                    <a:pt x="494" y="20"/>
                  </a:lnTo>
                  <a:lnTo>
                    <a:pt x="496" y="19"/>
                  </a:lnTo>
                  <a:lnTo>
                    <a:pt x="499" y="17"/>
                  </a:lnTo>
                  <a:lnTo>
                    <a:pt x="500" y="17"/>
                  </a:lnTo>
                  <a:lnTo>
                    <a:pt x="501" y="16"/>
                  </a:lnTo>
                  <a:lnTo>
                    <a:pt x="502" y="15"/>
                  </a:lnTo>
                  <a:lnTo>
                    <a:pt x="504" y="14"/>
                  </a:lnTo>
                  <a:lnTo>
                    <a:pt x="505" y="14"/>
                  </a:lnTo>
                  <a:lnTo>
                    <a:pt x="506" y="13"/>
                  </a:lnTo>
                  <a:lnTo>
                    <a:pt x="507" y="13"/>
                  </a:lnTo>
                  <a:lnTo>
                    <a:pt x="509" y="12"/>
                  </a:lnTo>
                  <a:lnTo>
                    <a:pt x="510" y="11"/>
                  </a:lnTo>
                  <a:lnTo>
                    <a:pt x="511" y="11"/>
                  </a:lnTo>
                  <a:lnTo>
                    <a:pt x="512" y="10"/>
                  </a:lnTo>
                  <a:lnTo>
                    <a:pt x="514" y="9"/>
                  </a:lnTo>
                  <a:lnTo>
                    <a:pt x="515" y="9"/>
                  </a:lnTo>
                  <a:lnTo>
                    <a:pt x="516" y="8"/>
                  </a:lnTo>
                  <a:lnTo>
                    <a:pt x="517" y="8"/>
                  </a:lnTo>
                  <a:lnTo>
                    <a:pt x="519" y="7"/>
                  </a:lnTo>
                  <a:lnTo>
                    <a:pt x="520" y="7"/>
                  </a:lnTo>
                  <a:lnTo>
                    <a:pt x="521" y="6"/>
                  </a:lnTo>
                  <a:lnTo>
                    <a:pt x="523" y="6"/>
                  </a:lnTo>
                  <a:lnTo>
                    <a:pt x="524" y="5"/>
                  </a:lnTo>
                  <a:lnTo>
                    <a:pt x="525" y="5"/>
                  </a:lnTo>
                  <a:lnTo>
                    <a:pt x="526" y="4"/>
                  </a:lnTo>
                  <a:lnTo>
                    <a:pt x="528" y="4"/>
                  </a:lnTo>
                  <a:lnTo>
                    <a:pt x="529" y="3"/>
                  </a:lnTo>
                  <a:lnTo>
                    <a:pt x="530" y="3"/>
                  </a:lnTo>
                  <a:lnTo>
                    <a:pt x="532" y="3"/>
                  </a:lnTo>
                  <a:lnTo>
                    <a:pt x="533" y="2"/>
                  </a:lnTo>
                  <a:lnTo>
                    <a:pt x="534" y="2"/>
                  </a:lnTo>
                  <a:lnTo>
                    <a:pt x="536" y="2"/>
                  </a:lnTo>
                  <a:lnTo>
                    <a:pt x="537" y="1"/>
                  </a:lnTo>
                  <a:lnTo>
                    <a:pt x="538" y="1"/>
                  </a:lnTo>
                  <a:lnTo>
                    <a:pt x="539" y="1"/>
                  </a:lnTo>
                  <a:lnTo>
                    <a:pt x="540" y="1"/>
                  </a:lnTo>
                  <a:lnTo>
                    <a:pt x="541" y="1"/>
                  </a:lnTo>
                  <a:lnTo>
                    <a:pt x="542" y="1"/>
                  </a:lnTo>
                  <a:lnTo>
                    <a:pt x="542" y="0"/>
                  </a:lnTo>
                  <a:lnTo>
                    <a:pt x="543" y="0"/>
                  </a:lnTo>
                  <a:lnTo>
                    <a:pt x="544" y="0"/>
                  </a:lnTo>
                  <a:lnTo>
                    <a:pt x="545" y="0"/>
                  </a:lnTo>
                  <a:close/>
                  <a:moveTo>
                    <a:pt x="670" y="183"/>
                  </a:moveTo>
                  <a:lnTo>
                    <a:pt x="662" y="178"/>
                  </a:lnTo>
                  <a:lnTo>
                    <a:pt x="662" y="177"/>
                  </a:lnTo>
                  <a:lnTo>
                    <a:pt x="663" y="177"/>
                  </a:lnTo>
                  <a:lnTo>
                    <a:pt x="663" y="176"/>
                  </a:lnTo>
                  <a:lnTo>
                    <a:pt x="663" y="175"/>
                  </a:lnTo>
                  <a:lnTo>
                    <a:pt x="664" y="175"/>
                  </a:lnTo>
                  <a:lnTo>
                    <a:pt x="664" y="174"/>
                  </a:lnTo>
                  <a:lnTo>
                    <a:pt x="664" y="173"/>
                  </a:lnTo>
                  <a:lnTo>
                    <a:pt x="664" y="172"/>
                  </a:lnTo>
                  <a:lnTo>
                    <a:pt x="665" y="171"/>
                  </a:lnTo>
                  <a:lnTo>
                    <a:pt x="665" y="170"/>
                  </a:lnTo>
                  <a:lnTo>
                    <a:pt x="665" y="169"/>
                  </a:lnTo>
                  <a:lnTo>
                    <a:pt x="665" y="168"/>
                  </a:lnTo>
                  <a:lnTo>
                    <a:pt x="665" y="167"/>
                  </a:lnTo>
                  <a:lnTo>
                    <a:pt x="665" y="166"/>
                  </a:lnTo>
                  <a:lnTo>
                    <a:pt x="665" y="165"/>
                  </a:lnTo>
                  <a:lnTo>
                    <a:pt x="666" y="163"/>
                  </a:lnTo>
                  <a:lnTo>
                    <a:pt x="666" y="162"/>
                  </a:lnTo>
                  <a:lnTo>
                    <a:pt x="666" y="161"/>
                  </a:lnTo>
                  <a:lnTo>
                    <a:pt x="666" y="159"/>
                  </a:lnTo>
                  <a:lnTo>
                    <a:pt x="666" y="158"/>
                  </a:lnTo>
                  <a:lnTo>
                    <a:pt x="666" y="157"/>
                  </a:lnTo>
                  <a:lnTo>
                    <a:pt x="666" y="155"/>
                  </a:lnTo>
                  <a:lnTo>
                    <a:pt x="666" y="154"/>
                  </a:lnTo>
                  <a:lnTo>
                    <a:pt x="665" y="152"/>
                  </a:lnTo>
                  <a:lnTo>
                    <a:pt x="665" y="151"/>
                  </a:lnTo>
                  <a:lnTo>
                    <a:pt x="665" y="149"/>
                  </a:lnTo>
                  <a:lnTo>
                    <a:pt x="665" y="148"/>
                  </a:lnTo>
                  <a:lnTo>
                    <a:pt x="665" y="146"/>
                  </a:lnTo>
                  <a:lnTo>
                    <a:pt x="665" y="144"/>
                  </a:lnTo>
                  <a:lnTo>
                    <a:pt x="665" y="143"/>
                  </a:lnTo>
                  <a:lnTo>
                    <a:pt x="664" y="141"/>
                  </a:lnTo>
                  <a:lnTo>
                    <a:pt x="664" y="139"/>
                  </a:lnTo>
                  <a:lnTo>
                    <a:pt x="664" y="138"/>
                  </a:lnTo>
                  <a:lnTo>
                    <a:pt x="664" y="136"/>
                  </a:lnTo>
                  <a:lnTo>
                    <a:pt x="663" y="134"/>
                  </a:lnTo>
                  <a:lnTo>
                    <a:pt x="663" y="132"/>
                  </a:lnTo>
                  <a:lnTo>
                    <a:pt x="663" y="131"/>
                  </a:lnTo>
                  <a:lnTo>
                    <a:pt x="662" y="129"/>
                  </a:lnTo>
                  <a:lnTo>
                    <a:pt x="662" y="127"/>
                  </a:lnTo>
                  <a:lnTo>
                    <a:pt x="661" y="125"/>
                  </a:lnTo>
                  <a:lnTo>
                    <a:pt x="661" y="123"/>
                  </a:lnTo>
                  <a:lnTo>
                    <a:pt x="660" y="121"/>
                  </a:lnTo>
                  <a:lnTo>
                    <a:pt x="660" y="120"/>
                  </a:lnTo>
                  <a:lnTo>
                    <a:pt x="660" y="118"/>
                  </a:lnTo>
                  <a:lnTo>
                    <a:pt x="659" y="116"/>
                  </a:lnTo>
                  <a:lnTo>
                    <a:pt x="658" y="114"/>
                  </a:lnTo>
                  <a:lnTo>
                    <a:pt x="658" y="112"/>
                  </a:lnTo>
                  <a:lnTo>
                    <a:pt x="657" y="110"/>
                  </a:lnTo>
                  <a:lnTo>
                    <a:pt x="657" y="108"/>
                  </a:lnTo>
                  <a:lnTo>
                    <a:pt x="656" y="106"/>
                  </a:lnTo>
                  <a:lnTo>
                    <a:pt x="656" y="104"/>
                  </a:lnTo>
                  <a:lnTo>
                    <a:pt x="655" y="102"/>
                  </a:lnTo>
                  <a:lnTo>
                    <a:pt x="654" y="101"/>
                  </a:lnTo>
                  <a:lnTo>
                    <a:pt x="653" y="99"/>
                  </a:lnTo>
                  <a:lnTo>
                    <a:pt x="653" y="97"/>
                  </a:lnTo>
                  <a:lnTo>
                    <a:pt x="652" y="95"/>
                  </a:lnTo>
                  <a:lnTo>
                    <a:pt x="651" y="93"/>
                  </a:lnTo>
                  <a:lnTo>
                    <a:pt x="650" y="91"/>
                  </a:lnTo>
                  <a:lnTo>
                    <a:pt x="650" y="89"/>
                  </a:lnTo>
                  <a:lnTo>
                    <a:pt x="649" y="87"/>
                  </a:lnTo>
                  <a:lnTo>
                    <a:pt x="648" y="85"/>
                  </a:lnTo>
                  <a:lnTo>
                    <a:pt x="647" y="83"/>
                  </a:lnTo>
                  <a:lnTo>
                    <a:pt x="646" y="81"/>
                  </a:lnTo>
                  <a:lnTo>
                    <a:pt x="645" y="79"/>
                  </a:lnTo>
                  <a:lnTo>
                    <a:pt x="644" y="77"/>
                  </a:lnTo>
                  <a:lnTo>
                    <a:pt x="643" y="76"/>
                  </a:lnTo>
                  <a:lnTo>
                    <a:pt x="642" y="74"/>
                  </a:lnTo>
                  <a:lnTo>
                    <a:pt x="641" y="72"/>
                  </a:lnTo>
                  <a:lnTo>
                    <a:pt x="640" y="70"/>
                  </a:lnTo>
                  <a:lnTo>
                    <a:pt x="640" y="69"/>
                  </a:lnTo>
                  <a:lnTo>
                    <a:pt x="639" y="68"/>
                  </a:lnTo>
                  <a:lnTo>
                    <a:pt x="639" y="67"/>
                  </a:lnTo>
                  <a:lnTo>
                    <a:pt x="638" y="66"/>
                  </a:lnTo>
                  <a:lnTo>
                    <a:pt x="638" y="65"/>
                  </a:lnTo>
                  <a:lnTo>
                    <a:pt x="637" y="64"/>
                  </a:lnTo>
                  <a:lnTo>
                    <a:pt x="637" y="63"/>
                  </a:lnTo>
                  <a:lnTo>
                    <a:pt x="636" y="63"/>
                  </a:lnTo>
                  <a:lnTo>
                    <a:pt x="635" y="61"/>
                  </a:lnTo>
                  <a:lnTo>
                    <a:pt x="634" y="59"/>
                  </a:lnTo>
                  <a:lnTo>
                    <a:pt x="633" y="58"/>
                  </a:lnTo>
                  <a:lnTo>
                    <a:pt x="633" y="57"/>
                  </a:lnTo>
                  <a:lnTo>
                    <a:pt x="632" y="56"/>
                  </a:lnTo>
                  <a:lnTo>
                    <a:pt x="631" y="56"/>
                  </a:lnTo>
                  <a:lnTo>
                    <a:pt x="630" y="54"/>
                  </a:lnTo>
                  <a:lnTo>
                    <a:pt x="629" y="52"/>
                  </a:lnTo>
                  <a:lnTo>
                    <a:pt x="628" y="51"/>
                  </a:lnTo>
                  <a:lnTo>
                    <a:pt x="628" y="50"/>
                  </a:lnTo>
                  <a:lnTo>
                    <a:pt x="627" y="50"/>
                  </a:lnTo>
                  <a:lnTo>
                    <a:pt x="626" y="49"/>
                  </a:lnTo>
                  <a:lnTo>
                    <a:pt x="626" y="48"/>
                  </a:lnTo>
                  <a:lnTo>
                    <a:pt x="625" y="47"/>
                  </a:lnTo>
                  <a:lnTo>
                    <a:pt x="625" y="46"/>
                  </a:lnTo>
                  <a:lnTo>
                    <a:pt x="624" y="46"/>
                  </a:lnTo>
                  <a:lnTo>
                    <a:pt x="623" y="45"/>
                  </a:lnTo>
                  <a:lnTo>
                    <a:pt x="623" y="44"/>
                  </a:lnTo>
                  <a:lnTo>
                    <a:pt x="622" y="43"/>
                  </a:lnTo>
                  <a:lnTo>
                    <a:pt x="621" y="42"/>
                  </a:lnTo>
                  <a:lnTo>
                    <a:pt x="620" y="41"/>
                  </a:lnTo>
                  <a:lnTo>
                    <a:pt x="619" y="40"/>
                  </a:lnTo>
                  <a:lnTo>
                    <a:pt x="618" y="39"/>
                  </a:lnTo>
                  <a:lnTo>
                    <a:pt x="617" y="38"/>
                  </a:lnTo>
                  <a:lnTo>
                    <a:pt x="616" y="37"/>
                  </a:lnTo>
                  <a:lnTo>
                    <a:pt x="616" y="36"/>
                  </a:lnTo>
                  <a:lnTo>
                    <a:pt x="615" y="36"/>
                  </a:lnTo>
                  <a:lnTo>
                    <a:pt x="614" y="35"/>
                  </a:lnTo>
                  <a:lnTo>
                    <a:pt x="613" y="34"/>
                  </a:lnTo>
                  <a:lnTo>
                    <a:pt x="612" y="33"/>
                  </a:lnTo>
                  <a:lnTo>
                    <a:pt x="611" y="32"/>
                  </a:lnTo>
                  <a:lnTo>
                    <a:pt x="610" y="32"/>
                  </a:lnTo>
                  <a:lnTo>
                    <a:pt x="610" y="31"/>
                  </a:lnTo>
                  <a:lnTo>
                    <a:pt x="609" y="30"/>
                  </a:lnTo>
                  <a:lnTo>
                    <a:pt x="608" y="30"/>
                  </a:lnTo>
                  <a:lnTo>
                    <a:pt x="607" y="29"/>
                  </a:lnTo>
                  <a:lnTo>
                    <a:pt x="607" y="28"/>
                  </a:lnTo>
                  <a:lnTo>
                    <a:pt x="606" y="28"/>
                  </a:lnTo>
                  <a:lnTo>
                    <a:pt x="605" y="27"/>
                  </a:lnTo>
                  <a:lnTo>
                    <a:pt x="604" y="27"/>
                  </a:lnTo>
                  <a:lnTo>
                    <a:pt x="603" y="26"/>
                  </a:lnTo>
                  <a:lnTo>
                    <a:pt x="603" y="25"/>
                  </a:lnTo>
                  <a:lnTo>
                    <a:pt x="602" y="25"/>
                  </a:lnTo>
                  <a:lnTo>
                    <a:pt x="601" y="24"/>
                  </a:lnTo>
                  <a:lnTo>
                    <a:pt x="600" y="24"/>
                  </a:lnTo>
                  <a:lnTo>
                    <a:pt x="599" y="23"/>
                  </a:lnTo>
                  <a:lnTo>
                    <a:pt x="598" y="23"/>
                  </a:lnTo>
                  <a:lnTo>
                    <a:pt x="598" y="22"/>
                  </a:lnTo>
                  <a:lnTo>
                    <a:pt x="597" y="21"/>
                  </a:lnTo>
                  <a:lnTo>
                    <a:pt x="596" y="21"/>
                  </a:lnTo>
                  <a:lnTo>
                    <a:pt x="595" y="20"/>
                  </a:lnTo>
                  <a:lnTo>
                    <a:pt x="594" y="20"/>
                  </a:lnTo>
                  <a:lnTo>
                    <a:pt x="593" y="19"/>
                  </a:lnTo>
                  <a:lnTo>
                    <a:pt x="592" y="19"/>
                  </a:lnTo>
                  <a:lnTo>
                    <a:pt x="591" y="18"/>
                  </a:lnTo>
                  <a:lnTo>
                    <a:pt x="590" y="18"/>
                  </a:lnTo>
                  <a:lnTo>
                    <a:pt x="589" y="17"/>
                  </a:lnTo>
                  <a:lnTo>
                    <a:pt x="588" y="17"/>
                  </a:lnTo>
                  <a:lnTo>
                    <a:pt x="587" y="16"/>
                  </a:lnTo>
                  <a:lnTo>
                    <a:pt x="586" y="16"/>
                  </a:lnTo>
                  <a:lnTo>
                    <a:pt x="585" y="16"/>
                  </a:lnTo>
                  <a:lnTo>
                    <a:pt x="585" y="15"/>
                  </a:lnTo>
                  <a:lnTo>
                    <a:pt x="584" y="15"/>
                  </a:lnTo>
                  <a:lnTo>
                    <a:pt x="583" y="14"/>
                  </a:lnTo>
                  <a:lnTo>
                    <a:pt x="582" y="14"/>
                  </a:lnTo>
                  <a:lnTo>
                    <a:pt x="581" y="14"/>
                  </a:lnTo>
                  <a:lnTo>
                    <a:pt x="580" y="13"/>
                  </a:lnTo>
                  <a:lnTo>
                    <a:pt x="579" y="13"/>
                  </a:lnTo>
                  <a:lnTo>
                    <a:pt x="578" y="13"/>
                  </a:lnTo>
                  <a:lnTo>
                    <a:pt x="577" y="12"/>
                  </a:lnTo>
                  <a:lnTo>
                    <a:pt x="576" y="12"/>
                  </a:lnTo>
                  <a:lnTo>
                    <a:pt x="575" y="12"/>
                  </a:lnTo>
                  <a:lnTo>
                    <a:pt x="574" y="12"/>
                  </a:lnTo>
                  <a:lnTo>
                    <a:pt x="573" y="11"/>
                  </a:lnTo>
                  <a:lnTo>
                    <a:pt x="572" y="11"/>
                  </a:lnTo>
                  <a:lnTo>
                    <a:pt x="571" y="11"/>
                  </a:lnTo>
                  <a:lnTo>
                    <a:pt x="570" y="11"/>
                  </a:lnTo>
                  <a:lnTo>
                    <a:pt x="569" y="11"/>
                  </a:lnTo>
                  <a:lnTo>
                    <a:pt x="568" y="10"/>
                  </a:lnTo>
                  <a:lnTo>
                    <a:pt x="567" y="10"/>
                  </a:lnTo>
                  <a:lnTo>
                    <a:pt x="566" y="10"/>
                  </a:lnTo>
                  <a:lnTo>
                    <a:pt x="565" y="10"/>
                  </a:lnTo>
                  <a:lnTo>
                    <a:pt x="564" y="10"/>
                  </a:lnTo>
                  <a:lnTo>
                    <a:pt x="563" y="10"/>
                  </a:lnTo>
                  <a:lnTo>
                    <a:pt x="562" y="9"/>
                  </a:lnTo>
                  <a:lnTo>
                    <a:pt x="561" y="9"/>
                  </a:lnTo>
                  <a:lnTo>
                    <a:pt x="560" y="9"/>
                  </a:lnTo>
                  <a:lnTo>
                    <a:pt x="559" y="9"/>
                  </a:lnTo>
                  <a:lnTo>
                    <a:pt x="558" y="9"/>
                  </a:lnTo>
                  <a:lnTo>
                    <a:pt x="557" y="9"/>
                  </a:lnTo>
                  <a:lnTo>
                    <a:pt x="556" y="9"/>
                  </a:lnTo>
                  <a:lnTo>
                    <a:pt x="555" y="9"/>
                  </a:lnTo>
                  <a:lnTo>
                    <a:pt x="554" y="9"/>
                  </a:lnTo>
                  <a:lnTo>
                    <a:pt x="553" y="9"/>
                  </a:lnTo>
                  <a:lnTo>
                    <a:pt x="552" y="9"/>
                  </a:lnTo>
                  <a:lnTo>
                    <a:pt x="550" y="9"/>
                  </a:lnTo>
                  <a:lnTo>
                    <a:pt x="549" y="9"/>
                  </a:lnTo>
                  <a:lnTo>
                    <a:pt x="548" y="9"/>
                  </a:lnTo>
                  <a:lnTo>
                    <a:pt x="547" y="9"/>
                  </a:lnTo>
                  <a:lnTo>
                    <a:pt x="546" y="9"/>
                  </a:lnTo>
                  <a:lnTo>
                    <a:pt x="545" y="0"/>
                  </a:lnTo>
                  <a:lnTo>
                    <a:pt x="546" y="0"/>
                  </a:lnTo>
                  <a:lnTo>
                    <a:pt x="548" y="0"/>
                  </a:lnTo>
                  <a:lnTo>
                    <a:pt x="549" y="0"/>
                  </a:lnTo>
                  <a:lnTo>
                    <a:pt x="550" y="0"/>
                  </a:lnTo>
                  <a:lnTo>
                    <a:pt x="551" y="0"/>
                  </a:lnTo>
                  <a:lnTo>
                    <a:pt x="553" y="0"/>
                  </a:lnTo>
                  <a:lnTo>
                    <a:pt x="554" y="0"/>
                  </a:lnTo>
                  <a:lnTo>
                    <a:pt x="555" y="0"/>
                  </a:lnTo>
                  <a:lnTo>
                    <a:pt x="556" y="0"/>
                  </a:lnTo>
                  <a:lnTo>
                    <a:pt x="557" y="0"/>
                  </a:lnTo>
                  <a:lnTo>
                    <a:pt x="558" y="0"/>
                  </a:lnTo>
                  <a:lnTo>
                    <a:pt x="560" y="0"/>
                  </a:lnTo>
                  <a:lnTo>
                    <a:pt x="561" y="0"/>
                  </a:lnTo>
                  <a:lnTo>
                    <a:pt x="562" y="0"/>
                  </a:lnTo>
                  <a:lnTo>
                    <a:pt x="563" y="0"/>
                  </a:lnTo>
                  <a:lnTo>
                    <a:pt x="564" y="0"/>
                  </a:lnTo>
                  <a:lnTo>
                    <a:pt x="565" y="1"/>
                  </a:lnTo>
                  <a:lnTo>
                    <a:pt x="567" y="1"/>
                  </a:lnTo>
                  <a:lnTo>
                    <a:pt x="568" y="1"/>
                  </a:lnTo>
                  <a:lnTo>
                    <a:pt x="569" y="1"/>
                  </a:lnTo>
                  <a:lnTo>
                    <a:pt x="570" y="1"/>
                  </a:lnTo>
                  <a:lnTo>
                    <a:pt x="571" y="1"/>
                  </a:lnTo>
                  <a:lnTo>
                    <a:pt x="572" y="2"/>
                  </a:lnTo>
                  <a:lnTo>
                    <a:pt x="573" y="2"/>
                  </a:lnTo>
                  <a:lnTo>
                    <a:pt x="574" y="2"/>
                  </a:lnTo>
                  <a:lnTo>
                    <a:pt x="575" y="2"/>
                  </a:lnTo>
                  <a:lnTo>
                    <a:pt x="577" y="3"/>
                  </a:lnTo>
                  <a:lnTo>
                    <a:pt x="578" y="3"/>
                  </a:lnTo>
                  <a:lnTo>
                    <a:pt x="579" y="3"/>
                  </a:lnTo>
                  <a:lnTo>
                    <a:pt x="580" y="4"/>
                  </a:lnTo>
                  <a:lnTo>
                    <a:pt x="581" y="4"/>
                  </a:lnTo>
                  <a:lnTo>
                    <a:pt x="582" y="4"/>
                  </a:lnTo>
                  <a:lnTo>
                    <a:pt x="583" y="5"/>
                  </a:lnTo>
                  <a:lnTo>
                    <a:pt x="584" y="5"/>
                  </a:lnTo>
                  <a:lnTo>
                    <a:pt x="585" y="5"/>
                  </a:lnTo>
                  <a:lnTo>
                    <a:pt x="586" y="6"/>
                  </a:lnTo>
                  <a:lnTo>
                    <a:pt x="587" y="6"/>
                  </a:lnTo>
                  <a:lnTo>
                    <a:pt x="588" y="7"/>
                  </a:lnTo>
                  <a:lnTo>
                    <a:pt x="589" y="7"/>
                  </a:lnTo>
                  <a:lnTo>
                    <a:pt x="590" y="7"/>
                  </a:lnTo>
                  <a:lnTo>
                    <a:pt x="591" y="8"/>
                  </a:lnTo>
                  <a:lnTo>
                    <a:pt x="592" y="8"/>
                  </a:lnTo>
                  <a:lnTo>
                    <a:pt x="593" y="9"/>
                  </a:lnTo>
                  <a:lnTo>
                    <a:pt x="594" y="9"/>
                  </a:lnTo>
                  <a:lnTo>
                    <a:pt x="595" y="10"/>
                  </a:lnTo>
                  <a:lnTo>
                    <a:pt x="596" y="10"/>
                  </a:lnTo>
                  <a:lnTo>
                    <a:pt x="597" y="11"/>
                  </a:lnTo>
                  <a:lnTo>
                    <a:pt x="598" y="11"/>
                  </a:lnTo>
                  <a:lnTo>
                    <a:pt x="599" y="12"/>
                  </a:lnTo>
                  <a:lnTo>
                    <a:pt x="600" y="12"/>
                  </a:lnTo>
                  <a:lnTo>
                    <a:pt x="601" y="13"/>
                  </a:lnTo>
                  <a:lnTo>
                    <a:pt x="602" y="14"/>
                  </a:lnTo>
                  <a:lnTo>
                    <a:pt x="603" y="14"/>
                  </a:lnTo>
                  <a:lnTo>
                    <a:pt x="604" y="15"/>
                  </a:lnTo>
                  <a:lnTo>
                    <a:pt x="605" y="16"/>
                  </a:lnTo>
                  <a:lnTo>
                    <a:pt x="606" y="17"/>
                  </a:lnTo>
                  <a:lnTo>
                    <a:pt x="607" y="17"/>
                  </a:lnTo>
                  <a:lnTo>
                    <a:pt x="608" y="18"/>
                  </a:lnTo>
                  <a:lnTo>
                    <a:pt x="609" y="18"/>
                  </a:lnTo>
                  <a:lnTo>
                    <a:pt x="610" y="19"/>
                  </a:lnTo>
                  <a:lnTo>
                    <a:pt x="611" y="20"/>
                  </a:lnTo>
                  <a:lnTo>
                    <a:pt x="612" y="20"/>
                  </a:lnTo>
                  <a:lnTo>
                    <a:pt x="612" y="21"/>
                  </a:lnTo>
                  <a:lnTo>
                    <a:pt x="613" y="22"/>
                  </a:lnTo>
                  <a:lnTo>
                    <a:pt x="614" y="22"/>
                  </a:lnTo>
                  <a:lnTo>
                    <a:pt x="615" y="23"/>
                  </a:lnTo>
                  <a:lnTo>
                    <a:pt x="616" y="24"/>
                  </a:lnTo>
                  <a:lnTo>
                    <a:pt x="617" y="25"/>
                  </a:lnTo>
                  <a:lnTo>
                    <a:pt x="618" y="26"/>
                  </a:lnTo>
                  <a:lnTo>
                    <a:pt x="619" y="27"/>
                  </a:lnTo>
                  <a:lnTo>
                    <a:pt x="620" y="28"/>
                  </a:lnTo>
                  <a:lnTo>
                    <a:pt x="621" y="28"/>
                  </a:lnTo>
                  <a:lnTo>
                    <a:pt x="621" y="29"/>
                  </a:lnTo>
                  <a:lnTo>
                    <a:pt x="622" y="30"/>
                  </a:lnTo>
                  <a:lnTo>
                    <a:pt x="623" y="31"/>
                  </a:lnTo>
                  <a:lnTo>
                    <a:pt x="624" y="31"/>
                  </a:lnTo>
                  <a:lnTo>
                    <a:pt x="624" y="32"/>
                  </a:lnTo>
                  <a:lnTo>
                    <a:pt x="625" y="33"/>
                  </a:lnTo>
                  <a:lnTo>
                    <a:pt x="626" y="34"/>
                  </a:lnTo>
                  <a:lnTo>
                    <a:pt x="627" y="35"/>
                  </a:lnTo>
                  <a:lnTo>
                    <a:pt x="628" y="36"/>
                  </a:lnTo>
                  <a:lnTo>
                    <a:pt x="629" y="37"/>
                  </a:lnTo>
                  <a:lnTo>
                    <a:pt x="630" y="38"/>
                  </a:lnTo>
                  <a:lnTo>
                    <a:pt x="630" y="39"/>
                  </a:lnTo>
                  <a:lnTo>
                    <a:pt x="631" y="40"/>
                  </a:lnTo>
                  <a:lnTo>
                    <a:pt x="632" y="40"/>
                  </a:lnTo>
                  <a:lnTo>
                    <a:pt x="632" y="41"/>
                  </a:lnTo>
                  <a:lnTo>
                    <a:pt x="633" y="42"/>
                  </a:lnTo>
                  <a:lnTo>
                    <a:pt x="634" y="43"/>
                  </a:lnTo>
                  <a:lnTo>
                    <a:pt x="635" y="44"/>
                  </a:lnTo>
                  <a:lnTo>
                    <a:pt x="635" y="45"/>
                  </a:lnTo>
                  <a:lnTo>
                    <a:pt x="636" y="46"/>
                  </a:lnTo>
                  <a:lnTo>
                    <a:pt x="637" y="47"/>
                  </a:lnTo>
                  <a:lnTo>
                    <a:pt x="638" y="48"/>
                  </a:lnTo>
                  <a:lnTo>
                    <a:pt x="639" y="50"/>
                  </a:lnTo>
                  <a:lnTo>
                    <a:pt x="640" y="51"/>
                  </a:lnTo>
                  <a:lnTo>
                    <a:pt x="640" y="52"/>
                  </a:lnTo>
                  <a:lnTo>
                    <a:pt x="641" y="53"/>
                  </a:lnTo>
                  <a:lnTo>
                    <a:pt x="642" y="54"/>
                  </a:lnTo>
                  <a:lnTo>
                    <a:pt x="643" y="56"/>
                  </a:lnTo>
                  <a:lnTo>
                    <a:pt x="644" y="58"/>
                  </a:lnTo>
                  <a:lnTo>
                    <a:pt x="645" y="59"/>
                  </a:lnTo>
                  <a:lnTo>
                    <a:pt x="645" y="60"/>
                  </a:lnTo>
                  <a:lnTo>
                    <a:pt x="646" y="61"/>
                  </a:lnTo>
                  <a:lnTo>
                    <a:pt x="647" y="62"/>
                  </a:lnTo>
                  <a:lnTo>
                    <a:pt x="647" y="63"/>
                  </a:lnTo>
                  <a:lnTo>
                    <a:pt x="648" y="64"/>
                  </a:lnTo>
                  <a:lnTo>
                    <a:pt x="649" y="65"/>
                  </a:lnTo>
                  <a:lnTo>
                    <a:pt x="650" y="67"/>
                  </a:lnTo>
                  <a:lnTo>
                    <a:pt x="651" y="69"/>
                  </a:lnTo>
                  <a:lnTo>
                    <a:pt x="652" y="71"/>
                  </a:lnTo>
                  <a:lnTo>
                    <a:pt x="653" y="73"/>
                  </a:lnTo>
                  <a:lnTo>
                    <a:pt x="654" y="75"/>
                  </a:lnTo>
                  <a:lnTo>
                    <a:pt x="655" y="77"/>
                  </a:lnTo>
                  <a:lnTo>
                    <a:pt x="656" y="79"/>
                  </a:lnTo>
                  <a:lnTo>
                    <a:pt x="656" y="81"/>
                  </a:lnTo>
                  <a:lnTo>
                    <a:pt x="657" y="83"/>
                  </a:lnTo>
                  <a:lnTo>
                    <a:pt x="658" y="85"/>
                  </a:lnTo>
                  <a:lnTo>
                    <a:pt x="659" y="87"/>
                  </a:lnTo>
                  <a:lnTo>
                    <a:pt x="660" y="89"/>
                  </a:lnTo>
                  <a:lnTo>
                    <a:pt x="661" y="91"/>
                  </a:lnTo>
                  <a:lnTo>
                    <a:pt x="662" y="93"/>
                  </a:lnTo>
                  <a:lnTo>
                    <a:pt x="662" y="95"/>
                  </a:lnTo>
                  <a:lnTo>
                    <a:pt x="663" y="97"/>
                  </a:lnTo>
                  <a:lnTo>
                    <a:pt x="664" y="99"/>
                  </a:lnTo>
                  <a:lnTo>
                    <a:pt x="664" y="101"/>
                  </a:lnTo>
                  <a:lnTo>
                    <a:pt x="665" y="103"/>
                  </a:lnTo>
                  <a:lnTo>
                    <a:pt x="666" y="105"/>
                  </a:lnTo>
                  <a:lnTo>
                    <a:pt x="666" y="107"/>
                  </a:lnTo>
                  <a:lnTo>
                    <a:pt x="667" y="109"/>
                  </a:lnTo>
                  <a:lnTo>
                    <a:pt x="668" y="111"/>
                  </a:lnTo>
                  <a:lnTo>
                    <a:pt x="668" y="113"/>
                  </a:lnTo>
                  <a:lnTo>
                    <a:pt x="669" y="115"/>
                  </a:lnTo>
                  <a:lnTo>
                    <a:pt x="669" y="117"/>
                  </a:lnTo>
                  <a:lnTo>
                    <a:pt x="670" y="119"/>
                  </a:lnTo>
                  <a:lnTo>
                    <a:pt x="670" y="121"/>
                  </a:lnTo>
                  <a:lnTo>
                    <a:pt x="671" y="123"/>
                  </a:lnTo>
                  <a:lnTo>
                    <a:pt x="671" y="125"/>
                  </a:lnTo>
                  <a:lnTo>
                    <a:pt x="671" y="127"/>
                  </a:lnTo>
                  <a:lnTo>
                    <a:pt x="672" y="129"/>
                  </a:lnTo>
                  <a:lnTo>
                    <a:pt x="672" y="131"/>
                  </a:lnTo>
                  <a:lnTo>
                    <a:pt x="672" y="133"/>
                  </a:lnTo>
                  <a:lnTo>
                    <a:pt x="673" y="134"/>
                  </a:lnTo>
                  <a:lnTo>
                    <a:pt x="673" y="136"/>
                  </a:lnTo>
                  <a:lnTo>
                    <a:pt x="673" y="138"/>
                  </a:lnTo>
                  <a:lnTo>
                    <a:pt x="674" y="140"/>
                  </a:lnTo>
                  <a:lnTo>
                    <a:pt x="674" y="142"/>
                  </a:lnTo>
                  <a:lnTo>
                    <a:pt x="674" y="143"/>
                  </a:lnTo>
                  <a:lnTo>
                    <a:pt x="674" y="145"/>
                  </a:lnTo>
                  <a:lnTo>
                    <a:pt x="674" y="147"/>
                  </a:lnTo>
                  <a:lnTo>
                    <a:pt x="675" y="148"/>
                  </a:lnTo>
                  <a:lnTo>
                    <a:pt x="675" y="150"/>
                  </a:lnTo>
                  <a:lnTo>
                    <a:pt x="675" y="152"/>
                  </a:lnTo>
                  <a:lnTo>
                    <a:pt x="675" y="153"/>
                  </a:lnTo>
                  <a:lnTo>
                    <a:pt x="675" y="155"/>
                  </a:lnTo>
                  <a:lnTo>
                    <a:pt x="675" y="156"/>
                  </a:lnTo>
                  <a:lnTo>
                    <a:pt x="675" y="158"/>
                  </a:lnTo>
                  <a:lnTo>
                    <a:pt x="675" y="159"/>
                  </a:lnTo>
                  <a:lnTo>
                    <a:pt x="675" y="161"/>
                  </a:lnTo>
                  <a:lnTo>
                    <a:pt x="675" y="162"/>
                  </a:lnTo>
                  <a:lnTo>
                    <a:pt x="675" y="164"/>
                  </a:lnTo>
                  <a:lnTo>
                    <a:pt x="675" y="165"/>
                  </a:lnTo>
                  <a:lnTo>
                    <a:pt x="675" y="167"/>
                  </a:lnTo>
                  <a:lnTo>
                    <a:pt x="675" y="168"/>
                  </a:lnTo>
                  <a:lnTo>
                    <a:pt x="674" y="169"/>
                  </a:lnTo>
                  <a:lnTo>
                    <a:pt x="674" y="170"/>
                  </a:lnTo>
                  <a:lnTo>
                    <a:pt x="674" y="171"/>
                  </a:lnTo>
                  <a:lnTo>
                    <a:pt x="674" y="172"/>
                  </a:lnTo>
                  <a:lnTo>
                    <a:pt x="674" y="173"/>
                  </a:lnTo>
                  <a:lnTo>
                    <a:pt x="674" y="174"/>
                  </a:lnTo>
                  <a:lnTo>
                    <a:pt x="673" y="175"/>
                  </a:lnTo>
                  <a:lnTo>
                    <a:pt x="673" y="176"/>
                  </a:lnTo>
                  <a:lnTo>
                    <a:pt x="673" y="177"/>
                  </a:lnTo>
                  <a:lnTo>
                    <a:pt x="672" y="178"/>
                  </a:lnTo>
                  <a:lnTo>
                    <a:pt x="672" y="179"/>
                  </a:lnTo>
                  <a:lnTo>
                    <a:pt x="672" y="180"/>
                  </a:lnTo>
                  <a:lnTo>
                    <a:pt x="671" y="180"/>
                  </a:lnTo>
                  <a:lnTo>
                    <a:pt x="671" y="181"/>
                  </a:lnTo>
                  <a:lnTo>
                    <a:pt x="671" y="182"/>
                  </a:lnTo>
                  <a:lnTo>
                    <a:pt x="670" y="182"/>
                  </a:lnTo>
                  <a:lnTo>
                    <a:pt x="670" y="183"/>
                  </a:lnTo>
                  <a:close/>
                  <a:moveTo>
                    <a:pt x="572" y="437"/>
                  </a:moveTo>
                  <a:lnTo>
                    <a:pt x="563" y="440"/>
                  </a:lnTo>
                  <a:lnTo>
                    <a:pt x="562" y="439"/>
                  </a:lnTo>
                  <a:lnTo>
                    <a:pt x="562" y="438"/>
                  </a:lnTo>
                  <a:lnTo>
                    <a:pt x="561" y="436"/>
                  </a:lnTo>
                  <a:lnTo>
                    <a:pt x="561" y="435"/>
                  </a:lnTo>
                  <a:lnTo>
                    <a:pt x="561" y="434"/>
                  </a:lnTo>
                  <a:lnTo>
                    <a:pt x="560" y="433"/>
                  </a:lnTo>
                  <a:lnTo>
                    <a:pt x="560" y="431"/>
                  </a:lnTo>
                  <a:lnTo>
                    <a:pt x="559" y="430"/>
                  </a:lnTo>
                  <a:lnTo>
                    <a:pt x="559" y="429"/>
                  </a:lnTo>
                  <a:lnTo>
                    <a:pt x="559" y="427"/>
                  </a:lnTo>
                  <a:lnTo>
                    <a:pt x="558" y="426"/>
                  </a:lnTo>
                  <a:lnTo>
                    <a:pt x="558" y="425"/>
                  </a:lnTo>
                  <a:lnTo>
                    <a:pt x="558" y="424"/>
                  </a:lnTo>
                  <a:lnTo>
                    <a:pt x="557" y="422"/>
                  </a:lnTo>
                  <a:lnTo>
                    <a:pt x="557" y="421"/>
                  </a:lnTo>
                  <a:lnTo>
                    <a:pt x="557" y="420"/>
                  </a:lnTo>
                  <a:lnTo>
                    <a:pt x="557" y="419"/>
                  </a:lnTo>
                  <a:lnTo>
                    <a:pt x="556" y="417"/>
                  </a:lnTo>
                  <a:lnTo>
                    <a:pt x="556" y="416"/>
                  </a:lnTo>
                  <a:lnTo>
                    <a:pt x="556" y="415"/>
                  </a:lnTo>
                  <a:lnTo>
                    <a:pt x="556" y="414"/>
                  </a:lnTo>
                  <a:lnTo>
                    <a:pt x="556" y="412"/>
                  </a:lnTo>
                  <a:lnTo>
                    <a:pt x="555" y="411"/>
                  </a:lnTo>
                  <a:lnTo>
                    <a:pt x="555" y="410"/>
                  </a:lnTo>
                  <a:lnTo>
                    <a:pt x="555" y="409"/>
                  </a:lnTo>
                  <a:lnTo>
                    <a:pt x="555" y="407"/>
                  </a:lnTo>
                  <a:lnTo>
                    <a:pt x="555" y="406"/>
                  </a:lnTo>
                  <a:lnTo>
                    <a:pt x="555" y="405"/>
                  </a:lnTo>
                  <a:lnTo>
                    <a:pt x="554" y="403"/>
                  </a:lnTo>
                  <a:lnTo>
                    <a:pt x="554" y="402"/>
                  </a:lnTo>
                  <a:lnTo>
                    <a:pt x="554" y="401"/>
                  </a:lnTo>
                  <a:lnTo>
                    <a:pt x="554" y="400"/>
                  </a:lnTo>
                  <a:lnTo>
                    <a:pt x="554" y="398"/>
                  </a:lnTo>
                  <a:lnTo>
                    <a:pt x="554" y="397"/>
                  </a:lnTo>
                  <a:lnTo>
                    <a:pt x="554" y="396"/>
                  </a:lnTo>
                  <a:lnTo>
                    <a:pt x="554" y="395"/>
                  </a:lnTo>
                  <a:lnTo>
                    <a:pt x="554" y="393"/>
                  </a:lnTo>
                  <a:lnTo>
                    <a:pt x="554" y="392"/>
                  </a:lnTo>
                  <a:lnTo>
                    <a:pt x="554" y="391"/>
                  </a:lnTo>
                  <a:lnTo>
                    <a:pt x="554" y="390"/>
                  </a:lnTo>
                  <a:lnTo>
                    <a:pt x="554" y="389"/>
                  </a:lnTo>
                  <a:lnTo>
                    <a:pt x="554" y="387"/>
                  </a:lnTo>
                  <a:lnTo>
                    <a:pt x="554" y="386"/>
                  </a:lnTo>
                  <a:lnTo>
                    <a:pt x="554" y="385"/>
                  </a:lnTo>
                  <a:lnTo>
                    <a:pt x="554" y="384"/>
                  </a:lnTo>
                  <a:lnTo>
                    <a:pt x="554" y="382"/>
                  </a:lnTo>
                  <a:lnTo>
                    <a:pt x="554" y="381"/>
                  </a:lnTo>
                  <a:lnTo>
                    <a:pt x="554" y="380"/>
                  </a:lnTo>
                  <a:lnTo>
                    <a:pt x="554" y="379"/>
                  </a:lnTo>
                  <a:lnTo>
                    <a:pt x="554" y="377"/>
                  </a:lnTo>
                  <a:lnTo>
                    <a:pt x="554" y="376"/>
                  </a:lnTo>
                  <a:lnTo>
                    <a:pt x="555" y="375"/>
                  </a:lnTo>
                  <a:lnTo>
                    <a:pt x="555" y="374"/>
                  </a:lnTo>
                  <a:lnTo>
                    <a:pt x="555" y="373"/>
                  </a:lnTo>
                  <a:lnTo>
                    <a:pt x="555" y="371"/>
                  </a:lnTo>
                  <a:lnTo>
                    <a:pt x="555" y="370"/>
                  </a:lnTo>
                  <a:lnTo>
                    <a:pt x="555" y="369"/>
                  </a:lnTo>
                  <a:lnTo>
                    <a:pt x="555" y="368"/>
                  </a:lnTo>
                  <a:lnTo>
                    <a:pt x="556" y="366"/>
                  </a:lnTo>
                  <a:lnTo>
                    <a:pt x="556" y="365"/>
                  </a:lnTo>
                  <a:lnTo>
                    <a:pt x="556" y="364"/>
                  </a:lnTo>
                  <a:lnTo>
                    <a:pt x="556" y="363"/>
                  </a:lnTo>
                  <a:lnTo>
                    <a:pt x="556" y="362"/>
                  </a:lnTo>
                  <a:lnTo>
                    <a:pt x="557" y="360"/>
                  </a:lnTo>
                  <a:lnTo>
                    <a:pt x="557" y="359"/>
                  </a:lnTo>
                  <a:lnTo>
                    <a:pt x="557" y="358"/>
                  </a:lnTo>
                  <a:lnTo>
                    <a:pt x="557" y="357"/>
                  </a:lnTo>
                  <a:lnTo>
                    <a:pt x="558" y="356"/>
                  </a:lnTo>
                  <a:lnTo>
                    <a:pt x="558" y="354"/>
                  </a:lnTo>
                  <a:lnTo>
                    <a:pt x="558" y="353"/>
                  </a:lnTo>
                  <a:lnTo>
                    <a:pt x="558" y="352"/>
                  </a:lnTo>
                  <a:lnTo>
                    <a:pt x="559" y="351"/>
                  </a:lnTo>
                  <a:lnTo>
                    <a:pt x="559" y="350"/>
                  </a:lnTo>
                  <a:lnTo>
                    <a:pt x="559" y="348"/>
                  </a:lnTo>
                  <a:lnTo>
                    <a:pt x="560" y="347"/>
                  </a:lnTo>
                  <a:lnTo>
                    <a:pt x="560" y="346"/>
                  </a:lnTo>
                  <a:lnTo>
                    <a:pt x="560" y="345"/>
                  </a:lnTo>
                  <a:lnTo>
                    <a:pt x="561" y="344"/>
                  </a:lnTo>
                  <a:lnTo>
                    <a:pt x="561" y="343"/>
                  </a:lnTo>
                  <a:lnTo>
                    <a:pt x="561" y="341"/>
                  </a:lnTo>
                  <a:lnTo>
                    <a:pt x="562" y="340"/>
                  </a:lnTo>
                  <a:lnTo>
                    <a:pt x="562" y="339"/>
                  </a:lnTo>
                  <a:lnTo>
                    <a:pt x="562" y="338"/>
                  </a:lnTo>
                  <a:lnTo>
                    <a:pt x="563" y="337"/>
                  </a:lnTo>
                  <a:lnTo>
                    <a:pt x="563" y="336"/>
                  </a:lnTo>
                  <a:lnTo>
                    <a:pt x="564" y="334"/>
                  </a:lnTo>
                  <a:lnTo>
                    <a:pt x="564" y="333"/>
                  </a:lnTo>
                  <a:lnTo>
                    <a:pt x="564" y="332"/>
                  </a:lnTo>
                  <a:lnTo>
                    <a:pt x="565" y="331"/>
                  </a:lnTo>
                  <a:lnTo>
                    <a:pt x="565" y="330"/>
                  </a:lnTo>
                  <a:lnTo>
                    <a:pt x="566" y="328"/>
                  </a:lnTo>
                  <a:lnTo>
                    <a:pt x="566" y="327"/>
                  </a:lnTo>
                  <a:lnTo>
                    <a:pt x="566" y="326"/>
                  </a:lnTo>
                  <a:lnTo>
                    <a:pt x="567" y="325"/>
                  </a:lnTo>
                  <a:lnTo>
                    <a:pt x="567" y="324"/>
                  </a:lnTo>
                  <a:lnTo>
                    <a:pt x="568" y="323"/>
                  </a:lnTo>
                  <a:lnTo>
                    <a:pt x="568" y="322"/>
                  </a:lnTo>
                  <a:lnTo>
                    <a:pt x="569" y="321"/>
                  </a:lnTo>
                  <a:lnTo>
                    <a:pt x="569" y="319"/>
                  </a:lnTo>
                  <a:lnTo>
                    <a:pt x="570" y="318"/>
                  </a:lnTo>
                  <a:lnTo>
                    <a:pt x="570" y="317"/>
                  </a:lnTo>
                  <a:lnTo>
                    <a:pt x="571" y="316"/>
                  </a:lnTo>
                  <a:lnTo>
                    <a:pt x="571" y="315"/>
                  </a:lnTo>
                  <a:lnTo>
                    <a:pt x="572" y="314"/>
                  </a:lnTo>
                  <a:lnTo>
                    <a:pt x="572" y="313"/>
                  </a:lnTo>
                  <a:lnTo>
                    <a:pt x="573" y="311"/>
                  </a:lnTo>
                  <a:lnTo>
                    <a:pt x="573" y="310"/>
                  </a:lnTo>
                  <a:lnTo>
                    <a:pt x="574" y="309"/>
                  </a:lnTo>
                  <a:lnTo>
                    <a:pt x="575" y="307"/>
                  </a:lnTo>
                  <a:lnTo>
                    <a:pt x="576" y="305"/>
                  </a:lnTo>
                  <a:lnTo>
                    <a:pt x="577" y="303"/>
                  </a:lnTo>
                  <a:lnTo>
                    <a:pt x="578" y="300"/>
                  </a:lnTo>
                  <a:lnTo>
                    <a:pt x="578" y="299"/>
                  </a:lnTo>
                  <a:lnTo>
                    <a:pt x="579" y="298"/>
                  </a:lnTo>
                  <a:lnTo>
                    <a:pt x="580" y="297"/>
                  </a:lnTo>
                  <a:lnTo>
                    <a:pt x="580" y="296"/>
                  </a:lnTo>
                  <a:lnTo>
                    <a:pt x="581" y="295"/>
                  </a:lnTo>
                  <a:lnTo>
                    <a:pt x="581" y="294"/>
                  </a:lnTo>
                  <a:lnTo>
                    <a:pt x="582" y="293"/>
                  </a:lnTo>
                  <a:lnTo>
                    <a:pt x="582" y="292"/>
                  </a:lnTo>
                  <a:lnTo>
                    <a:pt x="584" y="290"/>
                  </a:lnTo>
                  <a:lnTo>
                    <a:pt x="585" y="287"/>
                  </a:lnTo>
                  <a:lnTo>
                    <a:pt x="586" y="285"/>
                  </a:lnTo>
                  <a:lnTo>
                    <a:pt x="587" y="283"/>
                  </a:lnTo>
                  <a:lnTo>
                    <a:pt x="588" y="281"/>
                  </a:lnTo>
                  <a:lnTo>
                    <a:pt x="590" y="279"/>
                  </a:lnTo>
                  <a:lnTo>
                    <a:pt x="591" y="277"/>
                  </a:lnTo>
                  <a:lnTo>
                    <a:pt x="592" y="275"/>
                  </a:lnTo>
                  <a:lnTo>
                    <a:pt x="593" y="273"/>
                  </a:lnTo>
                  <a:lnTo>
                    <a:pt x="595" y="271"/>
                  </a:lnTo>
                  <a:lnTo>
                    <a:pt x="596" y="269"/>
                  </a:lnTo>
                  <a:lnTo>
                    <a:pt x="597" y="267"/>
                  </a:lnTo>
                  <a:lnTo>
                    <a:pt x="599" y="265"/>
                  </a:lnTo>
                  <a:lnTo>
                    <a:pt x="600" y="263"/>
                  </a:lnTo>
                  <a:lnTo>
                    <a:pt x="601" y="261"/>
                  </a:lnTo>
                  <a:lnTo>
                    <a:pt x="603" y="259"/>
                  </a:lnTo>
                  <a:lnTo>
                    <a:pt x="604" y="257"/>
                  </a:lnTo>
                  <a:lnTo>
                    <a:pt x="605" y="255"/>
                  </a:lnTo>
                  <a:lnTo>
                    <a:pt x="606" y="253"/>
                  </a:lnTo>
                  <a:lnTo>
                    <a:pt x="608" y="251"/>
                  </a:lnTo>
                  <a:lnTo>
                    <a:pt x="609" y="249"/>
                  </a:lnTo>
                  <a:lnTo>
                    <a:pt x="611" y="247"/>
                  </a:lnTo>
                  <a:lnTo>
                    <a:pt x="612" y="245"/>
                  </a:lnTo>
                  <a:lnTo>
                    <a:pt x="613" y="243"/>
                  </a:lnTo>
                  <a:lnTo>
                    <a:pt x="615" y="241"/>
                  </a:lnTo>
                  <a:lnTo>
                    <a:pt x="616" y="240"/>
                  </a:lnTo>
                  <a:lnTo>
                    <a:pt x="617" y="238"/>
                  </a:lnTo>
                  <a:lnTo>
                    <a:pt x="619" y="236"/>
                  </a:lnTo>
                  <a:lnTo>
                    <a:pt x="620" y="234"/>
                  </a:lnTo>
                  <a:lnTo>
                    <a:pt x="621" y="232"/>
                  </a:lnTo>
                  <a:lnTo>
                    <a:pt x="624" y="229"/>
                  </a:lnTo>
                  <a:lnTo>
                    <a:pt x="626" y="225"/>
                  </a:lnTo>
                  <a:lnTo>
                    <a:pt x="629" y="222"/>
                  </a:lnTo>
                  <a:lnTo>
                    <a:pt x="632" y="218"/>
                  </a:lnTo>
                  <a:lnTo>
                    <a:pt x="634" y="215"/>
                  </a:lnTo>
                  <a:lnTo>
                    <a:pt x="637" y="212"/>
                  </a:lnTo>
                  <a:lnTo>
                    <a:pt x="642" y="205"/>
                  </a:lnTo>
                  <a:lnTo>
                    <a:pt x="646" y="199"/>
                  </a:lnTo>
                  <a:lnTo>
                    <a:pt x="648" y="196"/>
                  </a:lnTo>
                  <a:lnTo>
                    <a:pt x="651" y="194"/>
                  </a:lnTo>
                  <a:lnTo>
                    <a:pt x="653" y="191"/>
                  </a:lnTo>
                  <a:lnTo>
                    <a:pt x="655" y="188"/>
                  </a:lnTo>
                  <a:lnTo>
                    <a:pt x="656" y="187"/>
                  </a:lnTo>
                  <a:lnTo>
                    <a:pt x="657" y="185"/>
                  </a:lnTo>
                  <a:lnTo>
                    <a:pt x="658" y="184"/>
                  </a:lnTo>
                  <a:lnTo>
                    <a:pt x="659" y="183"/>
                  </a:lnTo>
                  <a:lnTo>
                    <a:pt x="659" y="182"/>
                  </a:lnTo>
                  <a:lnTo>
                    <a:pt x="660" y="180"/>
                  </a:lnTo>
                  <a:lnTo>
                    <a:pt x="661" y="179"/>
                  </a:lnTo>
                  <a:lnTo>
                    <a:pt x="662" y="178"/>
                  </a:lnTo>
                  <a:lnTo>
                    <a:pt x="670" y="183"/>
                  </a:lnTo>
                  <a:lnTo>
                    <a:pt x="669" y="184"/>
                  </a:lnTo>
                  <a:lnTo>
                    <a:pt x="668" y="186"/>
                  </a:lnTo>
                  <a:lnTo>
                    <a:pt x="667" y="187"/>
                  </a:lnTo>
                  <a:lnTo>
                    <a:pt x="666" y="188"/>
                  </a:lnTo>
                  <a:lnTo>
                    <a:pt x="665" y="190"/>
                  </a:lnTo>
                  <a:lnTo>
                    <a:pt x="664" y="191"/>
                  </a:lnTo>
                  <a:lnTo>
                    <a:pt x="663" y="192"/>
                  </a:lnTo>
                  <a:lnTo>
                    <a:pt x="662" y="194"/>
                  </a:lnTo>
                  <a:lnTo>
                    <a:pt x="660" y="196"/>
                  </a:lnTo>
                  <a:lnTo>
                    <a:pt x="658" y="199"/>
                  </a:lnTo>
                  <a:lnTo>
                    <a:pt x="656" y="202"/>
                  </a:lnTo>
                  <a:lnTo>
                    <a:pt x="654" y="205"/>
                  </a:lnTo>
                  <a:lnTo>
                    <a:pt x="649" y="211"/>
                  </a:lnTo>
                  <a:lnTo>
                    <a:pt x="644" y="217"/>
                  </a:lnTo>
                  <a:lnTo>
                    <a:pt x="642" y="221"/>
                  </a:lnTo>
                  <a:lnTo>
                    <a:pt x="639" y="224"/>
                  </a:lnTo>
                  <a:lnTo>
                    <a:pt x="637" y="227"/>
                  </a:lnTo>
                  <a:lnTo>
                    <a:pt x="634" y="231"/>
                  </a:lnTo>
                  <a:lnTo>
                    <a:pt x="631" y="234"/>
                  </a:lnTo>
                  <a:lnTo>
                    <a:pt x="629" y="238"/>
                  </a:lnTo>
                  <a:lnTo>
                    <a:pt x="627" y="240"/>
                  </a:lnTo>
                  <a:lnTo>
                    <a:pt x="626" y="241"/>
                  </a:lnTo>
                  <a:lnTo>
                    <a:pt x="625" y="243"/>
                  </a:lnTo>
                  <a:lnTo>
                    <a:pt x="623" y="245"/>
                  </a:lnTo>
                  <a:lnTo>
                    <a:pt x="622" y="247"/>
                  </a:lnTo>
                  <a:lnTo>
                    <a:pt x="621" y="249"/>
                  </a:lnTo>
                  <a:lnTo>
                    <a:pt x="619" y="250"/>
                  </a:lnTo>
                  <a:lnTo>
                    <a:pt x="618" y="252"/>
                  </a:lnTo>
                  <a:lnTo>
                    <a:pt x="617" y="254"/>
                  </a:lnTo>
                  <a:lnTo>
                    <a:pt x="615" y="256"/>
                  </a:lnTo>
                  <a:lnTo>
                    <a:pt x="614" y="258"/>
                  </a:lnTo>
                  <a:lnTo>
                    <a:pt x="613" y="260"/>
                  </a:lnTo>
                  <a:lnTo>
                    <a:pt x="612" y="262"/>
                  </a:lnTo>
                  <a:lnTo>
                    <a:pt x="610" y="264"/>
                  </a:lnTo>
                  <a:lnTo>
                    <a:pt x="609" y="266"/>
                  </a:lnTo>
                  <a:lnTo>
                    <a:pt x="608" y="268"/>
                  </a:lnTo>
                  <a:lnTo>
                    <a:pt x="606" y="270"/>
                  </a:lnTo>
                  <a:lnTo>
                    <a:pt x="605" y="272"/>
                  </a:lnTo>
                  <a:lnTo>
                    <a:pt x="604" y="274"/>
                  </a:lnTo>
                  <a:lnTo>
                    <a:pt x="603" y="276"/>
                  </a:lnTo>
                  <a:lnTo>
                    <a:pt x="601" y="278"/>
                  </a:lnTo>
                  <a:lnTo>
                    <a:pt x="600" y="280"/>
                  </a:lnTo>
                  <a:lnTo>
                    <a:pt x="599" y="282"/>
                  </a:lnTo>
                  <a:lnTo>
                    <a:pt x="598" y="284"/>
                  </a:lnTo>
                  <a:lnTo>
                    <a:pt x="596" y="286"/>
                  </a:lnTo>
                  <a:lnTo>
                    <a:pt x="595" y="288"/>
                  </a:lnTo>
                  <a:lnTo>
                    <a:pt x="594" y="290"/>
                  </a:lnTo>
                  <a:lnTo>
                    <a:pt x="593" y="292"/>
                  </a:lnTo>
                  <a:lnTo>
                    <a:pt x="592" y="294"/>
                  </a:lnTo>
                  <a:lnTo>
                    <a:pt x="591" y="296"/>
                  </a:lnTo>
                  <a:lnTo>
                    <a:pt x="590" y="297"/>
                  </a:lnTo>
                  <a:lnTo>
                    <a:pt x="589" y="298"/>
                  </a:lnTo>
                  <a:lnTo>
                    <a:pt x="589" y="299"/>
                  </a:lnTo>
                  <a:lnTo>
                    <a:pt x="588" y="300"/>
                  </a:lnTo>
                  <a:lnTo>
                    <a:pt x="588" y="301"/>
                  </a:lnTo>
                  <a:lnTo>
                    <a:pt x="587" y="302"/>
                  </a:lnTo>
                  <a:lnTo>
                    <a:pt x="587" y="303"/>
                  </a:lnTo>
                  <a:lnTo>
                    <a:pt x="586" y="304"/>
                  </a:lnTo>
                  <a:lnTo>
                    <a:pt x="585" y="307"/>
                  </a:lnTo>
                  <a:lnTo>
                    <a:pt x="584" y="309"/>
                  </a:lnTo>
                  <a:lnTo>
                    <a:pt x="583" y="311"/>
                  </a:lnTo>
                  <a:lnTo>
                    <a:pt x="582" y="313"/>
                  </a:lnTo>
                  <a:lnTo>
                    <a:pt x="582" y="314"/>
                  </a:lnTo>
                  <a:lnTo>
                    <a:pt x="581" y="315"/>
                  </a:lnTo>
                  <a:lnTo>
                    <a:pt x="581" y="316"/>
                  </a:lnTo>
                  <a:lnTo>
                    <a:pt x="580" y="317"/>
                  </a:lnTo>
                  <a:lnTo>
                    <a:pt x="580" y="319"/>
                  </a:lnTo>
                  <a:lnTo>
                    <a:pt x="579" y="320"/>
                  </a:lnTo>
                  <a:lnTo>
                    <a:pt x="579" y="321"/>
                  </a:lnTo>
                  <a:lnTo>
                    <a:pt x="578" y="322"/>
                  </a:lnTo>
                  <a:lnTo>
                    <a:pt x="578" y="323"/>
                  </a:lnTo>
                  <a:lnTo>
                    <a:pt x="577" y="324"/>
                  </a:lnTo>
                  <a:lnTo>
                    <a:pt x="577" y="325"/>
                  </a:lnTo>
                  <a:lnTo>
                    <a:pt x="576" y="326"/>
                  </a:lnTo>
                  <a:lnTo>
                    <a:pt x="576" y="327"/>
                  </a:lnTo>
                  <a:lnTo>
                    <a:pt x="576" y="328"/>
                  </a:lnTo>
                  <a:lnTo>
                    <a:pt x="575" y="329"/>
                  </a:lnTo>
                  <a:lnTo>
                    <a:pt x="575" y="331"/>
                  </a:lnTo>
                  <a:lnTo>
                    <a:pt x="574" y="332"/>
                  </a:lnTo>
                  <a:lnTo>
                    <a:pt x="574" y="333"/>
                  </a:lnTo>
                  <a:lnTo>
                    <a:pt x="574" y="334"/>
                  </a:lnTo>
                  <a:lnTo>
                    <a:pt x="573" y="335"/>
                  </a:lnTo>
                  <a:lnTo>
                    <a:pt x="573" y="336"/>
                  </a:lnTo>
                  <a:lnTo>
                    <a:pt x="572" y="337"/>
                  </a:lnTo>
                  <a:lnTo>
                    <a:pt x="572" y="338"/>
                  </a:lnTo>
                  <a:lnTo>
                    <a:pt x="572" y="339"/>
                  </a:lnTo>
                  <a:lnTo>
                    <a:pt x="571" y="341"/>
                  </a:lnTo>
                  <a:lnTo>
                    <a:pt x="571" y="342"/>
                  </a:lnTo>
                  <a:lnTo>
                    <a:pt x="571" y="343"/>
                  </a:lnTo>
                  <a:lnTo>
                    <a:pt x="570" y="344"/>
                  </a:lnTo>
                  <a:lnTo>
                    <a:pt x="570" y="345"/>
                  </a:lnTo>
                  <a:lnTo>
                    <a:pt x="570" y="346"/>
                  </a:lnTo>
                  <a:lnTo>
                    <a:pt x="569" y="347"/>
                  </a:lnTo>
                  <a:lnTo>
                    <a:pt x="569" y="348"/>
                  </a:lnTo>
                  <a:lnTo>
                    <a:pt x="569" y="350"/>
                  </a:lnTo>
                  <a:lnTo>
                    <a:pt x="568" y="351"/>
                  </a:lnTo>
                  <a:lnTo>
                    <a:pt x="568" y="352"/>
                  </a:lnTo>
                  <a:lnTo>
                    <a:pt x="568" y="353"/>
                  </a:lnTo>
                  <a:lnTo>
                    <a:pt x="568" y="354"/>
                  </a:lnTo>
                  <a:lnTo>
                    <a:pt x="567" y="355"/>
                  </a:lnTo>
                  <a:lnTo>
                    <a:pt x="567" y="356"/>
                  </a:lnTo>
                  <a:lnTo>
                    <a:pt x="567" y="357"/>
                  </a:lnTo>
                  <a:lnTo>
                    <a:pt x="567" y="359"/>
                  </a:lnTo>
                  <a:lnTo>
                    <a:pt x="566" y="360"/>
                  </a:lnTo>
                  <a:lnTo>
                    <a:pt x="566" y="361"/>
                  </a:lnTo>
                  <a:lnTo>
                    <a:pt x="566" y="362"/>
                  </a:lnTo>
                  <a:lnTo>
                    <a:pt x="566" y="363"/>
                  </a:lnTo>
                  <a:lnTo>
                    <a:pt x="565" y="364"/>
                  </a:lnTo>
                  <a:lnTo>
                    <a:pt x="565" y="366"/>
                  </a:lnTo>
                  <a:lnTo>
                    <a:pt x="565" y="367"/>
                  </a:lnTo>
                  <a:lnTo>
                    <a:pt x="565" y="368"/>
                  </a:lnTo>
                  <a:lnTo>
                    <a:pt x="565" y="369"/>
                  </a:lnTo>
                  <a:lnTo>
                    <a:pt x="565" y="370"/>
                  </a:lnTo>
                  <a:lnTo>
                    <a:pt x="564" y="371"/>
                  </a:lnTo>
                  <a:lnTo>
                    <a:pt x="564" y="372"/>
                  </a:lnTo>
                  <a:lnTo>
                    <a:pt x="564" y="374"/>
                  </a:lnTo>
                  <a:lnTo>
                    <a:pt x="564" y="375"/>
                  </a:lnTo>
                  <a:lnTo>
                    <a:pt x="564" y="376"/>
                  </a:lnTo>
                  <a:lnTo>
                    <a:pt x="564" y="377"/>
                  </a:lnTo>
                  <a:lnTo>
                    <a:pt x="564" y="378"/>
                  </a:lnTo>
                  <a:lnTo>
                    <a:pt x="564" y="379"/>
                  </a:lnTo>
                  <a:lnTo>
                    <a:pt x="564" y="380"/>
                  </a:lnTo>
                  <a:lnTo>
                    <a:pt x="563" y="382"/>
                  </a:lnTo>
                  <a:lnTo>
                    <a:pt x="563" y="383"/>
                  </a:lnTo>
                  <a:lnTo>
                    <a:pt x="563" y="384"/>
                  </a:lnTo>
                  <a:lnTo>
                    <a:pt x="563" y="385"/>
                  </a:lnTo>
                  <a:lnTo>
                    <a:pt x="563" y="386"/>
                  </a:lnTo>
                  <a:lnTo>
                    <a:pt x="563" y="387"/>
                  </a:lnTo>
                  <a:lnTo>
                    <a:pt x="563" y="389"/>
                  </a:lnTo>
                  <a:lnTo>
                    <a:pt x="563" y="390"/>
                  </a:lnTo>
                  <a:lnTo>
                    <a:pt x="563" y="391"/>
                  </a:lnTo>
                  <a:lnTo>
                    <a:pt x="563" y="392"/>
                  </a:lnTo>
                  <a:lnTo>
                    <a:pt x="563" y="393"/>
                  </a:lnTo>
                  <a:lnTo>
                    <a:pt x="563" y="394"/>
                  </a:lnTo>
                  <a:lnTo>
                    <a:pt x="563" y="396"/>
                  </a:lnTo>
                  <a:lnTo>
                    <a:pt x="563" y="397"/>
                  </a:lnTo>
                  <a:lnTo>
                    <a:pt x="563" y="398"/>
                  </a:lnTo>
                  <a:lnTo>
                    <a:pt x="564" y="399"/>
                  </a:lnTo>
                  <a:lnTo>
                    <a:pt x="564" y="400"/>
                  </a:lnTo>
                  <a:lnTo>
                    <a:pt x="564" y="401"/>
                  </a:lnTo>
                  <a:lnTo>
                    <a:pt x="564" y="403"/>
                  </a:lnTo>
                  <a:lnTo>
                    <a:pt x="564" y="404"/>
                  </a:lnTo>
                  <a:lnTo>
                    <a:pt x="564" y="405"/>
                  </a:lnTo>
                  <a:lnTo>
                    <a:pt x="564" y="406"/>
                  </a:lnTo>
                  <a:lnTo>
                    <a:pt x="564" y="407"/>
                  </a:lnTo>
                  <a:lnTo>
                    <a:pt x="564" y="409"/>
                  </a:lnTo>
                  <a:lnTo>
                    <a:pt x="565" y="410"/>
                  </a:lnTo>
                  <a:lnTo>
                    <a:pt x="565" y="411"/>
                  </a:lnTo>
                  <a:lnTo>
                    <a:pt x="565" y="412"/>
                  </a:lnTo>
                  <a:lnTo>
                    <a:pt x="565" y="413"/>
                  </a:lnTo>
                  <a:lnTo>
                    <a:pt x="565" y="414"/>
                  </a:lnTo>
                  <a:lnTo>
                    <a:pt x="566" y="416"/>
                  </a:lnTo>
                  <a:lnTo>
                    <a:pt x="566" y="417"/>
                  </a:lnTo>
                  <a:lnTo>
                    <a:pt x="566" y="418"/>
                  </a:lnTo>
                  <a:lnTo>
                    <a:pt x="566" y="419"/>
                  </a:lnTo>
                  <a:lnTo>
                    <a:pt x="567" y="420"/>
                  </a:lnTo>
                  <a:lnTo>
                    <a:pt x="567" y="421"/>
                  </a:lnTo>
                  <a:lnTo>
                    <a:pt x="567" y="423"/>
                  </a:lnTo>
                  <a:lnTo>
                    <a:pt x="567" y="424"/>
                  </a:lnTo>
                  <a:lnTo>
                    <a:pt x="568" y="425"/>
                  </a:lnTo>
                  <a:lnTo>
                    <a:pt x="568" y="426"/>
                  </a:lnTo>
                  <a:lnTo>
                    <a:pt x="568" y="427"/>
                  </a:lnTo>
                  <a:lnTo>
                    <a:pt x="569" y="429"/>
                  </a:lnTo>
                  <a:lnTo>
                    <a:pt x="569" y="430"/>
                  </a:lnTo>
                  <a:lnTo>
                    <a:pt x="570" y="431"/>
                  </a:lnTo>
                  <a:lnTo>
                    <a:pt x="570" y="432"/>
                  </a:lnTo>
                  <a:lnTo>
                    <a:pt x="570" y="433"/>
                  </a:lnTo>
                  <a:lnTo>
                    <a:pt x="571" y="435"/>
                  </a:lnTo>
                  <a:lnTo>
                    <a:pt x="571" y="436"/>
                  </a:lnTo>
                  <a:lnTo>
                    <a:pt x="572" y="437"/>
                  </a:lnTo>
                  <a:close/>
                  <a:moveTo>
                    <a:pt x="581" y="553"/>
                  </a:moveTo>
                  <a:lnTo>
                    <a:pt x="572" y="555"/>
                  </a:lnTo>
                  <a:lnTo>
                    <a:pt x="572" y="554"/>
                  </a:lnTo>
                  <a:lnTo>
                    <a:pt x="572" y="553"/>
                  </a:lnTo>
                  <a:lnTo>
                    <a:pt x="571" y="552"/>
                  </a:lnTo>
                  <a:lnTo>
                    <a:pt x="571" y="551"/>
                  </a:lnTo>
                  <a:lnTo>
                    <a:pt x="571" y="550"/>
                  </a:lnTo>
                  <a:lnTo>
                    <a:pt x="571" y="549"/>
                  </a:lnTo>
                  <a:lnTo>
                    <a:pt x="571" y="548"/>
                  </a:lnTo>
                  <a:lnTo>
                    <a:pt x="571" y="547"/>
                  </a:lnTo>
                  <a:lnTo>
                    <a:pt x="570" y="546"/>
                  </a:lnTo>
                  <a:lnTo>
                    <a:pt x="570" y="545"/>
                  </a:lnTo>
                  <a:lnTo>
                    <a:pt x="570" y="544"/>
                  </a:lnTo>
                  <a:lnTo>
                    <a:pt x="570" y="543"/>
                  </a:lnTo>
                  <a:lnTo>
                    <a:pt x="570" y="542"/>
                  </a:lnTo>
                  <a:lnTo>
                    <a:pt x="570" y="541"/>
                  </a:lnTo>
                  <a:lnTo>
                    <a:pt x="570" y="540"/>
                  </a:lnTo>
                  <a:lnTo>
                    <a:pt x="570" y="539"/>
                  </a:lnTo>
                  <a:lnTo>
                    <a:pt x="570" y="538"/>
                  </a:lnTo>
                  <a:lnTo>
                    <a:pt x="570" y="537"/>
                  </a:lnTo>
                  <a:lnTo>
                    <a:pt x="570" y="536"/>
                  </a:lnTo>
                  <a:lnTo>
                    <a:pt x="570" y="534"/>
                  </a:lnTo>
                  <a:lnTo>
                    <a:pt x="570" y="532"/>
                  </a:lnTo>
                  <a:lnTo>
                    <a:pt x="570" y="530"/>
                  </a:lnTo>
                  <a:lnTo>
                    <a:pt x="569" y="529"/>
                  </a:lnTo>
                  <a:lnTo>
                    <a:pt x="569" y="527"/>
                  </a:lnTo>
                  <a:lnTo>
                    <a:pt x="570" y="525"/>
                  </a:lnTo>
                  <a:lnTo>
                    <a:pt x="570" y="523"/>
                  </a:lnTo>
                  <a:lnTo>
                    <a:pt x="570" y="522"/>
                  </a:lnTo>
                  <a:lnTo>
                    <a:pt x="570" y="520"/>
                  </a:lnTo>
                  <a:lnTo>
                    <a:pt x="570" y="518"/>
                  </a:lnTo>
                  <a:lnTo>
                    <a:pt x="570" y="516"/>
                  </a:lnTo>
                  <a:lnTo>
                    <a:pt x="570" y="515"/>
                  </a:lnTo>
                  <a:lnTo>
                    <a:pt x="570" y="513"/>
                  </a:lnTo>
                  <a:lnTo>
                    <a:pt x="570" y="509"/>
                  </a:lnTo>
                  <a:lnTo>
                    <a:pt x="570" y="506"/>
                  </a:lnTo>
                  <a:lnTo>
                    <a:pt x="570" y="502"/>
                  </a:lnTo>
                  <a:lnTo>
                    <a:pt x="570" y="499"/>
                  </a:lnTo>
                  <a:lnTo>
                    <a:pt x="570" y="497"/>
                  </a:lnTo>
                  <a:lnTo>
                    <a:pt x="570" y="495"/>
                  </a:lnTo>
                  <a:lnTo>
                    <a:pt x="570" y="493"/>
                  </a:lnTo>
                  <a:lnTo>
                    <a:pt x="570" y="491"/>
                  </a:lnTo>
                  <a:lnTo>
                    <a:pt x="570" y="490"/>
                  </a:lnTo>
                  <a:lnTo>
                    <a:pt x="570" y="488"/>
                  </a:lnTo>
                  <a:lnTo>
                    <a:pt x="570" y="486"/>
                  </a:lnTo>
                  <a:lnTo>
                    <a:pt x="570" y="484"/>
                  </a:lnTo>
                  <a:lnTo>
                    <a:pt x="570" y="483"/>
                  </a:lnTo>
                  <a:lnTo>
                    <a:pt x="570" y="481"/>
                  </a:lnTo>
                  <a:lnTo>
                    <a:pt x="570" y="479"/>
                  </a:lnTo>
                  <a:lnTo>
                    <a:pt x="570" y="477"/>
                  </a:lnTo>
                  <a:lnTo>
                    <a:pt x="570" y="475"/>
                  </a:lnTo>
                  <a:lnTo>
                    <a:pt x="570" y="473"/>
                  </a:lnTo>
                  <a:lnTo>
                    <a:pt x="570" y="472"/>
                  </a:lnTo>
                  <a:lnTo>
                    <a:pt x="570" y="470"/>
                  </a:lnTo>
                  <a:lnTo>
                    <a:pt x="569" y="469"/>
                  </a:lnTo>
                  <a:lnTo>
                    <a:pt x="569" y="468"/>
                  </a:lnTo>
                  <a:lnTo>
                    <a:pt x="569" y="467"/>
                  </a:lnTo>
                  <a:lnTo>
                    <a:pt x="569" y="466"/>
                  </a:lnTo>
                  <a:lnTo>
                    <a:pt x="569" y="465"/>
                  </a:lnTo>
                  <a:lnTo>
                    <a:pt x="569" y="464"/>
                  </a:lnTo>
                  <a:lnTo>
                    <a:pt x="569" y="463"/>
                  </a:lnTo>
                  <a:lnTo>
                    <a:pt x="568" y="462"/>
                  </a:lnTo>
                  <a:lnTo>
                    <a:pt x="568" y="461"/>
                  </a:lnTo>
                  <a:lnTo>
                    <a:pt x="568" y="460"/>
                  </a:lnTo>
                  <a:lnTo>
                    <a:pt x="568" y="459"/>
                  </a:lnTo>
                  <a:lnTo>
                    <a:pt x="568" y="458"/>
                  </a:lnTo>
                  <a:lnTo>
                    <a:pt x="568" y="457"/>
                  </a:lnTo>
                  <a:lnTo>
                    <a:pt x="567" y="456"/>
                  </a:lnTo>
                  <a:lnTo>
                    <a:pt x="567" y="455"/>
                  </a:lnTo>
                  <a:lnTo>
                    <a:pt x="567" y="454"/>
                  </a:lnTo>
                  <a:lnTo>
                    <a:pt x="567" y="453"/>
                  </a:lnTo>
                  <a:lnTo>
                    <a:pt x="566" y="452"/>
                  </a:lnTo>
                  <a:lnTo>
                    <a:pt x="566" y="451"/>
                  </a:lnTo>
                  <a:lnTo>
                    <a:pt x="566" y="450"/>
                  </a:lnTo>
                  <a:lnTo>
                    <a:pt x="566" y="449"/>
                  </a:lnTo>
                  <a:lnTo>
                    <a:pt x="565" y="448"/>
                  </a:lnTo>
                  <a:lnTo>
                    <a:pt x="565" y="447"/>
                  </a:lnTo>
                  <a:lnTo>
                    <a:pt x="565" y="446"/>
                  </a:lnTo>
                  <a:lnTo>
                    <a:pt x="564" y="445"/>
                  </a:lnTo>
                  <a:lnTo>
                    <a:pt x="564" y="444"/>
                  </a:lnTo>
                  <a:lnTo>
                    <a:pt x="564" y="443"/>
                  </a:lnTo>
                  <a:lnTo>
                    <a:pt x="563" y="442"/>
                  </a:lnTo>
                  <a:lnTo>
                    <a:pt x="563" y="441"/>
                  </a:lnTo>
                  <a:lnTo>
                    <a:pt x="563" y="440"/>
                  </a:lnTo>
                  <a:lnTo>
                    <a:pt x="572" y="437"/>
                  </a:lnTo>
                  <a:lnTo>
                    <a:pt x="572" y="438"/>
                  </a:lnTo>
                  <a:lnTo>
                    <a:pt x="572" y="439"/>
                  </a:lnTo>
                  <a:lnTo>
                    <a:pt x="573" y="440"/>
                  </a:lnTo>
                  <a:lnTo>
                    <a:pt x="573" y="441"/>
                  </a:lnTo>
                  <a:lnTo>
                    <a:pt x="573" y="442"/>
                  </a:lnTo>
                  <a:lnTo>
                    <a:pt x="574" y="443"/>
                  </a:lnTo>
                  <a:lnTo>
                    <a:pt x="574" y="444"/>
                  </a:lnTo>
                  <a:lnTo>
                    <a:pt x="574" y="445"/>
                  </a:lnTo>
                  <a:lnTo>
                    <a:pt x="575" y="446"/>
                  </a:lnTo>
                  <a:lnTo>
                    <a:pt x="575" y="447"/>
                  </a:lnTo>
                  <a:lnTo>
                    <a:pt x="575" y="448"/>
                  </a:lnTo>
                  <a:lnTo>
                    <a:pt x="575" y="449"/>
                  </a:lnTo>
                  <a:lnTo>
                    <a:pt x="576" y="450"/>
                  </a:lnTo>
                  <a:lnTo>
                    <a:pt x="576" y="451"/>
                  </a:lnTo>
                  <a:lnTo>
                    <a:pt x="576" y="452"/>
                  </a:lnTo>
                  <a:lnTo>
                    <a:pt x="576" y="453"/>
                  </a:lnTo>
                  <a:lnTo>
                    <a:pt x="577" y="454"/>
                  </a:lnTo>
                  <a:lnTo>
                    <a:pt x="577" y="455"/>
                  </a:lnTo>
                  <a:lnTo>
                    <a:pt x="577" y="456"/>
                  </a:lnTo>
                  <a:lnTo>
                    <a:pt x="577" y="457"/>
                  </a:lnTo>
                  <a:lnTo>
                    <a:pt x="577" y="458"/>
                  </a:lnTo>
                  <a:lnTo>
                    <a:pt x="577" y="459"/>
                  </a:lnTo>
                  <a:lnTo>
                    <a:pt x="578" y="460"/>
                  </a:lnTo>
                  <a:lnTo>
                    <a:pt x="578" y="461"/>
                  </a:lnTo>
                  <a:lnTo>
                    <a:pt x="578" y="462"/>
                  </a:lnTo>
                  <a:lnTo>
                    <a:pt x="578" y="463"/>
                  </a:lnTo>
                  <a:lnTo>
                    <a:pt x="578" y="464"/>
                  </a:lnTo>
                  <a:lnTo>
                    <a:pt x="578" y="465"/>
                  </a:lnTo>
                  <a:lnTo>
                    <a:pt x="578" y="466"/>
                  </a:lnTo>
                  <a:lnTo>
                    <a:pt x="579" y="467"/>
                  </a:lnTo>
                  <a:lnTo>
                    <a:pt x="579" y="468"/>
                  </a:lnTo>
                  <a:lnTo>
                    <a:pt x="579" y="469"/>
                  </a:lnTo>
                  <a:lnTo>
                    <a:pt x="579" y="471"/>
                  </a:lnTo>
                  <a:lnTo>
                    <a:pt x="579" y="473"/>
                  </a:lnTo>
                  <a:lnTo>
                    <a:pt x="579" y="475"/>
                  </a:lnTo>
                  <a:lnTo>
                    <a:pt x="579" y="477"/>
                  </a:lnTo>
                  <a:lnTo>
                    <a:pt x="580" y="478"/>
                  </a:lnTo>
                  <a:lnTo>
                    <a:pt x="580" y="480"/>
                  </a:lnTo>
                  <a:lnTo>
                    <a:pt x="580" y="482"/>
                  </a:lnTo>
                  <a:lnTo>
                    <a:pt x="580" y="484"/>
                  </a:lnTo>
                  <a:lnTo>
                    <a:pt x="580" y="486"/>
                  </a:lnTo>
                  <a:lnTo>
                    <a:pt x="580" y="488"/>
                  </a:lnTo>
                  <a:lnTo>
                    <a:pt x="580" y="490"/>
                  </a:lnTo>
                  <a:lnTo>
                    <a:pt x="580" y="492"/>
                  </a:lnTo>
                  <a:lnTo>
                    <a:pt x="580" y="493"/>
                  </a:lnTo>
                  <a:lnTo>
                    <a:pt x="580" y="495"/>
                  </a:lnTo>
                  <a:lnTo>
                    <a:pt x="580" y="497"/>
                  </a:lnTo>
                  <a:lnTo>
                    <a:pt x="580" y="499"/>
                  </a:lnTo>
                  <a:lnTo>
                    <a:pt x="580" y="502"/>
                  </a:lnTo>
                  <a:lnTo>
                    <a:pt x="579" y="506"/>
                  </a:lnTo>
                  <a:lnTo>
                    <a:pt x="579" y="510"/>
                  </a:lnTo>
                  <a:lnTo>
                    <a:pt x="579" y="513"/>
                  </a:lnTo>
                  <a:lnTo>
                    <a:pt x="579" y="515"/>
                  </a:lnTo>
                  <a:lnTo>
                    <a:pt x="579" y="517"/>
                  </a:lnTo>
                  <a:lnTo>
                    <a:pt x="579" y="518"/>
                  </a:lnTo>
                  <a:lnTo>
                    <a:pt x="579" y="520"/>
                  </a:lnTo>
                  <a:lnTo>
                    <a:pt x="579" y="522"/>
                  </a:lnTo>
                  <a:lnTo>
                    <a:pt x="579" y="523"/>
                  </a:lnTo>
                  <a:lnTo>
                    <a:pt x="579" y="525"/>
                  </a:lnTo>
                  <a:lnTo>
                    <a:pt x="579" y="527"/>
                  </a:lnTo>
                  <a:lnTo>
                    <a:pt x="579" y="529"/>
                  </a:lnTo>
                  <a:lnTo>
                    <a:pt x="579" y="530"/>
                  </a:lnTo>
                  <a:lnTo>
                    <a:pt x="579" y="532"/>
                  </a:lnTo>
                  <a:lnTo>
                    <a:pt x="579" y="534"/>
                  </a:lnTo>
                  <a:lnTo>
                    <a:pt x="579" y="535"/>
                  </a:lnTo>
                  <a:lnTo>
                    <a:pt x="579" y="537"/>
                  </a:lnTo>
                  <a:lnTo>
                    <a:pt x="579" y="538"/>
                  </a:lnTo>
                  <a:lnTo>
                    <a:pt x="579" y="539"/>
                  </a:lnTo>
                  <a:lnTo>
                    <a:pt x="579" y="540"/>
                  </a:lnTo>
                  <a:lnTo>
                    <a:pt x="579" y="541"/>
                  </a:lnTo>
                  <a:lnTo>
                    <a:pt x="579" y="542"/>
                  </a:lnTo>
                  <a:lnTo>
                    <a:pt x="580" y="543"/>
                  </a:lnTo>
                  <a:lnTo>
                    <a:pt x="580" y="544"/>
                  </a:lnTo>
                  <a:lnTo>
                    <a:pt x="580" y="545"/>
                  </a:lnTo>
                  <a:lnTo>
                    <a:pt x="580" y="546"/>
                  </a:lnTo>
                  <a:lnTo>
                    <a:pt x="580" y="547"/>
                  </a:lnTo>
                  <a:lnTo>
                    <a:pt x="580" y="548"/>
                  </a:lnTo>
                  <a:lnTo>
                    <a:pt x="580" y="549"/>
                  </a:lnTo>
                  <a:lnTo>
                    <a:pt x="580" y="550"/>
                  </a:lnTo>
                  <a:lnTo>
                    <a:pt x="581" y="551"/>
                  </a:lnTo>
                  <a:lnTo>
                    <a:pt x="581" y="552"/>
                  </a:lnTo>
                  <a:lnTo>
                    <a:pt x="581" y="553"/>
                  </a:lnTo>
                  <a:close/>
                  <a:moveTo>
                    <a:pt x="663" y="653"/>
                  </a:moveTo>
                  <a:lnTo>
                    <a:pt x="654" y="657"/>
                  </a:lnTo>
                  <a:lnTo>
                    <a:pt x="654" y="656"/>
                  </a:lnTo>
                  <a:lnTo>
                    <a:pt x="653" y="655"/>
                  </a:lnTo>
                  <a:lnTo>
                    <a:pt x="652" y="654"/>
                  </a:lnTo>
                  <a:lnTo>
                    <a:pt x="652" y="653"/>
                  </a:lnTo>
                  <a:lnTo>
                    <a:pt x="651" y="652"/>
                  </a:lnTo>
                  <a:lnTo>
                    <a:pt x="650" y="651"/>
                  </a:lnTo>
                  <a:lnTo>
                    <a:pt x="650" y="650"/>
                  </a:lnTo>
                  <a:lnTo>
                    <a:pt x="649" y="650"/>
                  </a:lnTo>
                  <a:lnTo>
                    <a:pt x="649" y="649"/>
                  </a:lnTo>
                  <a:lnTo>
                    <a:pt x="648" y="648"/>
                  </a:lnTo>
                  <a:lnTo>
                    <a:pt x="647" y="647"/>
                  </a:lnTo>
                  <a:lnTo>
                    <a:pt x="646" y="646"/>
                  </a:lnTo>
                  <a:lnTo>
                    <a:pt x="645" y="645"/>
                  </a:lnTo>
                  <a:lnTo>
                    <a:pt x="643" y="643"/>
                  </a:lnTo>
                  <a:lnTo>
                    <a:pt x="642" y="642"/>
                  </a:lnTo>
                  <a:lnTo>
                    <a:pt x="641" y="641"/>
                  </a:lnTo>
                  <a:lnTo>
                    <a:pt x="640" y="640"/>
                  </a:lnTo>
                  <a:lnTo>
                    <a:pt x="638" y="638"/>
                  </a:lnTo>
                  <a:lnTo>
                    <a:pt x="637" y="637"/>
                  </a:lnTo>
                  <a:lnTo>
                    <a:pt x="635" y="636"/>
                  </a:lnTo>
                  <a:lnTo>
                    <a:pt x="634" y="635"/>
                  </a:lnTo>
                  <a:lnTo>
                    <a:pt x="632" y="633"/>
                  </a:lnTo>
                  <a:lnTo>
                    <a:pt x="631" y="632"/>
                  </a:lnTo>
                  <a:lnTo>
                    <a:pt x="628" y="630"/>
                  </a:lnTo>
                  <a:lnTo>
                    <a:pt x="625" y="627"/>
                  </a:lnTo>
                  <a:lnTo>
                    <a:pt x="622" y="624"/>
                  </a:lnTo>
                  <a:lnTo>
                    <a:pt x="618" y="622"/>
                  </a:lnTo>
                  <a:lnTo>
                    <a:pt x="617" y="620"/>
                  </a:lnTo>
                  <a:lnTo>
                    <a:pt x="615" y="619"/>
                  </a:lnTo>
                  <a:lnTo>
                    <a:pt x="613" y="618"/>
                  </a:lnTo>
                  <a:lnTo>
                    <a:pt x="612" y="616"/>
                  </a:lnTo>
                  <a:lnTo>
                    <a:pt x="611" y="616"/>
                  </a:lnTo>
                  <a:lnTo>
                    <a:pt x="610" y="615"/>
                  </a:lnTo>
                  <a:lnTo>
                    <a:pt x="609" y="614"/>
                  </a:lnTo>
                  <a:lnTo>
                    <a:pt x="609" y="613"/>
                  </a:lnTo>
                  <a:lnTo>
                    <a:pt x="608" y="613"/>
                  </a:lnTo>
                  <a:lnTo>
                    <a:pt x="607" y="612"/>
                  </a:lnTo>
                  <a:lnTo>
                    <a:pt x="606" y="611"/>
                  </a:lnTo>
                  <a:lnTo>
                    <a:pt x="605" y="611"/>
                  </a:lnTo>
                  <a:lnTo>
                    <a:pt x="605" y="610"/>
                  </a:lnTo>
                  <a:lnTo>
                    <a:pt x="604" y="609"/>
                  </a:lnTo>
                  <a:lnTo>
                    <a:pt x="603" y="608"/>
                  </a:lnTo>
                  <a:lnTo>
                    <a:pt x="602" y="608"/>
                  </a:lnTo>
                  <a:lnTo>
                    <a:pt x="601" y="607"/>
                  </a:lnTo>
                  <a:lnTo>
                    <a:pt x="601" y="606"/>
                  </a:lnTo>
                  <a:lnTo>
                    <a:pt x="600" y="605"/>
                  </a:lnTo>
                  <a:lnTo>
                    <a:pt x="599" y="604"/>
                  </a:lnTo>
                  <a:lnTo>
                    <a:pt x="598" y="604"/>
                  </a:lnTo>
                  <a:lnTo>
                    <a:pt x="598" y="603"/>
                  </a:lnTo>
                  <a:lnTo>
                    <a:pt x="597" y="602"/>
                  </a:lnTo>
                  <a:lnTo>
                    <a:pt x="596" y="601"/>
                  </a:lnTo>
                  <a:lnTo>
                    <a:pt x="595" y="600"/>
                  </a:lnTo>
                  <a:lnTo>
                    <a:pt x="595" y="599"/>
                  </a:lnTo>
                  <a:lnTo>
                    <a:pt x="594" y="599"/>
                  </a:lnTo>
                  <a:lnTo>
                    <a:pt x="593" y="598"/>
                  </a:lnTo>
                  <a:lnTo>
                    <a:pt x="592" y="597"/>
                  </a:lnTo>
                  <a:lnTo>
                    <a:pt x="592" y="596"/>
                  </a:lnTo>
                  <a:lnTo>
                    <a:pt x="591" y="595"/>
                  </a:lnTo>
                  <a:lnTo>
                    <a:pt x="590" y="594"/>
                  </a:lnTo>
                  <a:lnTo>
                    <a:pt x="589" y="593"/>
                  </a:lnTo>
                  <a:lnTo>
                    <a:pt x="589" y="592"/>
                  </a:lnTo>
                  <a:lnTo>
                    <a:pt x="588" y="591"/>
                  </a:lnTo>
                  <a:lnTo>
                    <a:pt x="587" y="591"/>
                  </a:lnTo>
                  <a:lnTo>
                    <a:pt x="587" y="590"/>
                  </a:lnTo>
                  <a:lnTo>
                    <a:pt x="586" y="589"/>
                  </a:lnTo>
                  <a:lnTo>
                    <a:pt x="585" y="588"/>
                  </a:lnTo>
                  <a:lnTo>
                    <a:pt x="585" y="587"/>
                  </a:lnTo>
                  <a:lnTo>
                    <a:pt x="584" y="586"/>
                  </a:lnTo>
                  <a:lnTo>
                    <a:pt x="584" y="585"/>
                  </a:lnTo>
                  <a:lnTo>
                    <a:pt x="583" y="584"/>
                  </a:lnTo>
                  <a:lnTo>
                    <a:pt x="582" y="583"/>
                  </a:lnTo>
                  <a:lnTo>
                    <a:pt x="582" y="582"/>
                  </a:lnTo>
                  <a:lnTo>
                    <a:pt x="582" y="581"/>
                  </a:lnTo>
                  <a:lnTo>
                    <a:pt x="581" y="581"/>
                  </a:lnTo>
                  <a:lnTo>
                    <a:pt x="581" y="580"/>
                  </a:lnTo>
                  <a:lnTo>
                    <a:pt x="580" y="579"/>
                  </a:lnTo>
                  <a:lnTo>
                    <a:pt x="580" y="578"/>
                  </a:lnTo>
                  <a:lnTo>
                    <a:pt x="579" y="576"/>
                  </a:lnTo>
                  <a:lnTo>
                    <a:pt x="578" y="575"/>
                  </a:lnTo>
                  <a:lnTo>
                    <a:pt x="578" y="574"/>
                  </a:lnTo>
                  <a:lnTo>
                    <a:pt x="577" y="573"/>
                  </a:lnTo>
                  <a:lnTo>
                    <a:pt x="577" y="572"/>
                  </a:lnTo>
                  <a:lnTo>
                    <a:pt x="577" y="571"/>
                  </a:lnTo>
                  <a:lnTo>
                    <a:pt x="576" y="570"/>
                  </a:lnTo>
                  <a:lnTo>
                    <a:pt x="576" y="569"/>
                  </a:lnTo>
                  <a:lnTo>
                    <a:pt x="575" y="568"/>
                  </a:lnTo>
                  <a:lnTo>
                    <a:pt x="575" y="567"/>
                  </a:lnTo>
                  <a:lnTo>
                    <a:pt x="575" y="566"/>
                  </a:lnTo>
                  <a:lnTo>
                    <a:pt x="574" y="565"/>
                  </a:lnTo>
                  <a:lnTo>
                    <a:pt x="574" y="564"/>
                  </a:lnTo>
                  <a:lnTo>
                    <a:pt x="574" y="563"/>
                  </a:lnTo>
                  <a:lnTo>
                    <a:pt x="574" y="562"/>
                  </a:lnTo>
                  <a:lnTo>
                    <a:pt x="573" y="561"/>
                  </a:lnTo>
                  <a:lnTo>
                    <a:pt x="573" y="560"/>
                  </a:lnTo>
                  <a:lnTo>
                    <a:pt x="573" y="559"/>
                  </a:lnTo>
                  <a:lnTo>
                    <a:pt x="572" y="558"/>
                  </a:lnTo>
                  <a:lnTo>
                    <a:pt x="572" y="557"/>
                  </a:lnTo>
                  <a:lnTo>
                    <a:pt x="572" y="556"/>
                  </a:lnTo>
                  <a:lnTo>
                    <a:pt x="572" y="555"/>
                  </a:lnTo>
                  <a:lnTo>
                    <a:pt x="581" y="553"/>
                  </a:lnTo>
                  <a:lnTo>
                    <a:pt x="581" y="554"/>
                  </a:lnTo>
                  <a:lnTo>
                    <a:pt x="581" y="555"/>
                  </a:lnTo>
                  <a:lnTo>
                    <a:pt x="582" y="556"/>
                  </a:lnTo>
                  <a:lnTo>
                    <a:pt x="582" y="557"/>
                  </a:lnTo>
                  <a:lnTo>
                    <a:pt x="582" y="558"/>
                  </a:lnTo>
                  <a:lnTo>
                    <a:pt x="582" y="559"/>
                  </a:lnTo>
                  <a:lnTo>
                    <a:pt x="583" y="560"/>
                  </a:lnTo>
                  <a:lnTo>
                    <a:pt x="583" y="561"/>
                  </a:lnTo>
                  <a:lnTo>
                    <a:pt x="583" y="562"/>
                  </a:lnTo>
                  <a:lnTo>
                    <a:pt x="584" y="563"/>
                  </a:lnTo>
                  <a:lnTo>
                    <a:pt x="584" y="564"/>
                  </a:lnTo>
                  <a:lnTo>
                    <a:pt x="584" y="565"/>
                  </a:lnTo>
                  <a:lnTo>
                    <a:pt x="585" y="566"/>
                  </a:lnTo>
                  <a:lnTo>
                    <a:pt x="585" y="567"/>
                  </a:lnTo>
                  <a:lnTo>
                    <a:pt x="585" y="568"/>
                  </a:lnTo>
                  <a:lnTo>
                    <a:pt x="586" y="568"/>
                  </a:lnTo>
                  <a:lnTo>
                    <a:pt x="586" y="569"/>
                  </a:lnTo>
                  <a:lnTo>
                    <a:pt x="587" y="570"/>
                  </a:lnTo>
                  <a:lnTo>
                    <a:pt x="587" y="571"/>
                  </a:lnTo>
                  <a:lnTo>
                    <a:pt x="587" y="572"/>
                  </a:lnTo>
                  <a:lnTo>
                    <a:pt x="588" y="573"/>
                  </a:lnTo>
                  <a:lnTo>
                    <a:pt x="588" y="574"/>
                  </a:lnTo>
                  <a:lnTo>
                    <a:pt x="589" y="575"/>
                  </a:lnTo>
                  <a:lnTo>
                    <a:pt x="589" y="576"/>
                  </a:lnTo>
                  <a:lnTo>
                    <a:pt x="590" y="577"/>
                  </a:lnTo>
                  <a:lnTo>
                    <a:pt x="590" y="578"/>
                  </a:lnTo>
                  <a:lnTo>
                    <a:pt x="591" y="579"/>
                  </a:lnTo>
                  <a:lnTo>
                    <a:pt x="592" y="580"/>
                  </a:lnTo>
                  <a:lnTo>
                    <a:pt x="592" y="581"/>
                  </a:lnTo>
                  <a:lnTo>
                    <a:pt x="593" y="582"/>
                  </a:lnTo>
                  <a:lnTo>
                    <a:pt x="593" y="583"/>
                  </a:lnTo>
                  <a:lnTo>
                    <a:pt x="594" y="583"/>
                  </a:lnTo>
                  <a:lnTo>
                    <a:pt x="594" y="584"/>
                  </a:lnTo>
                  <a:lnTo>
                    <a:pt x="595" y="585"/>
                  </a:lnTo>
                  <a:lnTo>
                    <a:pt x="596" y="586"/>
                  </a:lnTo>
                  <a:lnTo>
                    <a:pt x="596" y="587"/>
                  </a:lnTo>
                  <a:lnTo>
                    <a:pt x="597" y="588"/>
                  </a:lnTo>
                  <a:lnTo>
                    <a:pt x="598" y="588"/>
                  </a:lnTo>
                  <a:lnTo>
                    <a:pt x="598" y="589"/>
                  </a:lnTo>
                  <a:lnTo>
                    <a:pt x="599" y="590"/>
                  </a:lnTo>
                  <a:lnTo>
                    <a:pt x="599" y="591"/>
                  </a:lnTo>
                  <a:lnTo>
                    <a:pt x="600" y="592"/>
                  </a:lnTo>
                  <a:lnTo>
                    <a:pt x="601" y="593"/>
                  </a:lnTo>
                  <a:lnTo>
                    <a:pt x="602" y="593"/>
                  </a:lnTo>
                  <a:lnTo>
                    <a:pt x="602" y="594"/>
                  </a:lnTo>
                  <a:lnTo>
                    <a:pt x="603" y="595"/>
                  </a:lnTo>
                  <a:lnTo>
                    <a:pt x="604" y="596"/>
                  </a:lnTo>
                  <a:lnTo>
                    <a:pt x="605" y="597"/>
                  </a:lnTo>
                  <a:lnTo>
                    <a:pt x="606" y="598"/>
                  </a:lnTo>
                  <a:lnTo>
                    <a:pt x="607" y="599"/>
                  </a:lnTo>
                  <a:lnTo>
                    <a:pt x="608" y="600"/>
                  </a:lnTo>
                  <a:lnTo>
                    <a:pt x="609" y="601"/>
                  </a:lnTo>
                  <a:lnTo>
                    <a:pt x="609" y="602"/>
                  </a:lnTo>
                  <a:lnTo>
                    <a:pt x="610" y="602"/>
                  </a:lnTo>
                  <a:lnTo>
                    <a:pt x="611" y="603"/>
                  </a:lnTo>
                  <a:lnTo>
                    <a:pt x="612" y="604"/>
                  </a:lnTo>
                  <a:lnTo>
                    <a:pt x="613" y="605"/>
                  </a:lnTo>
                  <a:lnTo>
                    <a:pt x="614" y="606"/>
                  </a:lnTo>
                  <a:lnTo>
                    <a:pt x="615" y="607"/>
                  </a:lnTo>
                  <a:lnTo>
                    <a:pt x="616" y="607"/>
                  </a:lnTo>
                  <a:lnTo>
                    <a:pt x="616" y="608"/>
                  </a:lnTo>
                  <a:lnTo>
                    <a:pt x="617" y="609"/>
                  </a:lnTo>
                  <a:lnTo>
                    <a:pt x="618" y="609"/>
                  </a:lnTo>
                  <a:lnTo>
                    <a:pt x="620" y="611"/>
                  </a:lnTo>
                  <a:lnTo>
                    <a:pt x="621" y="612"/>
                  </a:lnTo>
                  <a:lnTo>
                    <a:pt x="623" y="613"/>
                  </a:lnTo>
                  <a:lnTo>
                    <a:pt x="624" y="615"/>
                  </a:lnTo>
                  <a:lnTo>
                    <a:pt x="627" y="617"/>
                  </a:lnTo>
                  <a:lnTo>
                    <a:pt x="631" y="620"/>
                  </a:lnTo>
                  <a:lnTo>
                    <a:pt x="634" y="622"/>
                  </a:lnTo>
                  <a:lnTo>
                    <a:pt x="637" y="625"/>
                  </a:lnTo>
                  <a:lnTo>
                    <a:pt x="638" y="626"/>
                  </a:lnTo>
                  <a:lnTo>
                    <a:pt x="640" y="628"/>
                  </a:lnTo>
                  <a:lnTo>
                    <a:pt x="642" y="629"/>
                  </a:lnTo>
                  <a:lnTo>
                    <a:pt x="643" y="630"/>
                  </a:lnTo>
                  <a:lnTo>
                    <a:pt x="644" y="632"/>
                  </a:lnTo>
                  <a:lnTo>
                    <a:pt x="646" y="633"/>
                  </a:lnTo>
                  <a:lnTo>
                    <a:pt x="647" y="634"/>
                  </a:lnTo>
                  <a:lnTo>
                    <a:pt x="649" y="635"/>
                  </a:lnTo>
                  <a:lnTo>
                    <a:pt x="650" y="637"/>
                  </a:lnTo>
                  <a:lnTo>
                    <a:pt x="651" y="638"/>
                  </a:lnTo>
                  <a:lnTo>
                    <a:pt x="652" y="639"/>
                  </a:lnTo>
                  <a:lnTo>
                    <a:pt x="653" y="640"/>
                  </a:lnTo>
                  <a:lnTo>
                    <a:pt x="654" y="641"/>
                  </a:lnTo>
                  <a:lnTo>
                    <a:pt x="655" y="642"/>
                  </a:lnTo>
                  <a:lnTo>
                    <a:pt x="656" y="643"/>
                  </a:lnTo>
                  <a:lnTo>
                    <a:pt x="656" y="644"/>
                  </a:lnTo>
                  <a:lnTo>
                    <a:pt x="657" y="644"/>
                  </a:lnTo>
                  <a:lnTo>
                    <a:pt x="658" y="645"/>
                  </a:lnTo>
                  <a:lnTo>
                    <a:pt x="658" y="646"/>
                  </a:lnTo>
                  <a:lnTo>
                    <a:pt x="659" y="647"/>
                  </a:lnTo>
                  <a:lnTo>
                    <a:pt x="660" y="648"/>
                  </a:lnTo>
                  <a:lnTo>
                    <a:pt x="660" y="649"/>
                  </a:lnTo>
                  <a:lnTo>
                    <a:pt x="661" y="650"/>
                  </a:lnTo>
                  <a:lnTo>
                    <a:pt x="662" y="651"/>
                  </a:lnTo>
                  <a:lnTo>
                    <a:pt x="662" y="652"/>
                  </a:lnTo>
                  <a:lnTo>
                    <a:pt x="663" y="653"/>
                  </a:lnTo>
                  <a:close/>
                  <a:moveTo>
                    <a:pt x="605" y="788"/>
                  </a:moveTo>
                  <a:lnTo>
                    <a:pt x="602" y="779"/>
                  </a:lnTo>
                  <a:lnTo>
                    <a:pt x="604" y="778"/>
                  </a:lnTo>
                  <a:lnTo>
                    <a:pt x="605" y="778"/>
                  </a:lnTo>
                  <a:lnTo>
                    <a:pt x="606" y="777"/>
                  </a:lnTo>
                  <a:lnTo>
                    <a:pt x="608" y="777"/>
                  </a:lnTo>
                  <a:lnTo>
                    <a:pt x="609" y="776"/>
                  </a:lnTo>
                  <a:lnTo>
                    <a:pt x="610" y="776"/>
                  </a:lnTo>
                  <a:lnTo>
                    <a:pt x="611" y="775"/>
                  </a:lnTo>
                  <a:lnTo>
                    <a:pt x="612" y="775"/>
                  </a:lnTo>
                  <a:lnTo>
                    <a:pt x="614" y="774"/>
                  </a:lnTo>
                  <a:lnTo>
                    <a:pt x="615" y="774"/>
                  </a:lnTo>
                  <a:lnTo>
                    <a:pt x="616" y="773"/>
                  </a:lnTo>
                  <a:lnTo>
                    <a:pt x="618" y="772"/>
                  </a:lnTo>
                  <a:lnTo>
                    <a:pt x="619" y="772"/>
                  </a:lnTo>
                  <a:lnTo>
                    <a:pt x="620" y="771"/>
                  </a:lnTo>
                  <a:lnTo>
                    <a:pt x="621" y="770"/>
                  </a:lnTo>
                  <a:lnTo>
                    <a:pt x="623" y="769"/>
                  </a:lnTo>
                  <a:lnTo>
                    <a:pt x="624" y="769"/>
                  </a:lnTo>
                  <a:lnTo>
                    <a:pt x="625" y="768"/>
                  </a:lnTo>
                  <a:lnTo>
                    <a:pt x="626" y="767"/>
                  </a:lnTo>
                  <a:lnTo>
                    <a:pt x="627" y="767"/>
                  </a:lnTo>
                  <a:lnTo>
                    <a:pt x="629" y="766"/>
                  </a:lnTo>
                  <a:lnTo>
                    <a:pt x="630" y="765"/>
                  </a:lnTo>
                  <a:lnTo>
                    <a:pt x="631" y="764"/>
                  </a:lnTo>
                  <a:lnTo>
                    <a:pt x="632" y="764"/>
                  </a:lnTo>
                  <a:lnTo>
                    <a:pt x="633" y="763"/>
                  </a:lnTo>
                  <a:lnTo>
                    <a:pt x="634" y="762"/>
                  </a:lnTo>
                  <a:lnTo>
                    <a:pt x="635" y="761"/>
                  </a:lnTo>
                  <a:lnTo>
                    <a:pt x="636" y="760"/>
                  </a:lnTo>
                  <a:lnTo>
                    <a:pt x="637" y="760"/>
                  </a:lnTo>
                  <a:lnTo>
                    <a:pt x="638" y="759"/>
                  </a:lnTo>
                  <a:lnTo>
                    <a:pt x="639" y="758"/>
                  </a:lnTo>
                  <a:lnTo>
                    <a:pt x="640" y="757"/>
                  </a:lnTo>
                  <a:lnTo>
                    <a:pt x="641" y="756"/>
                  </a:lnTo>
                  <a:lnTo>
                    <a:pt x="642" y="756"/>
                  </a:lnTo>
                  <a:lnTo>
                    <a:pt x="643" y="755"/>
                  </a:lnTo>
                  <a:lnTo>
                    <a:pt x="644" y="754"/>
                  </a:lnTo>
                  <a:lnTo>
                    <a:pt x="645" y="753"/>
                  </a:lnTo>
                  <a:lnTo>
                    <a:pt x="646" y="752"/>
                  </a:lnTo>
                  <a:lnTo>
                    <a:pt x="646" y="751"/>
                  </a:lnTo>
                  <a:lnTo>
                    <a:pt x="647" y="750"/>
                  </a:lnTo>
                  <a:lnTo>
                    <a:pt x="648" y="750"/>
                  </a:lnTo>
                  <a:lnTo>
                    <a:pt x="649" y="749"/>
                  </a:lnTo>
                  <a:lnTo>
                    <a:pt x="650" y="748"/>
                  </a:lnTo>
                  <a:lnTo>
                    <a:pt x="650" y="747"/>
                  </a:lnTo>
                  <a:lnTo>
                    <a:pt x="651" y="746"/>
                  </a:lnTo>
                  <a:lnTo>
                    <a:pt x="652" y="745"/>
                  </a:lnTo>
                  <a:lnTo>
                    <a:pt x="653" y="744"/>
                  </a:lnTo>
                  <a:lnTo>
                    <a:pt x="653" y="743"/>
                  </a:lnTo>
                  <a:lnTo>
                    <a:pt x="654" y="742"/>
                  </a:lnTo>
                  <a:lnTo>
                    <a:pt x="654" y="741"/>
                  </a:lnTo>
                  <a:lnTo>
                    <a:pt x="655" y="740"/>
                  </a:lnTo>
                  <a:lnTo>
                    <a:pt x="656" y="739"/>
                  </a:lnTo>
                  <a:lnTo>
                    <a:pt x="657" y="738"/>
                  </a:lnTo>
                  <a:lnTo>
                    <a:pt x="657" y="737"/>
                  </a:lnTo>
                  <a:lnTo>
                    <a:pt x="658" y="736"/>
                  </a:lnTo>
                  <a:lnTo>
                    <a:pt x="659" y="735"/>
                  </a:lnTo>
                  <a:lnTo>
                    <a:pt x="659" y="734"/>
                  </a:lnTo>
                  <a:lnTo>
                    <a:pt x="660" y="733"/>
                  </a:lnTo>
                  <a:lnTo>
                    <a:pt x="660" y="732"/>
                  </a:lnTo>
                  <a:lnTo>
                    <a:pt x="660" y="731"/>
                  </a:lnTo>
                  <a:lnTo>
                    <a:pt x="661" y="730"/>
                  </a:lnTo>
                  <a:lnTo>
                    <a:pt x="661" y="729"/>
                  </a:lnTo>
                  <a:lnTo>
                    <a:pt x="662" y="728"/>
                  </a:lnTo>
                  <a:lnTo>
                    <a:pt x="662" y="727"/>
                  </a:lnTo>
                  <a:lnTo>
                    <a:pt x="663" y="726"/>
                  </a:lnTo>
                  <a:lnTo>
                    <a:pt x="663" y="725"/>
                  </a:lnTo>
                  <a:lnTo>
                    <a:pt x="663" y="724"/>
                  </a:lnTo>
                  <a:lnTo>
                    <a:pt x="664" y="723"/>
                  </a:lnTo>
                  <a:lnTo>
                    <a:pt x="664" y="722"/>
                  </a:lnTo>
                  <a:lnTo>
                    <a:pt x="664" y="721"/>
                  </a:lnTo>
                  <a:lnTo>
                    <a:pt x="665" y="720"/>
                  </a:lnTo>
                  <a:lnTo>
                    <a:pt x="665" y="719"/>
                  </a:lnTo>
                  <a:lnTo>
                    <a:pt x="665" y="718"/>
                  </a:lnTo>
                  <a:lnTo>
                    <a:pt x="665" y="717"/>
                  </a:lnTo>
                  <a:lnTo>
                    <a:pt x="666" y="716"/>
                  </a:lnTo>
                  <a:lnTo>
                    <a:pt x="666" y="715"/>
                  </a:lnTo>
                  <a:lnTo>
                    <a:pt x="666" y="714"/>
                  </a:lnTo>
                  <a:lnTo>
                    <a:pt x="666" y="712"/>
                  </a:lnTo>
                  <a:lnTo>
                    <a:pt x="666" y="711"/>
                  </a:lnTo>
                  <a:lnTo>
                    <a:pt x="666" y="710"/>
                  </a:lnTo>
                  <a:lnTo>
                    <a:pt x="666" y="709"/>
                  </a:lnTo>
                  <a:lnTo>
                    <a:pt x="667" y="708"/>
                  </a:lnTo>
                  <a:lnTo>
                    <a:pt x="667" y="707"/>
                  </a:lnTo>
                  <a:lnTo>
                    <a:pt x="667" y="706"/>
                  </a:lnTo>
                  <a:lnTo>
                    <a:pt x="667" y="705"/>
                  </a:lnTo>
                  <a:lnTo>
                    <a:pt x="667" y="704"/>
                  </a:lnTo>
                  <a:lnTo>
                    <a:pt x="667" y="703"/>
                  </a:lnTo>
                  <a:lnTo>
                    <a:pt x="667" y="702"/>
                  </a:lnTo>
                  <a:lnTo>
                    <a:pt x="667" y="701"/>
                  </a:lnTo>
                  <a:lnTo>
                    <a:pt x="667" y="700"/>
                  </a:lnTo>
                  <a:lnTo>
                    <a:pt x="667" y="698"/>
                  </a:lnTo>
                  <a:lnTo>
                    <a:pt x="667" y="697"/>
                  </a:lnTo>
                  <a:lnTo>
                    <a:pt x="667" y="696"/>
                  </a:lnTo>
                  <a:lnTo>
                    <a:pt x="667" y="695"/>
                  </a:lnTo>
                  <a:lnTo>
                    <a:pt x="667" y="694"/>
                  </a:lnTo>
                  <a:lnTo>
                    <a:pt x="666" y="693"/>
                  </a:lnTo>
                  <a:lnTo>
                    <a:pt x="666" y="692"/>
                  </a:lnTo>
                  <a:lnTo>
                    <a:pt x="666" y="691"/>
                  </a:lnTo>
                  <a:lnTo>
                    <a:pt x="666" y="690"/>
                  </a:lnTo>
                  <a:lnTo>
                    <a:pt x="666" y="689"/>
                  </a:lnTo>
                  <a:lnTo>
                    <a:pt x="666" y="688"/>
                  </a:lnTo>
                  <a:lnTo>
                    <a:pt x="665" y="686"/>
                  </a:lnTo>
                  <a:lnTo>
                    <a:pt x="665" y="685"/>
                  </a:lnTo>
                  <a:lnTo>
                    <a:pt x="665" y="684"/>
                  </a:lnTo>
                  <a:lnTo>
                    <a:pt x="665" y="683"/>
                  </a:lnTo>
                  <a:lnTo>
                    <a:pt x="664" y="682"/>
                  </a:lnTo>
                  <a:lnTo>
                    <a:pt x="664" y="681"/>
                  </a:lnTo>
                  <a:lnTo>
                    <a:pt x="664" y="680"/>
                  </a:lnTo>
                  <a:lnTo>
                    <a:pt x="664" y="679"/>
                  </a:lnTo>
                  <a:lnTo>
                    <a:pt x="663" y="678"/>
                  </a:lnTo>
                  <a:lnTo>
                    <a:pt x="663" y="676"/>
                  </a:lnTo>
                  <a:lnTo>
                    <a:pt x="663" y="675"/>
                  </a:lnTo>
                  <a:lnTo>
                    <a:pt x="662" y="674"/>
                  </a:lnTo>
                  <a:lnTo>
                    <a:pt x="662" y="673"/>
                  </a:lnTo>
                  <a:lnTo>
                    <a:pt x="661" y="672"/>
                  </a:lnTo>
                  <a:lnTo>
                    <a:pt x="661" y="671"/>
                  </a:lnTo>
                  <a:lnTo>
                    <a:pt x="660" y="670"/>
                  </a:lnTo>
                  <a:lnTo>
                    <a:pt x="660" y="669"/>
                  </a:lnTo>
                  <a:lnTo>
                    <a:pt x="659" y="667"/>
                  </a:lnTo>
                  <a:lnTo>
                    <a:pt x="659" y="666"/>
                  </a:lnTo>
                  <a:lnTo>
                    <a:pt x="658" y="665"/>
                  </a:lnTo>
                  <a:lnTo>
                    <a:pt x="658" y="664"/>
                  </a:lnTo>
                  <a:lnTo>
                    <a:pt x="657" y="663"/>
                  </a:lnTo>
                  <a:lnTo>
                    <a:pt x="657" y="662"/>
                  </a:lnTo>
                  <a:lnTo>
                    <a:pt x="656" y="661"/>
                  </a:lnTo>
                  <a:lnTo>
                    <a:pt x="656" y="660"/>
                  </a:lnTo>
                  <a:lnTo>
                    <a:pt x="655" y="658"/>
                  </a:lnTo>
                  <a:lnTo>
                    <a:pt x="654" y="657"/>
                  </a:lnTo>
                  <a:lnTo>
                    <a:pt x="663" y="653"/>
                  </a:lnTo>
                  <a:lnTo>
                    <a:pt x="663" y="654"/>
                  </a:lnTo>
                  <a:lnTo>
                    <a:pt x="664" y="655"/>
                  </a:lnTo>
                  <a:lnTo>
                    <a:pt x="665" y="656"/>
                  </a:lnTo>
                  <a:lnTo>
                    <a:pt x="665" y="658"/>
                  </a:lnTo>
                  <a:lnTo>
                    <a:pt x="666" y="659"/>
                  </a:lnTo>
                  <a:lnTo>
                    <a:pt x="666" y="660"/>
                  </a:lnTo>
                  <a:lnTo>
                    <a:pt x="667" y="661"/>
                  </a:lnTo>
                  <a:lnTo>
                    <a:pt x="668" y="663"/>
                  </a:lnTo>
                  <a:lnTo>
                    <a:pt x="668" y="664"/>
                  </a:lnTo>
                  <a:lnTo>
                    <a:pt x="669" y="665"/>
                  </a:lnTo>
                  <a:lnTo>
                    <a:pt x="669" y="666"/>
                  </a:lnTo>
                  <a:lnTo>
                    <a:pt x="670" y="667"/>
                  </a:lnTo>
                  <a:lnTo>
                    <a:pt x="670" y="669"/>
                  </a:lnTo>
                  <a:lnTo>
                    <a:pt x="670" y="670"/>
                  </a:lnTo>
                  <a:lnTo>
                    <a:pt x="671" y="671"/>
                  </a:lnTo>
                  <a:lnTo>
                    <a:pt x="671" y="672"/>
                  </a:lnTo>
                  <a:lnTo>
                    <a:pt x="672" y="674"/>
                  </a:lnTo>
                  <a:lnTo>
                    <a:pt x="672" y="675"/>
                  </a:lnTo>
                  <a:lnTo>
                    <a:pt x="673" y="676"/>
                  </a:lnTo>
                  <a:lnTo>
                    <a:pt x="673" y="677"/>
                  </a:lnTo>
                  <a:lnTo>
                    <a:pt x="673" y="679"/>
                  </a:lnTo>
                  <a:lnTo>
                    <a:pt x="674" y="680"/>
                  </a:lnTo>
                  <a:lnTo>
                    <a:pt x="674" y="681"/>
                  </a:lnTo>
                  <a:lnTo>
                    <a:pt x="674" y="682"/>
                  </a:lnTo>
                  <a:lnTo>
                    <a:pt x="674" y="683"/>
                  </a:lnTo>
                  <a:lnTo>
                    <a:pt x="675" y="685"/>
                  </a:lnTo>
                  <a:lnTo>
                    <a:pt x="675" y="686"/>
                  </a:lnTo>
                  <a:lnTo>
                    <a:pt x="675" y="687"/>
                  </a:lnTo>
                  <a:lnTo>
                    <a:pt x="675" y="688"/>
                  </a:lnTo>
                  <a:lnTo>
                    <a:pt x="675" y="690"/>
                  </a:lnTo>
                  <a:lnTo>
                    <a:pt x="676" y="691"/>
                  </a:lnTo>
                  <a:lnTo>
                    <a:pt x="676" y="692"/>
                  </a:lnTo>
                  <a:lnTo>
                    <a:pt x="676" y="693"/>
                  </a:lnTo>
                  <a:lnTo>
                    <a:pt x="676" y="694"/>
                  </a:lnTo>
                  <a:lnTo>
                    <a:pt x="676" y="696"/>
                  </a:lnTo>
                  <a:lnTo>
                    <a:pt x="676" y="697"/>
                  </a:lnTo>
                  <a:lnTo>
                    <a:pt x="676" y="698"/>
                  </a:lnTo>
                  <a:lnTo>
                    <a:pt x="676" y="699"/>
                  </a:lnTo>
                  <a:lnTo>
                    <a:pt x="676" y="701"/>
                  </a:lnTo>
                  <a:lnTo>
                    <a:pt x="676" y="702"/>
                  </a:lnTo>
                  <a:lnTo>
                    <a:pt x="676" y="703"/>
                  </a:lnTo>
                  <a:lnTo>
                    <a:pt x="676" y="704"/>
                  </a:lnTo>
                  <a:lnTo>
                    <a:pt x="676" y="705"/>
                  </a:lnTo>
                  <a:lnTo>
                    <a:pt x="676" y="707"/>
                  </a:lnTo>
                  <a:lnTo>
                    <a:pt x="676" y="708"/>
                  </a:lnTo>
                  <a:lnTo>
                    <a:pt x="676" y="709"/>
                  </a:lnTo>
                  <a:lnTo>
                    <a:pt x="676" y="710"/>
                  </a:lnTo>
                  <a:lnTo>
                    <a:pt x="676" y="712"/>
                  </a:lnTo>
                  <a:lnTo>
                    <a:pt x="675" y="713"/>
                  </a:lnTo>
                  <a:lnTo>
                    <a:pt x="675" y="714"/>
                  </a:lnTo>
                  <a:lnTo>
                    <a:pt x="675" y="715"/>
                  </a:lnTo>
                  <a:lnTo>
                    <a:pt x="675" y="716"/>
                  </a:lnTo>
                  <a:lnTo>
                    <a:pt x="675" y="717"/>
                  </a:lnTo>
                  <a:lnTo>
                    <a:pt x="674" y="719"/>
                  </a:lnTo>
                  <a:lnTo>
                    <a:pt x="674" y="720"/>
                  </a:lnTo>
                  <a:lnTo>
                    <a:pt x="674" y="721"/>
                  </a:lnTo>
                  <a:lnTo>
                    <a:pt x="674" y="722"/>
                  </a:lnTo>
                  <a:lnTo>
                    <a:pt x="673" y="723"/>
                  </a:lnTo>
                  <a:lnTo>
                    <a:pt x="673" y="725"/>
                  </a:lnTo>
                  <a:lnTo>
                    <a:pt x="673" y="726"/>
                  </a:lnTo>
                  <a:lnTo>
                    <a:pt x="672" y="727"/>
                  </a:lnTo>
                  <a:lnTo>
                    <a:pt x="672" y="728"/>
                  </a:lnTo>
                  <a:lnTo>
                    <a:pt x="671" y="729"/>
                  </a:lnTo>
                  <a:lnTo>
                    <a:pt x="671" y="730"/>
                  </a:lnTo>
                  <a:lnTo>
                    <a:pt x="670" y="731"/>
                  </a:lnTo>
                  <a:lnTo>
                    <a:pt x="670" y="733"/>
                  </a:lnTo>
                  <a:lnTo>
                    <a:pt x="669" y="734"/>
                  </a:lnTo>
                  <a:lnTo>
                    <a:pt x="669" y="735"/>
                  </a:lnTo>
                  <a:lnTo>
                    <a:pt x="668" y="736"/>
                  </a:lnTo>
                  <a:lnTo>
                    <a:pt x="668" y="737"/>
                  </a:lnTo>
                  <a:lnTo>
                    <a:pt x="667" y="738"/>
                  </a:lnTo>
                  <a:lnTo>
                    <a:pt x="667" y="739"/>
                  </a:lnTo>
                  <a:lnTo>
                    <a:pt x="666" y="740"/>
                  </a:lnTo>
                  <a:lnTo>
                    <a:pt x="666" y="741"/>
                  </a:lnTo>
                  <a:lnTo>
                    <a:pt x="665" y="742"/>
                  </a:lnTo>
                  <a:lnTo>
                    <a:pt x="664" y="743"/>
                  </a:lnTo>
                  <a:lnTo>
                    <a:pt x="664" y="745"/>
                  </a:lnTo>
                  <a:lnTo>
                    <a:pt x="663" y="746"/>
                  </a:lnTo>
                  <a:lnTo>
                    <a:pt x="662" y="747"/>
                  </a:lnTo>
                  <a:lnTo>
                    <a:pt x="662" y="748"/>
                  </a:lnTo>
                  <a:lnTo>
                    <a:pt x="661" y="749"/>
                  </a:lnTo>
                  <a:lnTo>
                    <a:pt x="660" y="750"/>
                  </a:lnTo>
                  <a:lnTo>
                    <a:pt x="659" y="751"/>
                  </a:lnTo>
                  <a:lnTo>
                    <a:pt x="658" y="752"/>
                  </a:lnTo>
                  <a:lnTo>
                    <a:pt x="658" y="753"/>
                  </a:lnTo>
                  <a:lnTo>
                    <a:pt x="657" y="754"/>
                  </a:lnTo>
                  <a:lnTo>
                    <a:pt x="656" y="755"/>
                  </a:lnTo>
                  <a:lnTo>
                    <a:pt x="655" y="756"/>
                  </a:lnTo>
                  <a:lnTo>
                    <a:pt x="654" y="757"/>
                  </a:lnTo>
                  <a:lnTo>
                    <a:pt x="653" y="758"/>
                  </a:lnTo>
                  <a:lnTo>
                    <a:pt x="652" y="759"/>
                  </a:lnTo>
                  <a:lnTo>
                    <a:pt x="651" y="760"/>
                  </a:lnTo>
                  <a:lnTo>
                    <a:pt x="650" y="761"/>
                  </a:lnTo>
                  <a:lnTo>
                    <a:pt x="649" y="761"/>
                  </a:lnTo>
                  <a:lnTo>
                    <a:pt x="648" y="762"/>
                  </a:lnTo>
                  <a:lnTo>
                    <a:pt x="647" y="763"/>
                  </a:lnTo>
                  <a:lnTo>
                    <a:pt x="646" y="764"/>
                  </a:lnTo>
                  <a:lnTo>
                    <a:pt x="645" y="765"/>
                  </a:lnTo>
                  <a:lnTo>
                    <a:pt x="644" y="766"/>
                  </a:lnTo>
                  <a:lnTo>
                    <a:pt x="643" y="767"/>
                  </a:lnTo>
                  <a:lnTo>
                    <a:pt x="642" y="768"/>
                  </a:lnTo>
                  <a:lnTo>
                    <a:pt x="641" y="769"/>
                  </a:lnTo>
                  <a:lnTo>
                    <a:pt x="640" y="770"/>
                  </a:lnTo>
                  <a:lnTo>
                    <a:pt x="639" y="770"/>
                  </a:lnTo>
                  <a:lnTo>
                    <a:pt x="637" y="771"/>
                  </a:lnTo>
                  <a:lnTo>
                    <a:pt x="636" y="772"/>
                  </a:lnTo>
                  <a:lnTo>
                    <a:pt x="635" y="773"/>
                  </a:lnTo>
                  <a:lnTo>
                    <a:pt x="634" y="774"/>
                  </a:lnTo>
                  <a:lnTo>
                    <a:pt x="633" y="775"/>
                  </a:lnTo>
                  <a:lnTo>
                    <a:pt x="631" y="775"/>
                  </a:lnTo>
                  <a:lnTo>
                    <a:pt x="630" y="776"/>
                  </a:lnTo>
                  <a:lnTo>
                    <a:pt x="629" y="777"/>
                  </a:lnTo>
                  <a:lnTo>
                    <a:pt x="627" y="778"/>
                  </a:lnTo>
                  <a:lnTo>
                    <a:pt x="626" y="778"/>
                  </a:lnTo>
                  <a:lnTo>
                    <a:pt x="625" y="779"/>
                  </a:lnTo>
                  <a:lnTo>
                    <a:pt x="623" y="780"/>
                  </a:lnTo>
                  <a:lnTo>
                    <a:pt x="622" y="781"/>
                  </a:lnTo>
                  <a:lnTo>
                    <a:pt x="620" y="781"/>
                  </a:lnTo>
                  <a:lnTo>
                    <a:pt x="619" y="782"/>
                  </a:lnTo>
                  <a:lnTo>
                    <a:pt x="618" y="783"/>
                  </a:lnTo>
                  <a:lnTo>
                    <a:pt x="616" y="783"/>
                  </a:lnTo>
                  <a:lnTo>
                    <a:pt x="615" y="784"/>
                  </a:lnTo>
                  <a:lnTo>
                    <a:pt x="614" y="784"/>
                  </a:lnTo>
                  <a:lnTo>
                    <a:pt x="613" y="785"/>
                  </a:lnTo>
                  <a:lnTo>
                    <a:pt x="612" y="785"/>
                  </a:lnTo>
                  <a:lnTo>
                    <a:pt x="610" y="786"/>
                  </a:lnTo>
                  <a:lnTo>
                    <a:pt x="608" y="787"/>
                  </a:lnTo>
                  <a:lnTo>
                    <a:pt x="607" y="787"/>
                  </a:lnTo>
                  <a:lnTo>
                    <a:pt x="605" y="788"/>
                  </a:lnTo>
                  <a:close/>
                  <a:moveTo>
                    <a:pt x="1" y="675"/>
                  </a:moveTo>
                  <a:lnTo>
                    <a:pt x="10" y="674"/>
                  </a:lnTo>
                  <a:lnTo>
                    <a:pt x="11" y="676"/>
                  </a:lnTo>
                  <a:lnTo>
                    <a:pt x="11" y="678"/>
                  </a:lnTo>
                  <a:lnTo>
                    <a:pt x="11" y="680"/>
                  </a:lnTo>
                  <a:lnTo>
                    <a:pt x="12" y="682"/>
                  </a:lnTo>
                  <a:lnTo>
                    <a:pt x="12" y="684"/>
                  </a:lnTo>
                  <a:lnTo>
                    <a:pt x="13" y="685"/>
                  </a:lnTo>
                  <a:lnTo>
                    <a:pt x="13" y="687"/>
                  </a:lnTo>
                  <a:lnTo>
                    <a:pt x="14" y="689"/>
                  </a:lnTo>
                  <a:lnTo>
                    <a:pt x="14" y="691"/>
                  </a:lnTo>
                  <a:lnTo>
                    <a:pt x="15" y="693"/>
                  </a:lnTo>
                  <a:lnTo>
                    <a:pt x="16" y="695"/>
                  </a:lnTo>
                  <a:lnTo>
                    <a:pt x="16" y="697"/>
                  </a:lnTo>
                  <a:lnTo>
                    <a:pt x="17" y="699"/>
                  </a:lnTo>
                  <a:lnTo>
                    <a:pt x="18" y="700"/>
                  </a:lnTo>
                  <a:lnTo>
                    <a:pt x="19" y="702"/>
                  </a:lnTo>
                  <a:lnTo>
                    <a:pt x="20" y="704"/>
                  </a:lnTo>
                  <a:lnTo>
                    <a:pt x="20" y="706"/>
                  </a:lnTo>
                  <a:lnTo>
                    <a:pt x="21" y="707"/>
                  </a:lnTo>
                  <a:lnTo>
                    <a:pt x="22" y="709"/>
                  </a:lnTo>
                  <a:lnTo>
                    <a:pt x="23" y="711"/>
                  </a:lnTo>
                  <a:lnTo>
                    <a:pt x="24" y="713"/>
                  </a:lnTo>
                  <a:lnTo>
                    <a:pt x="25" y="714"/>
                  </a:lnTo>
                  <a:lnTo>
                    <a:pt x="26" y="716"/>
                  </a:lnTo>
                  <a:lnTo>
                    <a:pt x="27" y="717"/>
                  </a:lnTo>
                  <a:lnTo>
                    <a:pt x="28" y="719"/>
                  </a:lnTo>
                  <a:lnTo>
                    <a:pt x="30" y="721"/>
                  </a:lnTo>
                  <a:lnTo>
                    <a:pt x="31" y="722"/>
                  </a:lnTo>
                  <a:lnTo>
                    <a:pt x="32" y="724"/>
                  </a:lnTo>
                  <a:lnTo>
                    <a:pt x="33" y="726"/>
                  </a:lnTo>
                  <a:lnTo>
                    <a:pt x="34" y="727"/>
                  </a:lnTo>
                  <a:lnTo>
                    <a:pt x="35" y="729"/>
                  </a:lnTo>
                  <a:lnTo>
                    <a:pt x="37" y="730"/>
                  </a:lnTo>
                  <a:lnTo>
                    <a:pt x="38" y="732"/>
                  </a:lnTo>
                  <a:lnTo>
                    <a:pt x="39" y="733"/>
                  </a:lnTo>
                  <a:lnTo>
                    <a:pt x="41" y="735"/>
                  </a:lnTo>
                  <a:lnTo>
                    <a:pt x="42" y="736"/>
                  </a:lnTo>
                  <a:lnTo>
                    <a:pt x="44" y="738"/>
                  </a:lnTo>
                  <a:lnTo>
                    <a:pt x="45" y="739"/>
                  </a:lnTo>
                  <a:lnTo>
                    <a:pt x="47" y="740"/>
                  </a:lnTo>
                  <a:lnTo>
                    <a:pt x="48" y="742"/>
                  </a:lnTo>
                  <a:lnTo>
                    <a:pt x="50" y="743"/>
                  </a:lnTo>
                  <a:lnTo>
                    <a:pt x="51" y="745"/>
                  </a:lnTo>
                  <a:lnTo>
                    <a:pt x="53" y="746"/>
                  </a:lnTo>
                  <a:lnTo>
                    <a:pt x="54" y="747"/>
                  </a:lnTo>
                  <a:lnTo>
                    <a:pt x="56" y="749"/>
                  </a:lnTo>
                  <a:lnTo>
                    <a:pt x="58" y="750"/>
                  </a:lnTo>
                  <a:lnTo>
                    <a:pt x="59" y="751"/>
                  </a:lnTo>
                  <a:lnTo>
                    <a:pt x="61" y="753"/>
                  </a:lnTo>
                  <a:lnTo>
                    <a:pt x="63" y="754"/>
                  </a:lnTo>
                  <a:lnTo>
                    <a:pt x="65" y="755"/>
                  </a:lnTo>
                  <a:lnTo>
                    <a:pt x="66" y="756"/>
                  </a:lnTo>
                  <a:lnTo>
                    <a:pt x="68" y="758"/>
                  </a:lnTo>
                  <a:lnTo>
                    <a:pt x="70" y="759"/>
                  </a:lnTo>
                  <a:lnTo>
                    <a:pt x="72" y="760"/>
                  </a:lnTo>
                  <a:lnTo>
                    <a:pt x="74" y="761"/>
                  </a:lnTo>
                  <a:lnTo>
                    <a:pt x="76" y="762"/>
                  </a:lnTo>
                  <a:lnTo>
                    <a:pt x="77" y="764"/>
                  </a:lnTo>
                  <a:lnTo>
                    <a:pt x="80" y="765"/>
                  </a:lnTo>
                  <a:lnTo>
                    <a:pt x="81" y="766"/>
                  </a:lnTo>
                  <a:lnTo>
                    <a:pt x="83" y="767"/>
                  </a:lnTo>
                  <a:lnTo>
                    <a:pt x="85" y="768"/>
                  </a:lnTo>
                  <a:lnTo>
                    <a:pt x="87" y="769"/>
                  </a:lnTo>
                  <a:lnTo>
                    <a:pt x="90" y="770"/>
                  </a:lnTo>
                  <a:lnTo>
                    <a:pt x="92" y="771"/>
                  </a:lnTo>
                  <a:lnTo>
                    <a:pt x="94" y="772"/>
                  </a:lnTo>
                  <a:lnTo>
                    <a:pt x="96" y="774"/>
                  </a:lnTo>
                  <a:lnTo>
                    <a:pt x="98" y="775"/>
                  </a:lnTo>
                  <a:lnTo>
                    <a:pt x="100" y="776"/>
                  </a:lnTo>
                  <a:lnTo>
                    <a:pt x="102" y="777"/>
                  </a:lnTo>
                  <a:lnTo>
                    <a:pt x="104" y="778"/>
                  </a:lnTo>
                  <a:lnTo>
                    <a:pt x="107" y="779"/>
                  </a:lnTo>
                  <a:lnTo>
                    <a:pt x="109" y="780"/>
                  </a:lnTo>
                  <a:lnTo>
                    <a:pt x="111" y="781"/>
                  </a:lnTo>
                  <a:lnTo>
                    <a:pt x="113" y="781"/>
                  </a:lnTo>
                  <a:lnTo>
                    <a:pt x="116" y="782"/>
                  </a:lnTo>
                  <a:lnTo>
                    <a:pt x="118" y="783"/>
                  </a:lnTo>
                  <a:lnTo>
                    <a:pt x="120" y="784"/>
                  </a:lnTo>
                  <a:lnTo>
                    <a:pt x="123" y="785"/>
                  </a:lnTo>
                  <a:lnTo>
                    <a:pt x="125" y="786"/>
                  </a:lnTo>
                  <a:lnTo>
                    <a:pt x="127" y="787"/>
                  </a:lnTo>
                  <a:lnTo>
                    <a:pt x="130" y="788"/>
                  </a:lnTo>
                  <a:lnTo>
                    <a:pt x="132" y="788"/>
                  </a:lnTo>
                  <a:lnTo>
                    <a:pt x="135" y="789"/>
                  </a:lnTo>
                  <a:lnTo>
                    <a:pt x="137" y="790"/>
                  </a:lnTo>
                  <a:lnTo>
                    <a:pt x="140" y="791"/>
                  </a:lnTo>
                  <a:lnTo>
                    <a:pt x="142" y="792"/>
                  </a:lnTo>
                  <a:lnTo>
                    <a:pt x="145" y="792"/>
                  </a:lnTo>
                  <a:lnTo>
                    <a:pt x="147" y="793"/>
                  </a:lnTo>
                  <a:lnTo>
                    <a:pt x="150" y="794"/>
                  </a:lnTo>
                  <a:lnTo>
                    <a:pt x="152" y="795"/>
                  </a:lnTo>
                  <a:lnTo>
                    <a:pt x="155" y="795"/>
                  </a:lnTo>
                  <a:lnTo>
                    <a:pt x="157" y="796"/>
                  </a:lnTo>
                  <a:lnTo>
                    <a:pt x="160" y="797"/>
                  </a:lnTo>
                  <a:lnTo>
                    <a:pt x="163" y="798"/>
                  </a:lnTo>
                  <a:lnTo>
                    <a:pt x="165" y="798"/>
                  </a:lnTo>
                  <a:lnTo>
                    <a:pt x="168" y="799"/>
                  </a:lnTo>
                  <a:lnTo>
                    <a:pt x="170" y="799"/>
                  </a:lnTo>
                  <a:lnTo>
                    <a:pt x="173" y="800"/>
                  </a:lnTo>
                  <a:lnTo>
                    <a:pt x="176" y="801"/>
                  </a:lnTo>
                  <a:lnTo>
                    <a:pt x="178" y="801"/>
                  </a:lnTo>
                  <a:lnTo>
                    <a:pt x="181" y="802"/>
                  </a:lnTo>
                  <a:lnTo>
                    <a:pt x="184" y="803"/>
                  </a:lnTo>
                  <a:lnTo>
                    <a:pt x="187" y="803"/>
                  </a:lnTo>
                  <a:lnTo>
                    <a:pt x="189" y="804"/>
                  </a:lnTo>
                  <a:lnTo>
                    <a:pt x="192" y="804"/>
                  </a:lnTo>
                  <a:lnTo>
                    <a:pt x="195" y="805"/>
                  </a:lnTo>
                  <a:lnTo>
                    <a:pt x="198" y="805"/>
                  </a:lnTo>
                  <a:lnTo>
                    <a:pt x="200" y="806"/>
                  </a:lnTo>
                  <a:lnTo>
                    <a:pt x="203" y="806"/>
                  </a:lnTo>
                  <a:lnTo>
                    <a:pt x="206" y="807"/>
                  </a:lnTo>
                  <a:lnTo>
                    <a:pt x="209" y="807"/>
                  </a:lnTo>
                  <a:lnTo>
                    <a:pt x="212" y="808"/>
                  </a:lnTo>
                  <a:lnTo>
                    <a:pt x="214" y="808"/>
                  </a:lnTo>
                  <a:lnTo>
                    <a:pt x="217" y="809"/>
                  </a:lnTo>
                  <a:lnTo>
                    <a:pt x="220" y="809"/>
                  </a:lnTo>
                  <a:lnTo>
                    <a:pt x="223" y="809"/>
                  </a:lnTo>
                  <a:lnTo>
                    <a:pt x="226" y="810"/>
                  </a:lnTo>
                  <a:lnTo>
                    <a:pt x="229" y="810"/>
                  </a:lnTo>
                  <a:lnTo>
                    <a:pt x="231" y="811"/>
                  </a:lnTo>
                  <a:lnTo>
                    <a:pt x="234" y="811"/>
                  </a:lnTo>
                  <a:lnTo>
                    <a:pt x="237" y="811"/>
                  </a:lnTo>
                  <a:lnTo>
                    <a:pt x="240" y="812"/>
                  </a:lnTo>
                  <a:lnTo>
                    <a:pt x="243" y="812"/>
                  </a:lnTo>
                  <a:lnTo>
                    <a:pt x="246" y="812"/>
                  </a:lnTo>
                  <a:lnTo>
                    <a:pt x="249" y="813"/>
                  </a:lnTo>
                  <a:lnTo>
                    <a:pt x="252" y="813"/>
                  </a:lnTo>
                  <a:lnTo>
                    <a:pt x="255" y="813"/>
                  </a:lnTo>
                  <a:lnTo>
                    <a:pt x="258" y="814"/>
                  </a:lnTo>
                  <a:lnTo>
                    <a:pt x="261" y="814"/>
                  </a:lnTo>
                  <a:lnTo>
                    <a:pt x="264" y="814"/>
                  </a:lnTo>
                  <a:lnTo>
                    <a:pt x="267" y="814"/>
                  </a:lnTo>
                  <a:lnTo>
                    <a:pt x="270" y="815"/>
                  </a:lnTo>
                  <a:lnTo>
                    <a:pt x="273" y="815"/>
                  </a:lnTo>
                  <a:lnTo>
                    <a:pt x="276" y="815"/>
                  </a:lnTo>
                  <a:lnTo>
                    <a:pt x="278" y="815"/>
                  </a:lnTo>
                  <a:lnTo>
                    <a:pt x="281" y="815"/>
                  </a:lnTo>
                  <a:lnTo>
                    <a:pt x="284" y="816"/>
                  </a:lnTo>
                  <a:lnTo>
                    <a:pt x="287" y="816"/>
                  </a:lnTo>
                  <a:lnTo>
                    <a:pt x="290" y="816"/>
                  </a:lnTo>
                  <a:lnTo>
                    <a:pt x="293" y="816"/>
                  </a:lnTo>
                  <a:lnTo>
                    <a:pt x="296" y="816"/>
                  </a:lnTo>
                  <a:lnTo>
                    <a:pt x="299" y="816"/>
                  </a:lnTo>
                  <a:lnTo>
                    <a:pt x="302" y="816"/>
                  </a:lnTo>
                  <a:lnTo>
                    <a:pt x="306" y="817"/>
                  </a:lnTo>
                  <a:lnTo>
                    <a:pt x="308" y="817"/>
                  </a:lnTo>
                  <a:lnTo>
                    <a:pt x="311" y="817"/>
                  </a:lnTo>
                  <a:lnTo>
                    <a:pt x="315" y="817"/>
                  </a:lnTo>
                  <a:lnTo>
                    <a:pt x="318" y="817"/>
                  </a:lnTo>
                  <a:lnTo>
                    <a:pt x="321" y="817"/>
                  </a:lnTo>
                  <a:lnTo>
                    <a:pt x="324" y="817"/>
                  </a:lnTo>
                  <a:lnTo>
                    <a:pt x="327" y="817"/>
                  </a:lnTo>
                  <a:lnTo>
                    <a:pt x="330" y="817"/>
                  </a:lnTo>
                  <a:lnTo>
                    <a:pt x="333" y="817"/>
                  </a:lnTo>
                  <a:lnTo>
                    <a:pt x="336" y="817"/>
                  </a:lnTo>
                  <a:lnTo>
                    <a:pt x="339" y="817"/>
                  </a:lnTo>
                  <a:lnTo>
                    <a:pt x="342" y="817"/>
                  </a:lnTo>
                  <a:lnTo>
                    <a:pt x="345" y="817"/>
                  </a:lnTo>
                  <a:lnTo>
                    <a:pt x="348" y="817"/>
                  </a:lnTo>
                  <a:lnTo>
                    <a:pt x="351" y="817"/>
                  </a:lnTo>
                  <a:lnTo>
                    <a:pt x="354" y="817"/>
                  </a:lnTo>
                  <a:lnTo>
                    <a:pt x="357" y="817"/>
                  </a:lnTo>
                  <a:lnTo>
                    <a:pt x="360" y="817"/>
                  </a:lnTo>
                  <a:lnTo>
                    <a:pt x="363" y="817"/>
                  </a:lnTo>
                  <a:lnTo>
                    <a:pt x="366" y="817"/>
                  </a:lnTo>
                  <a:lnTo>
                    <a:pt x="369" y="817"/>
                  </a:lnTo>
                  <a:lnTo>
                    <a:pt x="372" y="817"/>
                  </a:lnTo>
                  <a:lnTo>
                    <a:pt x="375" y="817"/>
                  </a:lnTo>
                  <a:lnTo>
                    <a:pt x="378" y="817"/>
                  </a:lnTo>
                  <a:lnTo>
                    <a:pt x="381" y="816"/>
                  </a:lnTo>
                  <a:lnTo>
                    <a:pt x="384" y="816"/>
                  </a:lnTo>
                  <a:lnTo>
                    <a:pt x="387" y="816"/>
                  </a:lnTo>
                  <a:lnTo>
                    <a:pt x="390" y="816"/>
                  </a:lnTo>
                  <a:lnTo>
                    <a:pt x="393" y="816"/>
                  </a:lnTo>
                  <a:lnTo>
                    <a:pt x="396" y="816"/>
                  </a:lnTo>
                  <a:lnTo>
                    <a:pt x="399" y="816"/>
                  </a:lnTo>
                  <a:lnTo>
                    <a:pt x="402" y="815"/>
                  </a:lnTo>
                  <a:lnTo>
                    <a:pt x="405" y="815"/>
                  </a:lnTo>
                  <a:lnTo>
                    <a:pt x="408" y="815"/>
                  </a:lnTo>
                  <a:lnTo>
                    <a:pt x="411" y="815"/>
                  </a:lnTo>
                  <a:lnTo>
                    <a:pt x="414" y="815"/>
                  </a:lnTo>
                  <a:lnTo>
                    <a:pt x="417" y="814"/>
                  </a:lnTo>
                  <a:lnTo>
                    <a:pt x="419" y="814"/>
                  </a:lnTo>
                  <a:lnTo>
                    <a:pt x="422" y="814"/>
                  </a:lnTo>
                  <a:lnTo>
                    <a:pt x="425" y="814"/>
                  </a:lnTo>
                  <a:lnTo>
                    <a:pt x="428" y="813"/>
                  </a:lnTo>
                  <a:lnTo>
                    <a:pt x="431" y="813"/>
                  </a:lnTo>
                  <a:lnTo>
                    <a:pt x="434" y="813"/>
                  </a:lnTo>
                  <a:lnTo>
                    <a:pt x="437" y="813"/>
                  </a:lnTo>
                  <a:lnTo>
                    <a:pt x="440" y="812"/>
                  </a:lnTo>
                  <a:lnTo>
                    <a:pt x="443" y="812"/>
                  </a:lnTo>
                  <a:lnTo>
                    <a:pt x="445" y="812"/>
                  </a:lnTo>
                  <a:lnTo>
                    <a:pt x="448" y="811"/>
                  </a:lnTo>
                  <a:lnTo>
                    <a:pt x="451" y="811"/>
                  </a:lnTo>
                  <a:lnTo>
                    <a:pt x="454" y="811"/>
                  </a:lnTo>
                  <a:lnTo>
                    <a:pt x="457" y="810"/>
                  </a:lnTo>
                  <a:lnTo>
                    <a:pt x="460" y="810"/>
                  </a:lnTo>
                  <a:lnTo>
                    <a:pt x="462" y="810"/>
                  </a:lnTo>
                  <a:lnTo>
                    <a:pt x="465" y="809"/>
                  </a:lnTo>
                  <a:lnTo>
                    <a:pt x="468" y="809"/>
                  </a:lnTo>
                  <a:lnTo>
                    <a:pt x="471" y="809"/>
                  </a:lnTo>
                  <a:lnTo>
                    <a:pt x="474" y="808"/>
                  </a:lnTo>
                  <a:lnTo>
                    <a:pt x="476" y="808"/>
                  </a:lnTo>
                  <a:lnTo>
                    <a:pt x="479" y="808"/>
                  </a:lnTo>
                  <a:lnTo>
                    <a:pt x="482" y="807"/>
                  </a:lnTo>
                  <a:lnTo>
                    <a:pt x="485" y="807"/>
                  </a:lnTo>
                  <a:lnTo>
                    <a:pt x="487" y="806"/>
                  </a:lnTo>
                  <a:lnTo>
                    <a:pt x="490" y="806"/>
                  </a:lnTo>
                  <a:lnTo>
                    <a:pt x="493" y="806"/>
                  </a:lnTo>
                  <a:lnTo>
                    <a:pt x="495" y="805"/>
                  </a:lnTo>
                  <a:lnTo>
                    <a:pt x="498" y="805"/>
                  </a:lnTo>
                  <a:lnTo>
                    <a:pt x="501" y="804"/>
                  </a:lnTo>
                  <a:lnTo>
                    <a:pt x="503" y="804"/>
                  </a:lnTo>
                  <a:lnTo>
                    <a:pt x="506" y="803"/>
                  </a:lnTo>
                  <a:lnTo>
                    <a:pt x="508" y="803"/>
                  </a:lnTo>
                  <a:lnTo>
                    <a:pt x="511" y="803"/>
                  </a:lnTo>
                  <a:lnTo>
                    <a:pt x="514" y="802"/>
                  </a:lnTo>
                  <a:lnTo>
                    <a:pt x="516" y="802"/>
                  </a:lnTo>
                  <a:lnTo>
                    <a:pt x="519" y="801"/>
                  </a:lnTo>
                  <a:lnTo>
                    <a:pt x="521" y="801"/>
                  </a:lnTo>
                  <a:lnTo>
                    <a:pt x="524" y="800"/>
                  </a:lnTo>
                  <a:lnTo>
                    <a:pt x="526" y="800"/>
                  </a:lnTo>
                  <a:lnTo>
                    <a:pt x="529" y="799"/>
                  </a:lnTo>
                  <a:lnTo>
                    <a:pt x="531" y="799"/>
                  </a:lnTo>
                  <a:lnTo>
                    <a:pt x="534" y="798"/>
                  </a:lnTo>
                  <a:lnTo>
                    <a:pt x="536" y="798"/>
                  </a:lnTo>
                  <a:lnTo>
                    <a:pt x="539" y="797"/>
                  </a:lnTo>
                  <a:lnTo>
                    <a:pt x="541" y="797"/>
                  </a:lnTo>
                  <a:lnTo>
                    <a:pt x="543" y="796"/>
                  </a:lnTo>
                  <a:lnTo>
                    <a:pt x="546" y="795"/>
                  </a:lnTo>
                  <a:lnTo>
                    <a:pt x="548" y="795"/>
                  </a:lnTo>
                  <a:lnTo>
                    <a:pt x="550" y="794"/>
                  </a:lnTo>
                  <a:lnTo>
                    <a:pt x="553" y="794"/>
                  </a:lnTo>
                  <a:lnTo>
                    <a:pt x="555" y="793"/>
                  </a:lnTo>
                  <a:lnTo>
                    <a:pt x="557" y="793"/>
                  </a:lnTo>
                  <a:lnTo>
                    <a:pt x="559" y="792"/>
                  </a:lnTo>
                  <a:lnTo>
                    <a:pt x="562" y="792"/>
                  </a:lnTo>
                  <a:lnTo>
                    <a:pt x="564" y="791"/>
                  </a:lnTo>
                  <a:lnTo>
                    <a:pt x="566" y="790"/>
                  </a:lnTo>
                  <a:lnTo>
                    <a:pt x="568" y="790"/>
                  </a:lnTo>
                  <a:lnTo>
                    <a:pt x="570" y="789"/>
                  </a:lnTo>
                  <a:lnTo>
                    <a:pt x="573" y="789"/>
                  </a:lnTo>
                  <a:lnTo>
                    <a:pt x="575" y="788"/>
                  </a:lnTo>
                  <a:lnTo>
                    <a:pt x="577" y="787"/>
                  </a:lnTo>
                  <a:lnTo>
                    <a:pt x="579" y="787"/>
                  </a:lnTo>
                  <a:lnTo>
                    <a:pt x="581" y="786"/>
                  </a:lnTo>
                  <a:lnTo>
                    <a:pt x="583" y="785"/>
                  </a:lnTo>
                  <a:lnTo>
                    <a:pt x="585" y="785"/>
                  </a:lnTo>
                  <a:lnTo>
                    <a:pt x="587" y="784"/>
                  </a:lnTo>
                  <a:lnTo>
                    <a:pt x="589" y="784"/>
                  </a:lnTo>
                  <a:lnTo>
                    <a:pt x="591" y="783"/>
                  </a:lnTo>
                  <a:lnTo>
                    <a:pt x="593" y="782"/>
                  </a:lnTo>
                  <a:lnTo>
                    <a:pt x="595" y="782"/>
                  </a:lnTo>
                  <a:lnTo>
                    <a:pt x="597" y="781"/>
                  </a:lnTo>
                  <a:lnTo>
                    <a:pt x="598" y="780"/>
                  </a:lnTo>
                  <a:lnTo>
                    <a:pt x="600" y="780"/>
                  </a:lnTo>
                  <a:lnTo>
                    <a:pt x="602" y="779"/>
                  </a:lnTo>
                  <a:lnTo>
                    <a:pt x="605" y="788"/>
                  </a:lnTo>
                  <a:lnTo>
                    <a:pt x="603" y="788"/>
                  </a:lnTo>
                  <a:lnTo>
                    <a:pt x="602" y="789"/>
                  </a:lnTo>
                  <a:lnTo>
                    <a:pt x="600" y="790"/>
                  </a:lnTo>
                  <a:lnTo>
                    <a:pt x="598" y="790"/>
                  </a:lnTo>
                  <a:lnTo>
                    <a:pt x="596" y="791"/>
                  </a:lnTo>
                  <a:lnTo>
                    <a:pt x="594" y="792"/>
                  </a:lnTo>
                  <a:lnTo>
                    <a:pt x="592" y="792"/>
                  </a:lnTo>
                  <a:lnTo>
                    <a:pt x="590" y="793"/>
                  </a:lnTo>
                  <a:lnTo>
                    <a:pt x="588" y="794"/>
                  </a:lnTo>
                  <a:lnTo>
                    <a:pt x="586" y="794"/>
                  </a:lnTo>
                  <a:lnTo>
                    <a:pt x="584" y="795"/>
                  </a:lnTo>
                  <a:lnTo>
                    <a:pt x="582" y="796"/>
                  </a:lnTo>
                  <a:lnTo>
                    <a:pt x="579" y="796"/>
                  </a:lnTo>
                  <a:lnTo>
                    <a:pt x="577" y="797"/>
                  </a:lnTo>
                  <a:lnTo>
                    <a:pt x="575" y="798"/>
                  </a:lnTo>
                  <a:lnTo>
                    <a:pt x="573" y="798"/>
                  </a:lnTo>
                  <a:lnTo>
                    <a:pt x="571" y="799"/>
                  </a:lnTo>
                  <a:lnTo>
                    <a:pt x="569" y="799"/>
                  </a:lnTo>
                  <a:lnTo>
                    <a:pt x="566" y="800"/>
                  </a:lnTo>
                  <a:lnTo>
                    <a:pt x="564" y="801"/>
                  </a:lnTo>
                  <a:lnTo>
                    <a:pt x="562" y="801"/>
                  </a:lnTo>
                  <a:lnTo>
                    <a:pt x="559" y="802"/>
                  </a:lnTo>
                  <a:lnTo>
                    <a:pt x="557" y="802"/>
                  </a:lnTo>
                  <a:lnTo>
                    <a:pt x="555" y="803"/>
                  </a:lnTo>
                  <a:lnTo>
                    <a:pt x="552" y="803"/>
                  </a:lnTo>
                  <a:lnTo>
                    <a:pt x="550" y="804"/>
                  </a:lnTo>
                  <a:lnTo>
                    <a:pt x="548" y="805"/>
                  </a:lnTo>
                  <a:lnTo>
                    <a:pt x="545" y="805"/>
                  </a:lnTo>
                  <a:lnTo>
                    <a:pt x="543" y="806"/>
                  </a:lnTo>
                  <a:lnTo>
                    <a:pt x="540" y="806"/>
                  </a:lnTo>
                  <a:lnTo>
                    <a:pt x="538" y="807"/>
                  </a:lnTo>
                  <a:lnTo>
                    <a:pt x="536" y="807"/>
                  </a:lnTo>
                  <a:lnTo>
                    <a:pt x="533" y="808"/>
                  </a:lnTo>
                  <a:lnTo>
                    <a:pt x="531" y="808"/>
                  </a:lnTo>
                  <a:lnTo>
                    <a:pt x="528" y="809"/>
                  </a:lnTo>
                  <a:lnTo>
                    <a:pt x="526" y="809"/>
                  </a:lnTo>
                  <a:lnTo>
                    <a:pt x="523" y="810"/>
                  </a:lnTo>
                  <a:lnTo>
                    <a:pt x="520" y="810"/>
                  </a:lnTo>
                  <a:lnTo>
                    <a:pt x="518" y="811"/>
                  </a:lnTo>
                  <a:lnTo>
                    <a:pt x="515" y="811"/>
                  </a:lnTo>
                  <a:lnTo>
                    <a:pt x="513" y="812"/>
                  </a:lnTo>
                  <a:lnTo>
                    <a:pt x="510" y="812"/>
                  </a:lnTo>
                  <a:lnTo>
                    <a:pt x="507" y="813"/>
                  </a:lnTo>
                  <a:lnTo>
                    <a:pt x="505" y="813"/>
                  </a:lnTo>
                  <a:lnTo>
                    <a:pt x="502" y="814"/>
                  </a:lnTo>
                  <a:lnTo>
                    <a:pt x="499" y="814"/>
                  </a:lnTo>
                  <a:lnTo>
                    <a:pt x="497" y="814"/>
                  </a:lnTo>
                  <a:lnTo>
                    <a:pt x="494" y="815"/>
                  </a:lnTo>
                  <a:lnTo>
                    <a:pt x="491" y="815"/>
                  </a:lnTo>
                  <a:lnTo>
                    <a:pt x="489" y="816"/>
                  </a:lnTo>
                  <a:lnTo>
                    <a:pt x="486" y="816"/>
                  </a:lnTo>
                  <a:lnTo>
                    <a:pt x="483" y="816"/>
                  </a:lnTo>
                  <a:lnTo>
                    <a:pt x="480" y="817"/>
                  </a:lnTo>
                  <a:lnTo>
                    <a:pt x="478" y="817"/>
                  </a:lnTo>
                  <a:lnTo>
                    <a:pt x="475" y="818"/>
                  </a:lnTo>
                  <a:lnTo>
                    <a:pt x="472" y="818"/>
                  </a:lnTo>
                  <a:lnTo>
                    <a:pt x="469" y="818"/>
                  </a:lnTo>
                  <a:lnTo>
                    <a:pt x="466" y="819"/>
                  </a:lnTo>
                  <a:lnTo>
                    <a:pt x="464" y="819"/>
                  </a:lnTo>
                  <a:lnTo>
                    <a:pt x="461" y="819"/>
                  </a:lnTo>
                  <a:lnTo>
                    <a:pt x="458" y="820"/>
                  </a:lnTo>
                  <a:lnTo>
                    <a:pt x="455" y="820"/>
                  </a:lnTo>
                  <a:lnTo>
                    <a:pt x="452" y="820"/>
                  </a:lnTo>
                  <a:lnTo>
                    <a:pt x="449" y="821"/>
                  </a:lnTo>
                  <a:lnTo>
                    <a:pt x="446" y="821"/>
                  </a:lnTo>
                  <a:lnTo>
                    <a:pt x="444" y="821"/>
                  </a:lnTo>
                  <a:lnTo>
                    <a:pt x="441" y="822"/>
                  </a:lnTo>
                  <a:lnTo>
                    <a:pt x="438" y="822"/>
                  </a:lnTo>
                  <a:lnTo>
                    <a:pt x="435" y="822"/>
                  </a:lnTo>
                  <a:lnTo>
                    <a:pt x="432" y="822"/>
                  </a:lnTo>
                  <a:lnTo>
                    <a:pt x="429" y="823"/>
                  </a:lnTo>
                  <a:lnTo>
                    <a:pt x="426" y="823"/>
                  </a:lnTo>
                  <a:lnTo>
                    <a:pt x="423" y="823"/>
                  </a:lnTo>
                  <a:lnTo>
                    <a:pt x="420" y="823"/>
                  </a:lnTo>
                  <a:lnTo>
                    <a:pt x="417" y="824"/>
                  </a:lnTo>
                  <a:lnTo>
                    <a:pt x="414" y="824"/>
                  </a:lnTo>
                  <a:lnTo>
                    <a:pt x="411" y="824"/>
                  </a:lnTo>
                  <a:lnTo>
                    <a:pt x="408" y="824"/>
                  </a:lnTo>
                  <a:lnTo>
                    <a:pt x="405" y="825"/>
                  </a:lnTo>
                  <a:lnTo>
                    <a:pt x="402" y="825"/>
                  </a:lnTo>
                  <a:lnTo>
                    <a:pt x="399" y="825"/>
                  </a:lnTo>
                  <a:lnTo>
                    <a:pt x="396" y="825"/>
                  </a:lnTo>
                  <a:lnTo>
                    <a:pt x="393" y="825"/>
                  </a:lnTo>
                  <a:lnTo>
                    <a:pt x="390" y="825"/>
                  </a:lnTo>
                  <a:lnTo>
                    <a:pt x="387" y="825"/>
                  </a:lnTo>
                  <a:lnTo>
                    <a:pt x="384" y="826"/>
                  </a:lnTo>
                  <a:lnTo>
                    <a:pt x="381" y="826"/>
                  </a:lnTo>
                  <a:lnTo>
                    <a:pt x="378" y="826"/>
                  </a:lnTo>
                  <a:lnTo>
                    <a:pt x="375" y="826"/>
                  </a:lnTo>
                  <a:lnTo>
                    <a:pt x="372" y="826"/>
                  </a:lnTo>
                  <a:lnTo>
                    <a:pt x="369" y="826"/>
                  </a:lnTo>
                  <a:lnTo>
                    <a:pt x="366" y="826"/>
                  </a:lnTo>
                  <a:lnTo>
                    <a:pt x="363" y="826"/>
                  </a:lnTo>
                  <a:lnTo>
                    <a:pt x="360" y="826"/>
                  </a:lnTo>
                  <a:lnTo>
                    <a:pt x="357" y="826"/>
                  </a:lnTo>
                  <a:lnTo>
                    <a:pt x="354" y="826"/>
                  </a:lnTo>
                  <a:lnTo>
                    <a:pt x="351" y="827"/>
                  </a:lnTo>
                  <a:lnTo>
                    <a:pt x="348" y="827"/>
                  </a:lnTo>
                  <a:lnTo>
                    <a:pt x="345" y="827"/>
                  </a:lnTo>
                  <a:lnTo>
                    <a:pt x="342" y="827"/>
                  </a:lnTo>
                  <a:lnTo>
                    <a:pt x="339" y="827"/>
                  </a:lnTo>
                  <a:lnTo>
                    <a:pt x="336" y="827"/>
                  </a:lnTo>
                  <a:lnTo>
                    <a:pt x="333" y="827"/>
                  </a:lnTo>
                  <a:lnTo>
                    <a:pt x="330" y="827"/>
                  </a:lnTo>
                  <a:lnTo>
                    <a:pt x="327" y="826"/>
                  </a:lnTo>
                  <a:lnTo>
                    <a:pt x="323" y="826"/>
                  </a:lnTo>
                  <a:lnTo>
                    <a:pt x="320" y="826"/>
                  </a:lnTo>
                  <a:lnTo>
                    <a:pt x="317" y="826"/>
                  </a:lnTo>
                  <a:lnTo>
                    <a:pt x="314" y="826"/>
                  </a:lnTo>
                  <a:lnTo>
                    <a:pt x="311" y="826"/>
                  </a:lnTo>
                  <a:lnTo>
                    <a:pt x="308" y="826"/>
                  </a:lnTo>
                  <a:lnTo>
                    <a:pt x="305" y="826"/>
                  </a:lnTo>
                  <a:lnTo>
                    <a:pt x="302" y="826"/>
                  </a:lnTo>
                  <a:lnTo>
                    <a:pt x="299" y="826"/>
                  </a:lnTo>
                  <a:lnTo>
                    <a:pt x="296" y="826"/>
                  </a:lnTo>
                  <a:lnTo>
                    <a:pt x="293" y="825"/>
                  </a:lnTo>
                  <a:lnTo>
                    <a:pt x="290" y="825"/>
                  </a:lnTo>
                  <a:lnTo>
                    <a:pt x="287" y="825"/>
                  </a:lnTo>
                  <a:lnTo>
                    <a:pt x="284" y="825"/>
                  </a:lnTo>
                  <a:lnTo>
                    <a:pt x="281" y="825"/>
                  </a:lnTo>
                  <a:lnTo>
                    <a:pt x="278" y="825"/>
                  </a:lnTo>
                  <a:lnTo>
                    <a:pt x="275" y="824"/>
                  </a:lnTo>
                  <a:lnTo>
                    <a:pt x="272" y="824"/>
                  </a:lnTo>
                  <a:lnTo>
                    <a:pt x="269" y="824"/>
                  </a:lnTo>
                  <a:lnTo>
                    <a:pt x="266" y="824"/>
                  </a:lnTo>
                  <a:lnTo>
                    <a:pt x="263" y="823"/>
                  </a:lnTo>
                  <a:lnTo>
                    <a:pt x="260" y="823"/>
                  </a:lnTo>
                  <a:lnTo>
                    <a:pt x="257" y="823"/>
                  </a:lnTo>
                  <a:lnTo>
                    <a:pt x="254" y="823"/>
                  </a:lnTo>
                  <a:lnTo>
                    <a:pt x="251" y="822"/>
                  </a:lnTo>
                  <a:lnTo>
                    <a:pt x="248" y="822"/>
                  </a:lnTo>
                  <a:lnTo>
                    <a:pt x="245" y="822"/>
                  </a:lnTo>
                  <a:lnTo>
                    <a:pt x="242" y="821"/>
                  </a:lnTo>
                  <a:lnTo>
                    <a:pt x="239" y="821"/>
                  </a:lnTo>
                  <a:lnTo>
                    <a:pt x="236" y="821"/>
                  </a:lnTo>
                  <a:lnTo>
                    <a:pt x="233" y="820"/>
                  </a:lnTo>
                  <a:lnTo>
                    <a:pt x="230" y="820"/>
                  </a:lnTo>
                  <a:lnTo>
                    <a:pt x="227" y="819"/>
                  </a:lnTo>
                  <a:lnTo>
                    <a:pt x="224" y="819"/>
                  </a:lnTo>
                  <a:lnTo>
                    <a:pt x="222" y="819"/>
                  </a:lnTo>
                  <a:lnTo>
                    <a:pt x="219" y="818"/>
                  </a:lnTo>
                  <a:lnTo>
                    <a:pt x="216" y="818"/>
                  </a:lnTo>
                  <a:lnTo>
                    <a:pt x="213" y="817"/>
                  </a:lnTo>
                  <a:lnTo>
                    <a:pt x="210" y="817"/>
                  </a:lnTo>
                  <a:lnTo>
                    <a:pt x="207" y="816"/>
                  </a:lnTo>
                  <a:lnTo>
                    <a:pt x="204" y="816"/>
                  </a:lnTo>
                  <a:lnTo>
                    <a:pt x="202" y="815"/>
                  </a:lnTo>
                  <a:lnTo>
                    <a:pt x="199" y="815"/>
                  </a:lnTo>
                  <a:lnTo>
                    <a:pt x="196" y="814"/>
                  </a:lnTo>
                  <a:lnTo>
                    <a:pt x="193" y="814"/>
                  </a:lnTo>
                  <a:lnTo>
                    <a:pt x="190" y="813"/>
                  </a:lnTo>
                  <a:lnTo>
                    <a:pt x="187" y="813"/>
                  </a:lnTo>
                  <a:lnTo>
                    <a:pt x="185" y="812"/>
                  </a:lnTo>
                  <a:lnTo>
                    <a:pt x="182" y="812"/>
                  </a:lnTo>
                  <a:lnTo>
                    <a:pt x="179" y="811"/>
                  </a:lnTo>
                  <a:lnTo>
                    <a:pt x="176" y="810"/>
                  </a:lnTo>
                  <a:lnTo>
                    <a:pt x="174" y="810"/>
                  </a:lnTo>
                  <a:lnTo>
                    <a:pt x="171" y="809"/>
                  </a:lnTo>
                  <a:lnTo>
                    <a:pt x="168" y="809"/>
                  </a:lnTo>
                  <a:lnTo>
                    <a:pt x="166" y="808"/>
                  </a:lnTo>
                  <a:lnTo>
                    <a:pt x="163" y="807"/>
                  </a:lnTo>
                  <a:lnTo>
                    <a:pt x="160" y="807"/>
                  </a:lnTo>
                  <a:lnTo>
                    <a:pt x="158" y="806"/>
                  </a:lnTo>
                  <a:lnTo>
                    <a:pt x="155" y="805"/>
                  </a:lnTo>
                  <a:lnTo>
                    <a:pt x="152" y="804"/>
                  </a:lnTo>
                  <a:lnTo>
                    <a:pt x="150" y="804"/>
                  </a:lnTo>
                  <a:lnTo>
                    <a:pt x="147" y="803"/>
                  </a:lnTo>
                  <a:lnTo>
                    <a:pt x="144" y="802"/>
                  </a:lnTo>
                  <a:lnTo>
                    <a:pt x="142" y="801"/>
                  </a:lnTo>
                  <a:lnTo>
                    <a:pt x="139" y="801"/>
                  </a:lnTo>
                  <a:lnTo>
                    <a:pt x="137" y="800"/>
                  </a:lnTo>
                  <a:lnTo>
                    <a:pt x="134" y="799"/>
                  </a:lnTo>
                  <a:lnTo>
                    <a:pt x="132" y="798"/>
                  </a:lnTo>
                  <a:lnTo>
                    <a:pt x="129" y="797"/>
                  </a:lnTo>
                  <a:lnTo>
                    <a:pt x="127" y="796"/>
                  </a:lnTo>
                  <a:lnTo>
                    <a:pt x="124" y="796"/>
                  </a:lnTo>
                  <a:lnTo>
                    <a:pt x="122" y="795"/>
                  </a:lnTo>
                  <a:lnTo>
                    <a:pt x="120" y="794"/>
                  </a:lnTo>
                  <a:lnTo>
                    <a:pt x="117" y="793"/>
                  </a:lnTo>
                  <a:lnTo>
                    <a:pt x="115" y="792"/>
                  </a:lnTo>
                  <a:lnTo>
                    <a:pt x="112" y="791"/>
                  </a:lnTo>
                  <a:lnTo>
                    <a:pt x="110" y="790"/>
                  </a:lnTo>
                  <a:lnTo>
                    <a:pt x="108" y="789"/>
                  </a:lnTo>
                  <a:lnTo>
                    <a:pt x="105" y="788"/>
                  </a:lnTo>
                  <a:lnTo>
                    <a:pt x="103" y="787"/>
                  </a:lnTo>
                  <a:lnTo>
                    <a:pt x="101" y="786"/>
                  </a:lnTo>
                  <a:lnTo>
                    <a:pt x="98" y="785"/>
                  </a:lnTo>
                  <a:lnTo>
                    <a:pt x="96" y="784"/>
                  </a:lnTo>
                  <a:lnTo>
                    <a:pt x="94" y="783"/>
                  </a:lnTo>
                  <a:lnTo>
                    <a:pt x="92" y="782"/>
                  </a:lnTo>
                  <a:lnTo>
                    <a:pt x="90" y="781"/>
                  </a:lnTo>
                  <a:lnTo>
                    <a:pt x="87" y="780"/>
                  </a:lnTo>
                  <a:lnTo>
                    <a:pt x="85" y="779"/>
                  </a:lnTo>
                  <a:lnTo>
                    <a:pt x="83" y="778"/>
                  </a:lnTo>
                  <a:lnTo>
                    <a:pt x="81" y="776"/>
                  </a:lnTo>
                  <a:lnTo>
                    <a:pt x="79" y="775"/>
                  </a:lnTo>
                  <a:lnTo>
                    <a:pt x="77" y="774"/>
                  </a:lnTo>
                  <a:lnTo>
                    <a:pt x="75" y="773"/>
                  </a:lnTo>
                  <a:lnTo>
                    <a:pt x="73" y="772"/>
                  </a:lnTo>
                  <a:lnTo>
                    <a:pt x="71" y="770"/>
                  </a:lnTo>
                  <a:lnTo>
                    <a:pt x="69" y="769"/>
                  </a:lnTo>
                  <a:lnTo>
                    <a:pt x="67" y="768"/>
                  </a:lnTo>
                  <a:lnTo>
                    <a:pt x="65" y="767"/>
                  </a:lnTo>
                  <a:lnTo>
                    <a:pt x="63" y="765"/>
                  </a:lnTo>
                  <a:lnTo>
                    <a:pt x="61" y="764"/>
                  </a:lnTo>
                  <a:lnTo>
                    <a:pt x="59" y="763"/>
                  </a:lnTo>
                  <a:lnTo>
                    <a:pt x="57" y="761"/>
                  </a:lnTo>
                  <a:lnTo>
                    <a:pt x="55" y="760"/>
                  </a:lnTo>
                  <a:lnTo>
                    <a:pt x="54" y="759"/>
                  </a:lnTo>
                  <a:lnTo>
                    <a:pt x="52" y="757"/>
                  </a:lnTo>
                  <a:lnTo>
                    <a:pt x="50" y="756"/>
                  </a:lnTo>
                  <a:lnTo>
                    <a:pt x="48" y="754"/>
                  </a:lnTo>
                  <a:lnTo>
                    <a:pt x="47" y="753"/>
                  </a:lnTo>
                  <a:lnTo>
                    <a:pt x="45" y="752"/>
                  </a:lnTo>
                  <a:lnTo>
                    <a:pt x="43" y="750"/>
                  </a:lnTo>
                  <a:lnTo>
                    <a:pt x="42" y="749"/>
                  </a:lnTo>
                  <a:lnTo>
                    <a:pt x="40" y="747"/>
                  </a:lnTo>
                  <a:lnTo>
                    <a:pt x="39" y="746"/>
                  </a:lnTo>
                  <a:lnTo>
                    <a:pt x="37" y="744"/>
                  </a:lnTo>
                  <a:lnTo>
                    <a:pt x="35" y="743"/>
                  </a:lnTo>
                  <a:lnTo>
                    <a:pt x="34" y="741"/>
                  </a:lnTo>
                  <a:lnTo>
                    <a:pt x="33" y="739"/>
                  </a:lnTo>
                  <a:lnTo>
                    <a:pt x="31" y="738"/>
                  </a:lnTo>
                  <a:lnTo>
                    <a:pt x="30" y="736"/>
                  </a:lnTo>
                  <a:lnTo>
                    <a:pt x="28" y="735"/>
                  </a:lnTo>
                  <a:lnTo>
                    <a:pt x="27" y="733"/>
                  </a:lnTo>
                  <a:lnTo>
                    <a:pt x="26" y="731"/>
                  </a:lnTo>
                  <a:lnTo>
                    <a:pt x="24" y="730"/>
                  </a:lnTo>
                  <a:lnTo>
                    <a:pt x="23" y="728"/>
                  </a:lnTo>
                  <a:lnTo>
                    <a:pt x="22" y="726"/>
                  </a:lnTo>
                  <a:lnTo>
                    <a:pt x="21" y="724"/>
                  </a:lnTo>
                  <a:lnTo>
                    <a:pt x="19" y="723"/>
                  </a:lnTo>
                  <a:lnTo>
                    <a:pt x="18" y="721"/>
                  </a:lnTo>
                  <a:lnTo>
                    <a:pt x="17" y="719"/>
                  </a:lnTo>
                  <a:lnTo>
                    <a:pt x="16" y="717"/>
                  </a:lnTo>
                  <a:lnTo>
                    <a:pt x="15" y="715"/>
                  </a:lnTo>
                  <a:lnTo>
                    <a:pt x="14" y="714"/>
                  </a:lnTo>
                  <a:lnTo>
                    <a:pt x="13" y="712"/>
                  </a:lnTo>
                  <a:lnTo>
                    <a:pt x="12" y="710"/>
                  </a:lnTo>
                  <a:lnTo>
                    <a:pt x="11" y="708"/>
                  </a:lnTo>
                  <a:lnTo>
                    <a:pt x="10" y="706"/>
                  </a:lnTo>
                  <a:lnTo>
                    <a:pt x="9" y="704"/>
                  </a:lnTo>
                  <a:lnTo>
                    <a:pt x="9" y="702"/>
                  </a:lnTo>
                  <a:lnTo>
                    <a:pt x="8" y="700"/>
                  </a:lnTo>
                  <a:lnTo>
                    <a:pt x="7" y="698"/>
                  </a:lnTo>
                  <a:lnTo>
                    <a:pt x="6" y="696"/>
                  </a:lnTo>
                  <a:lnTo>
                    <a:pt x="6" y="694"/>
                  </a:lnTo>
                  <a:lnTo>
                    <a:pt x="5" y="692"/>
                  </a:lnTo>
                  <a:lnTo>
                    <a:pt x="4" y="690"/>
                  </a:lnTo>
                  <a:lnTo>
                    <a:pt x="4" y="688"/>
                  </a:lnTo>
                  <a:lnTo>
                    <a:pt x="3" y="686"/>
                  </a:lnTo>
                  <a:lnTo>
                    <a:pt x="3" y="684"/>
                  </a:lnTo>
                  <a:lnTo>
                    <a:pt x="2" y="682"/>
                  </a:lnTo>
                  <a:lnTo>
                    <a:pt x="2" y="679"/>
                  </a:lnTo>
                  <a:lnTo>
                    <a:pt x="1" y="677"/>
                  </a:lnTo>
                  <a:lnTo>
                    <a:pt x="1" y="675"/>
                  </a:lnTo>
                  <a:close/>
                  <a:moveTo>
                    <a:pt x="135" y="425"/>
                  </a:moveTo>
                  <a:lnTo>
                    <a:pt x="144" y="425"/>
                  </a:lnTo>
                  <a:lnTo>
                    <a:pt x="144" y="426"/>
                  </a:lnTo>
                  <a:lnTo>
                    <a:pt x="144" y="427"/>
                  </a:lnTo>
                  <a:lnTo>
                    <a:pt x="144" y="429"/>
                  </a:lnTo>
                  <a:lnTo>
                    <a:pt x="144" y="430"/>
                  </a:lnTo>
                  <a:lnTo>
                    <a:pt x="144" y="431"/>
                  </a:lnTo>
                  <a:lnTo>
                    <a:pt x="144" y="433"/>
                  </a:lnTo>
                  <a:lnTo>
                    <a:pt x="144" y="434"/>
                  </a:lnTo>
                  <a:lnTo>
                    <a:pt x="144" y="435"/>
                  </a:lnTo>
                  <a:lnTo>
                    <a:pt x="144" y="436"/>
                  </a:lnTo>
                  <a:lnTo>
                    <a:pt x="143" y="438"/>
                  </a:lnTo>
                  <a:lnTo>
                    <a:pt x="143" y="439"/>
                  </a:lnTo>
                  <a:lnTo>
                    <a:pt x="143" y="440"/>
                  </a:lnTo>
                  <a:lnTo>
                    <a:pt x="143" y="442"/>
                  </a:lnTo>
                  <a:lnTo>
                    <a:pt x="143" y="443"/>
                  </a:lnTo>
                  <a:lnTo>
                    <a:pt x="142" y="444"/>
                  </a:lnTo>
                  <a:lnTo>
                    <a:pt x="142" y="445"/>
                  </a:lnTo>
                  <a:lnTo>
                    <a:pt x="142" y="446"/>
                  </a:lnTo>
                  <a:lnTo>
                    <a:pt x="142" y="448"/>
                  </a:lnTo>
                  <a:lnTo>
                    <a:pt x="142" y="449"/>
                  </a:lnTo>
                  <a:lnTo>
                    <a:pt x="141" y="450"/>
                  </a:lnTo>
                  <a:lnTo>
                    <a:pt x="141" y="451"/>
                  </a:lnTo>
                  <a:lnTo>
                    <a:pt x="141" y="453"/>
                  </a:lnTo>
                  <a:lnTo>
                    <a:pt x="140" y="454"/>
                  </a:lnTo>
                  <a:lnTo>
                    <a:pt x="140" y="455"/>
                  </a:lnTo>
                  <a:lnTo>
                    <a:pt x="140" y="456"/>
                  </a:lnTo>
                  <a:lnTo>
                    <a:pt x="139" y="458"/>
                  </a:lnTo>
                  <a:lnTo>
                    <a:pt x="139" y="459"/>
                  </a:lnTo>
                  <a:lnTo>
                    <a:pt x="139" y="460"/>
                  </a:lnTo>
                  <a:lnTo>
                    <a:pt x="138" y="461"/>
                  </a:lnTo>
                  <a:lnTo>
                    <a:pt x="138" y="462"/>
                  </a:lnTo>
                  <a:lnTo>
                    <a:pt x="137" y="463"/>
                  </a:lnTo>
                  <a:lnTo>
                    <a:pt x="137" y="465"/>
                  </a:lnTo>
                  <a:lnTo>
                    <a:pt x="137" y="466"/>
                  </a:lnTo>
                  <a:lnTo>
                    <a:pt x="136" y="467"/>
                  </a:lnTo>
                  <a:lnTo>
                    <a:pt x="136" y="468"/>
                  </a:lnTo>
                  <a:lnTo>
                    <a:pt x="135" y="469"/>
                  </a:lnTo>
                  <a:lnTo>
                    <a:pt x="135" y="470"/>
                  </a:lnTo>
                  <a:lnTo>
                    <a:pt x="134" y="472"/>
                  </a:lnTo>
                  <a:lnTo>
                    <a:pt x="134" y="473"/>
                  </a:lnTo>
                  <a:lnTo>
                    <a:pt x="134" y="474"/>
                  </a:lnTo>
                  <a:lnTo>
                    <a:pt x="133" y="475"/>
                  </a:lnTo>
                  <a:lnTo>
                    <a:pt x="133" y="476"/>
                  </a:lnTo>
                  <a:lnTo>
                    <a:pt x="132" y="477"/>
                  </a:lnTo>
                  <a:lnTo>
                    <a:pt x="132" y="478"/>
                  </a:lnTo>
                  <a:lnTo>
                    <a:pt x="131" y="480"/>
                  </a:lnTo>
                  <a:lnTo>
                    <a:pt x="131" y="481"/>
                  </a:lnTo>
                  <a:lnTo>
                    <a:pt x="130" y="482"/>
                  </a:lnTo>
                  <a:lnTo>
                    <a:pt x="129" y="483"/>
                  </a:lnTo>
                  <a:lnTo>
                    <a:pt x="129" y="484"/>
                  </a:lnTo>
                  <a:lnTo>
                    <a:pt x="128" y="485"/>
                  </a:lnTo>
                  <a:lnTo>
                    <a:pt x="128" y="486"/>
                  </a:lnTo>
                  <a:lnTo>
                    <a:pt x="127" y="488"/>
                  </a:lnTo>
                  <a:lnTo>
                    <a:pt x="127" y="489"/>
                  </a:lnTo>
                  <a:lnTo>
                    <a:pt x="126" y="490"/>
                  </a:lnTo>
                  <a:lnTo>
                    <a:pt x="125" y="491"/>
                  </a:lnTo>
                  <a:lnTo>
                    <a:pt x="125" y="492"/>
                  </a:lnTo>
                  <a:lnTo>
                    <a:pt x="124" y="493"/>
                  </a:lnTo>
                  <a:lnTo>
                    <a:pt x="124" y="494"/>
                  </a:lnTo>
                  <a:lnTo>
                    <a:pt x="123" y="495"/>
                  </a:lnTo>
                  <a:lnTo>
                    <a:pt x="122" y="496"/>
                  </a:lnTo>
                  <a:lnTo>
                    <a:pt x="122" y="497"/>
                  </a:lnTo>
                  <a:lnTo>
                    <a:pt x="121" y="498"/>
                  </a:lnTo>
                  <a:lnTo>
                    <a:pt x="120" y="500"/>
                  </a:lnTo>
                  <a:lnTo>
                    <a:pt x="120" y="501"/>
                  </a:lnTo>
                  <a:lnTo>
                    <a:pt x="119" y="502"/>
                  </a:lnTo>
                  <a:lnTo>
                    <a:pt x="118" y="503"/>
                  </a:lnTo>
                  <a:lnTo>
                    <a:pt x="118" y="504"/>
                  </a:lnTo>
                  <a:lnTo>
                    <a:pt x="117" y="505"/>
                  </a:lnTo>
                  <a:lnTo>
                    <a:pt x="116" y="507"/>
                  </a:lnTo>
                  <a:lnTo>
                    <a:pt x="114" y="509"/>
                  </a:lnTo>
                  <a:lnTo>
                    <a:pt x="113" y="511"/>
                  </a:lnTo>
                  <a:lnTo>
                    <a:pt x="112" y="513"/>
                  </a:lnTo>
                  <a:lnTo>
                    <a:pt x="110" y="515"/>
                  </a:lnTo>
                  <a:lnTo>
                    <a:pt x="109" y="517"/>
                  </a:lnTo>
                  <a:lnTo>
                    <a:pt x="107" y="519"/>
                  </a:lnTo>
                  <a:lnTo>
                    <a:pt x="106" y="521"/>
                  </a:lnTo>
                  <a:lnTo>
                    <a:pt x="104" y="523"/>
                  </a:lnTo>
                  <a:lnTo>
                    <a:pt x="103" y="525"/>
                  </a:lnTo>
                  <a:lnTo>
                    <a:pt x="101" y="527"/>
                  </a:lnTo>
                  <a:lnTo>
                    <a:pt x="100" y="530"/>
                  </a:lnTo>
                  <a:lnTo>
                    <a:pt x="98" y="532"/>
                  </a:lnTo>
                  <a:lnTo>
                    <a:pt x="96" y="534"/>
                  </a:lnTo>
                  <a:lnTo>
                    <a:pt x="95" y="535"/>
                  </a:lnTo>
                  <a:lnTo>
                    <a:pt x="93" y="537"/>
                  </a:lnTo>
                  <a:lnTo>
                    <a:pt x="92" y="539"/>
                  </a:lnTo>
                  <a:lnTo>
                    <a:pt x="90" y="541"/>
                  </a:lnTo>
                  <a:lnTo>
                    <a:pt x="88" y="543"/>
                  </a:lnTo>
                  <a:lnTo>
                    <a:pt x="87" y="545"/>
                  </a:lnTo>
                  <a:lnTo>
                    <a:pt x="85" y="547"/>
                  </a:lnTo>
                  <a:lnTo>
                    <a:pt x="83" y="549"/>
                  </a:lnTo>
                  <a:lnTo>
                    <a:pt x="82" y="551"/>
                  </a:lnTo>
                  <a:lnTo>
                    <a:pt x="80" y="553"/>
                  </a:lnTo>
                  <a:lnTo>
                    <a:pt x="79" y="555"/>
                  </a:lnTo>
                  <a:lnTo>
                    <a:pt x="77" y="557"/>
                  </a:lnTo>
                  <a:lnTo>
                    <a:pt x="74" y="560"/>
                  </a:lnTo>
                  <a:lnTo>
                    <a:pt x="70" y="564"/>
                  </a:lnTo>
                  <a:lnTo>
                    <a:pt x="67" y="568"/>
                  </a:lnTo>
                  <a:lnTo>
                    <a:pt x="64" y="571"/>
                  </a:lnTo>
                  <a:lnTo>
                    <a:pt x="61" y="575"/>
                  </a:lnTo>
                  <a:lnTo>
                    <a:pt x="57" y="579"/>
                  </a:lnTo>
                  <a:lnTo>
                    <a:pt x="56" y="580"/>
                  </a:lnTo>
                  <a:lnTo>
                    <a:pt x="54" y="582"/>
                  </a:lnTo>
                  <a:lnTo>
                    <a:pt x="53" y="584"/>
                  </a:lnTo>
                  <a:lnTo>
                    <a:pt x="51" y="586"/>
                  </a:lnTo>
                  <a:lnTo>
                    <a:pt x="50" y="588"/>
                  </a:lnTo>
                  <a:lnTo>
                    <a:pt x="48" y="589"/>
                  </a:lnTo>
                  <a:lnTo>
                    <a:pt x="47" y="591"/>
                  </a:lnTo>
                  <a:lnTo>
                    <a:pt x="45" y="593"/>
                  </a:lnTo>
                  <a:lnTo>
                    <a:pt x="44" y="595"/>
                  </a:lnTo>
                  <a:lnTo>
                    <a:pt x="42" y="596"/>
                  </a:lnTo>
                  <a:lnTo>
                    <a:pt x="41" y="598"/>
                  </a:lnTo>
                  <a:lnTo>
                    <a:pt x="40" y="600"/>
                  </a:lnTo>
                  <a:lnTo>
                    <a:pt x="38" y="601"/>
                  </a:lnTo>
                  <a:lnTo>
                    <a:pt x="37" y="603"/>
                  </a:lnTo>
                  <a:lnTo>
                    <a:pt x="36" y="605"/>
                  </a:lnTo>
                  <a:lnTo>
                    <a:pt x="34" y="607"/>
                  </a:lnTo>
                  <a:lnTo>
                    <a:pt x="33" y="608"/>
                  </a:lnTo>
                  <a:lnTo>
                    <a:pt x="32" y="610"/>
                  </a:lnTo>
                  <a:lnTo>
                    <a:pt x="31" y="611"/>
                  </a:lnTo>
                  <a:lnTo>
                    <a:pt x="31" y="612"/>
                  </a:lnTo>
                  <a:lnTo>
                    <a:pt x="30" y="613"/>
                  </a:lnTo>
                  <a:lnTo>
                    <a:pt x="29" y="614"/>
                  </a:lnTo>
                  <a:lnTo>
                    <a:pt x="28" y="615"/>
                  </a:lnTo>
                  <a:lnTo>
                    <a:pt x="28" y="616"/>
                  </a:lnTo>
                  <a:lnTo>
                    <a:pt x="27" y="617"/>
                  </a:lnTo>
                  <a:lnTo>
                    <a:pt x="26" y="618"/>
                  </a:lnTo>
                  <a:lnTo>
                    <a:pt x="26" y="619"/>
                  </a:lnTo>
                  <a:lnTo>
                    <a:pt x="25" y="620"/>
                  </a:lnTo>
                  <a:lnTo>
                    <a:pt x="24" y="621"/>
                  </a:lnTo>
                  <a:lnTo>
                    <a:pt x="24" y="622"/>
                  </a:lnTo>
                  <a:lnTo>
                    <a:pt x="23" y="623"/>
                  </a:lnTo>
                  <a:lnTo>
                    <a:pt x="23" y="624"/>
                  </a:lnTo>
                  <a:lnTo>
                    <a:pt x="22" y="625"/>
                  </a:lnTo>
                  <a:lnTo>
                    <a:pt x="21" y="626"/>
                  </a:lnTo>
                  <a:lnTo>
                    <a:pt x="21" y="627"/>
                  </a:lnTo>
                  <a:lnTo>
                    <a:pt x="20" y="628"/>
                  </a:lnTo>
                  <a:lnTo>
                    <a:pt x="20" y="629"/>
                  </a:lnTo>
                  <a:lnTo>
                    <a:pt x="19" y="630"/>
                  </a:lnTo>
                  <a:lnTo>
                    <a:pt x="19" y="631"/>
                  </a:lnTo>
                  <a:lnTo>
                    <a:pt x="18" y="632"/>
                  </a:lnTo>
                  <a:lnTo>
                    <a:pt x="18" y="633"/>
                  </a:lnTo>
                  <a:lnTo>
                    <a:pt x="17" y="634"/>
                  </a:lnTo>
                  <a:lnTo>
                    <a:pt x="17" y="635"/>
                  </a:lnTo>
                  <a:lnTo>
                    <a:pt x="16" y="636"/>
                  </a:lnTo>
                  <a:lnTo>
                    <a:pt x="16" y="637"/>
                  </a:lnTo>
                  <a:lnTo>
                    <a:pt x="15" y="638"/>
                  </a:lnTo>
                  <a:lnTo>
                    <a:pt x="15" y="639"/>
                  </a:lnTo>
                  <a:lnTo>
                    <a:pt x="15" y="640"/>
                  </a:lnTo>
                  <a:lnTo>
                    <a:pt x="14" y="641"/>
                  </a:lnTo>
                  <a:lnTo>
                    <a:pt x="14" y="642"/>
                  </a:lnTo>
                  <a:lnTo>
                    <a:pt x="13" y="643"/>
                  </a:lnTo>
                  <a:lnTo>
                    <a:pt x="13" y="644"/>
                  </a:lnTo>
                  <a:lnTo>
                    <a:pt x="13" y="645"/>
                  </a:lnTo>
                  <a:lnTo>
                    <a:pt x="13" y="646"/>
                  </a:lnTo>
                  <a:lnTo>
                    <a:pt x="12" y="646"/>
                  </a:lnTo>
                  <a:lnTo>
                    <a:pt x="12" y="647"/>
                  </a:lnTo>
                  <a:lnTo>
                    <a:pt x="12" y="648"/>
                  </a:lnTo>
                  <a:lnTo>
                    <a:pt x="12" y="649"/>
                  </a:lnTo>
                  <a:lnTo>
                    <a:pt x="11" y="650"/>
                  </a:lnTo>
                  <a:lnTo>
                    <a:pt x="11" y="651"/>
                  </a:lnTo>
                  <a:lnTo>
                    <a:pt x="11" y="652"/>
                  </a:lnTo>
                  <a:lnTo>
                    <a:pt x="11" y="653"/>
                  </a:lnTo>
                  <a:lnTo>
                    <a:pt x="11" y="654"/>
                  </a:lnTo>
                  <a:lnTo>
                    <a:pt x="10" y="655"/>
                  </a:lnTo>
                  <a:lnTo>
                    <a:pt x="10" y="656"/>
                  </a:lnTo>
                  <a:lnTo>
                    <a:pt x="10" y="657"/>
                  </a:lnTo>
                  <a:lnTo>
                    <a:pt x="10" y="658"/>
                  </a:lnTo>
                  <a:lnTo>
                    <a:pt x="10" y="659"/>
                  </a:lnTo>
                  <a:lnTo>
                    <a:pt x="10" y="660"/>
                  </a:lnTo>
                  <a:lnTo>
                    <a:pt x="10" y="661"/>
                  </a:lnTo>
                  <a:lnTo>
                    <a:pt x="10" y="662"/>
                  </a:lnTo>
                  <a:lnTo>
                    <a:pt x="10" y="663"/>
                  </a:lnTo>
                  <a:lnTo>
                    <a:pt x="10" y="664"/>
                  </a:lnTo>
                  <a:lnTo>
                    <a:pt x="9" y="664"/>
                  </a:lnTo>
                  <a:lnTo>
                    <a:pt x="10" y="665"/>
                  </a:lnTo>
                  <a:lnTo>
                    <a:pt x="10" y="666"/>
                  </a:lnTo>
                  <a:lnTo>
                    <a:pt x="10" y="667"/>
                  </a:lnTo>
                  <a:lnTo>
                    <a:pt x="10" y="668"/>
                  </a:lnTo>
                  <a:lnTo>
                    <a:pt x="10" y="669"/>
                  </a:lnTo>
                  <a:lnTo>
                    <a:pt x="10" y="670"/>
                  </a:lnTo>
                  <a:lnTo>
                    <a:pt x="10" y="671"/>
                  </a:lnTo>
                  <a:lnTo>
                    <a:pt x="10" y="672"/>
                  </a:lnTo>
                  <a:lnTo>
                    <a:pt x="10" y="673"/>
                  </a:lnTo>
                  <a:lnTo>
                    <a:pt x="10" y="674"/>
                  </a:lnTo>
                  <a:lnTo>
                    <a:pt x="1" y="675"/>
                  </a:lnTo>
                  <a:lnTo>
                    <a:pt x="1" y="674"/>
                  </a:lnTo>
                  <a:lnTo>
                    <a:pt x="1" y="673"/>
                  </a:lnTo>
                  <a:lnTo>
                    <a:pt x="1" y="672"/>
                  </a:lnTo>
                  <a:lnTo>
                    <a:pt x="0" y="671"/>
                  </a:lnTo>
                  <a:lnTo>
                    <a:pt x="0" y="670"/>
                  </a:lnTo>
                  <a:lnTo>
                    <a:pt x="0" y="669"/>
                  </a:lnTo>
                  <a:lnTo>
                    <a:pt x="0" y="668"/>
                  </a:lnTo>
                  <a:lnTo>
                    <a:pt x="0" y="667"/>
                  </a:lnTo>
                  <a:lnTo>
                    <a:pt x="0" y="666"/>
                  </a:lnTo>
                  <a:lnTo>
                    <a:pt x="0" y="665"/>
                  </a:lnTo>
                  <a:lnTo>
                    <a:pt x="0" y="664"/>
                  </a:lnTo>
                  <a:lnTo>
                    <a:pt x="0" y="663"/>
                  </a:lnTo>
                  <a:lnTo>
                    <a:pt x="0" y="662"/>
                  </a:lnTo>
                  <a:lnTo>
                    <a:pt x="0" y="661"/>
                  </a:lnTo>
                  <a:lnTo>
                    <a:pt x="0" y="660"/>
                  </a:lnTo>
                  <a:lnTo>
                    <a:pt x="0" y="659"/>
                  </a:lnTo>
                  <a:lnTo>
                    <a:pt x="1" y="658"/>
                  </a:lnTo>
                  <a:lnTo>
                    <a:pt x="1" y="657"/>
                  </a:lnTo>
                  <a:lnTo>
                    <a:pt x="1" y="656"/>
                  </a:lnTo>
                  <a:lnTo>
                    <a:pt x="1" y="655"/>
                  </a:lnTo>
                  <a:lnTo>
                    <a:pt x="1" y="654"/>
                  </a:lnTo>
                  <a:lnTo>
                    <a:pt x="1" y="653"/>
                  </a:lnTo>
                  <a:lnTo>
                    <a:pt x="1" y="652"/>
                  </a:lnTo>
                  <a:lnTo>
                    <a:pt x="2" y="651"/>
                  </a:lnTo>
                  <a:lnTo>
                    <a:pt x="2" y="650"/>
                  </a:lnTo>
                  <a:lnTo>
                    <a:pt x="2" y="649"/>
                  </a:lnTo>
                  <a:lnTo>
                    <a:pt x="2" y="648"/>
                  </a:lnTo>
                  <a:lnTo>
                    <a:pt x="2" y="647"/>
                  </a:lnTo>
                  <a:lnTo>
                    <a:pt x="3" y="646"/>
                  </a:lnTo>
                  <a:lnTo>
                    <a:pt x="3" y="645"/>
                  </a:lnTo>
                  <a:lnTo>
                    <a:pt x="3" y="644"/>
                  </a:lnTo>
                  <a:lnTo>
                    <a:pt x="4" y="643"/>
                  </a:lnTo>
                  <a:lnTo>
                    <a:pt x="4" y="642"/>
                  </a:lnTo>
                  <a:lnTo>
                    <a:pt x="4" y="641"/>
                  </a:lnTo>
                  <a:lnTo>
                    <a:pt x="5" y="640"/>
                  </a:lnTo>
                  <a:lnTo>
                    <a:pt x="5" y="639"/>
                  </a:lnTo>
                  <a:lnTo>
                    <a:pt x="5" y="638"/>
                  </a:lnTo>
                  <a:lnTo>
                    <a:pt x="6" y="637"/>
                  </a:lnTo>
                  <a:lnTo>
                    <a:pt x="6" y="636"/>
                  </a:lnTo>
                  <a:lnTo>
                    <a:pt x="6" y="635"/>
                  </a:lnTo>
                  <a:lnTo>
                    <a:pt x="7" y="634"/>
                  </a:lnTo>
                  <a:lnTo>
                    <a:pt x="8" y="633"/>
                  </a:lnTo>
                  <a:lnTo>
                    <a:pt x="8" y="632"/>
                  </a:lnTo>
                  <a:lnTo>
                    <a:pt x="8" y="631"/>
                  </a:lnTo>
                  <a:lnTo>
                    <a:pt x="9" y="630"/>
                  </a:lnTo>
                  <a:lnTo>
                    <a:pt x="9" y="629"/>
                  </a:lnTo>
                  <a:lnTo>
                    <a:pt x="10" y="628"/>
                  </a:lnTo>
                  <a:lnTo>
                    <a:pt x="10" y="627"/>
                  </a:lnTo>
                  <a:lnTo>
                    <a:pt x="11" y="626"/>
                  </a:lnTo>
                  <a:lnTo>
                    <a:pt x="11" y="625"/>
                  </a:lnTo>
                  <a:lnTo>
                    <a:pt x="12" y="624"/>
                  </a:lnTo>
                  <a:lnTo>
                    <a:pt x="13" y="623"/>
                  </a:lnTo>
                  <a:lnTo>
                    <a:pt x="13" y="622"/>
                  </a:lnTo>
                  <a:lnTo>
                    <a:pt x="14" y="621"/>
                  </a:lnTo>
                  <a:lnTo>
                    <a:pt x="14" y="620"/>
                  </a:lnTo>
                  <a:lnTo>
                    <a:pt x="15" y="619"/>
                  </a:lnTo>
                  <a:lnTo>
                    <a:pt x="15" y="618"/>
                  </a:lnTo>
                  <a:lnTo>
                    <a:pt x="16" y="617"/>
                  </a:lnTo>
                  <a:lnTo>
                    <a:pt x="16" y="616"/>
                  </a:lnTo>
                  <a:lnTo>
                    <a:pt x="17" y="615"/>
                  </a:lnTo>
                  <a:lnTo>
                    <a:pt x="18" y="615"/>
                  </a:lnTo>
                  <a:lnTo>
                    <a:pt x="18" y="614"/>
                  </a:lnTo>
                  <a:lnTo>
                    <a:pt x="19" y="613"/>
                  </a:lnTo>
                  <a:lnTo>
                    <a:pt x="19" y="612"/>
                  </a:lnTo>
                  <a:lnTo>
                    <a:pt x="20" y="611"/>
                  </a:lnTo>
                  <a:lnTo>
                    <a:pt x="20" y="610"/>
                  </a:lnTo>
                  <a:lnTo>
                    <a:pt x="21" y="609"/>
                  </a:lnTo>
                  <a:lnTo>
                    <a:pt x="22" y="608"/>
                  </a:lnTo>
                  <a:lnTo>
                    <a:pt x="22" y="607"/>
                  </a:lnTo>
                  <a:lnTo>
                    <a:pt x="23" y="607"/>
                  </a:lnTo>
                  <a:lnTo>
                    <a:pt x="24" y="606"/>
                  </a:lnTo>
                  <a:lnTo>
                    <a:pt x="24" y="605"/>
                  </a:lnTo>
                  <a:lnTo>
                    <a:pt x="25" y="603"/>
                  </a:lnTo>
                  <a:lnTo>
                    <a:pt x="27" y="601"/>
                  </a:lnTo>
                  <a:lnTo>
                    <a:pt x="28" y="599"/>
                  </a:lnTo>
                  <a:lnTo>
                    <a:pt x="30" y="598"/>
                  </a:lnTo>
                  <a:lnTo>
                    <a:pt x="31" y="596"/>
                  </a:lnTo>
                  <a:lnTo>
                    <a:pt x="32" y="594"/>
                  </a:lnTo>
                  <a:lnTo>
                    <a:pt x="34" y="592"/>
                  </a:lnTo>
                  <a:lnTo>
                    <a:pt x="35" y="590"/>
                  </a:lnTo>
                  <a:lnTo>
                    <a:pt x="37" y="589"/>
                  </a:lnTo>
                  <a:lnTo>
                    <a:pt x="38" y="587"/>
                  </a:lnTo>
                  <a:lnTo>
                    <a:pt x="40" y="585"/>
                  </a:lnTo>
                  <a:lnTo>
                    <a:pt x="41" y="583"/>
                  </a:lnTo>
                  <a:lnTo>
                    <a:pt x="43" y="582"/>
                  </a:lnTo>
                  <a:lnTo>
                    <a:pt x="44" y="580"/>
                  </a:lnTo>
                  <a:lnTo>
                    <a:pt x="46" y="578"/>
                  </a:lnTo>
                  <a:lnTo>
                    <a:pt x="47" y="576"/>
                  </a:lnTo>
                  <a:lnTo>
                    <a:pt x="49" y="574"/>
                  </a:lnTo>
                  <a:lnTo>
                    <a:pt x="51" y="572"/>
                  </a:lnTo>
                  <a:lnTo>
                    <a:pt x="54" y="569"/>
                  </a:lnTo>
                  <a:lnTo>
                    <a:pt x="57" y="565"/>
                  </a:lnTo>
                  <a:lnTo>
                    <a:pt x="60" y="562"/>
                  </a:lnTo>
                  <a:lnTo>
                    <a:pt x="63" y="558"/>
                  </a:lnTo>
                  <a:lnTo>
                    <a:pt x="67" y="554"/>
                  </a:lnTo>
                  <a:lnTo>
                    <a:pt x="70" y="550"/>
                  </a:lnTo>
                  <a:lnTo>
                    <a:pt x="71" y="549"/>
                  </a:lnTo>
                  <a:lnTo>
                    <a:pt x="73" y="547"/>
                  </a:lnTo>
                  <a:lnTo>
                    <a:pt x="75" y="545"/>
                  </a:lnTo>
                  <a:lnTo>
                    <a:pt x="76" y="543"/>
                  </a:lnTo>
                  <a:lnTo>
                    <a:pt x="78" y="541"/>
                  </a:lnTo>
                  <a:lnTo>
                    <a:pt x="80" y="539"/>
                  </a:lnTo>
                  <a:lnTo>
                    <a:pt x="81" y="537"/>
                  </a:lnTo>
                  <a:lnTo>
                    <a:pt x="83" y="535"/>
                  </a:lnTo>
                  <a:lnTo>
                    <a:pt x="84" y="533"/>
                  </a:lnTo>
                  <a:lnTo>
                    <a:pt x="86" y="532"/>
                  </a:lnTo>
                  <a:lnTo>
                    <a:pt x="87" y="530"/>
                  </a:lnTo>
                  <a:lnTo>
                    <a:pt x="89" y="528"/>
                  </a:lnTo>
                  <a:lnTo>
                    <a:pt x="91" y="526"/>
                  </a:lnTo>
                  <a:lnTo>
                    <a:pt x="92" y="524"/>
                  </a:lnTo>
                  <a:lnTo>
                    <a:pt x="94" y="522"/>
                  </a:lnTo>
                  <a:lnTo>
                    <a:pt x="95" y="520"/>
                  </a:lnTo>
                  <a:lnTo>
                    <a:pt x="97" y="518"/>
                  </a:lnTo>
                  <a:lnTo>
                    <a:pt x="98" y="516"/>
                  </a:lnTo>
                  <a:lnTo>
                    <a:pt x="100" y="514"/>
                  </a:lnTo>
                  <a:lnTo>
                    <a:pt x="101" y="512"/>
                  </a:lnTo>
                  <a:lnTo>
                    <a:pt x="102" y="510"/>
                  </a:lnTo>
                  <a:lnTo>
                    <a:pt x="104" y="508"/>
                  </a:lnTo>
                  <a:lnTo>
                    <a:pt x="105" y="506"/>
                  </a:lnTo>
                  <a:lnTo>
                    <a:pt x="107" y="504"/>
                  </a:lnTo>
                  <a:lnTo>
                    <a:pt x="108" y="502"/>
                  </a:lnTo>
                  <a:lnTo>
                    <a:pt x="109" y="500"/>
                  </a:lnTo>
                  <a:lnTo>
                    <a:pt x="110" y="499"/>
                  </a:lnTo>
                  <a:lnTo>
                    <a:pt x="111" y="498"/>
                  </a:lnTo>
                  <a:lnTo>
                    <a:pt x="111" y="497"/>
                  </a:lnTo>
                  <a:lnTo>
                    <a:pt x="112" y="496"/>
                  </a:lnTo>
                  <a:lnTo>
                    <a:pt x="112" y="495"/>
                  </a:lnTo>
                  <a:lnTo>
                    <a:pt x="113" y="494"/>
                  </a:lnTo>
                  <a:lnTo>
                    <a:pt x="114" y="493"/>
                  </a:lnTo>
                  <a:lnTo>
                    <a:pt x="114" y="492"/>
                  </a:lnTo>
                  <a:lnTo>
                    <a:pt x="115" y="491"/>
                  </a:lnTo>
                  <a:lnTo>
                    <a:pt x="115" y="490"/>
                  </a:lnTo>
                  <a:lnTo>
                    <a:pt x="116" y="489"/>
                  </a:lnTo>
                  <a:lnTo>
                    <a:pt x="117" y="487"/>
                  </a:lnTo>
                  <a:lnTo>
                    <a:pt x="117" y="486"/>
                  </a:lnTo>
                  <a:lnTo>
                    <a:pt x="118" y="485"/>
                  </a:lnTo>
                  <a:lnTo>
                    <a:pt x="118" y="484"/>
                  </a:lnTo>
                  <a:lnTo>
                    <a:pt x="119" y="483"/>
                  </a:lnTo>
                  <a:lnTo>
                    <a:pt x="119" y="482"/>
                  </a:lnTo>
                  <a:lnTo>
                    <a:pt x="120" y="481"/>
                  </a:lnTo>
                  <a:lnTo>
                    <a:pt x="120" y="480"/>
                  </a:lnTo>
                  <a:lnTo>
                    <a:pt x="121" y="479"/>
                  </a:lnTo>
                  <a:lnTo>
                    <a:pt x="122" y="478"/>
                  </a:lnTo>
                  <a:lnTo>
                    <a:pt x="122" y="477"/>
                  </a:lnTo>
                  <a:lnTo>
                    <a:pt x="123" y="476"/>
                  </a:lnTo>
                  <a:lnTo>
                    <a:pt x="123" y="475"/>
                  </a:lnTo>
                  <a:lnTo>
                    <a:pt x="123" y="474"/>
                  </a:lnTo>
                  <a:lnTo>
                    <a:pt x="124" y="473"/>
                  </a:lnTo>
                  <a:lnTo>
                    <a:pt x="124" y="471"/>
                  </a:lnTo>
                  <a:lnTo>
                    <a:pt x="125" y="470"/>
                  </a:lnTo>
                  <a:lnTo>
                    <a:pt x="125" y="469"/>
                  </a:lnTo>
                  <a:lnTo>
                    <a:pt x="126" y="468"/>
                  </a:lnTo>
                  <a:lnTo>
                    <a:pt x="126" y="467"/>
                  </a:lnTo>
                  <a:lnTo>
                    <a:pt x="127" y="466"/>
                  </a:lnTo>
                  <a:lnTo>
                    <a:pt x="127" y="465"/>
                  </a:lnTo>
                  <a:lnTo>
                    <a:pt x="127" y="464"/>
                  </a:lnTo>
                  <a:lnTo>
                    <a:pt x="128" y="463"/>
                  </a:lnTo>
                  <a:lnTo>
                    <a:pt x="128" y="462"/>
                  </a:lnTo>
                  <a:lnTo>
                    <a:pt x="129" y="461"/>
                  </a:lnTo>
                  <a:lnTo>
                    <a:pt x="129" y="459"/>
                  </a:lnTo>
                  <a:lnTo>
                    <a:pt x="129" y="458"/>
                  </a:lnTo>
                  <a:lnTo>
                    <a:pt x="130" y="457"/>
                  </a:lnTo>
                  <a:lnTo>
                    <a:pt x="130" y="456"/>
                  </a:lnTo>
                  <a:lnTo>
                    <a:pt x="130" y="455"/>
                  </a:lnTo>
                  <a:lnTo>
                    <a:pt x="131" y="454"/>
                  </a:lnTo>
                  <a:lnTo>
                    <a:pt x="131" y="453"/>
                  </a:lnTo>
                  <a:lnTo>
                    <a:pt x="131" y="452"/>
                  </a:lnTo>
                  <a:lnTo>
                    <a:pt x="132" y="450"/>
                  </a:lnTo>
                  <a:lnTo>
                    <a:pt x="132" y="449"/>
                  </a:lnTo>
                  <a:lnTo>
                    <a:pt x="132" y="448"/>
                  </a:lnTo>
                  <a:lnTo>
                    <a:pt x="132" y="447"/>
                  </a:lnTo>
                  <a:lnTo>
                    <a:pt x="133" y="446"/>
                  </a:lnTo>
                  <a:lnTo>
                    <a:pt x="133" y="445"/>
                  </a:lnTo>
                  <a:lnTo>
                    <a:pt x="133" y="444"/>
                  </a:lnTo>
                  <a:lnTo>
                    <a:pt x="133" y="442"/>
                  </a:lnTo>
                  <a:lnTo>
                    <a:pt x="133" y="441"/>
                  </a:lnTo>
                  <a:lnTo>
                    <a:pt x="134" y="440"/>
                  </a:lnTo>
                  <a:lnTo>
                    <a:pt x="134" y="439"/>
                  </a:lnTo>
                  <a:lnTo>
                    <a:pt x="134" y="438"/>
                  </a:lnTo>
                  <a:lnTo>
                    <a:pt x="134" y="437"/>
                  </a:lnTo>
                  <a:lnTo>
                    <a:pt x="134" y="435"/>
                  </a:lnTo>
                  <a:lnTo>
                    <a:pt x="134" y="434"/>
                  </a:lnTo>
                  <a:lnTo>
                    <a:pt x="135" y="433"/>
                  </a:lnTo>
                  <a:lnTo>
                    <a:pt x="135" y="432"/>
                  </a:lnTo>
                  <a:lnTo>
                    <a:pt x="135" y="431"/>
                  </a:lnTo>
                  <a:lnTo>
                    <a:pt x="135" y="429"/>
                  </a:lnTo>
                  <a:lnTo>
                    <a:pt x="135" y="428"/>
                  </a:lnTo>
                  <a:lnTo>
                    <a:pt x="135" y="427"/>
                  </a:lnTo>
                  <a:lnTo>
                    <a:pt x="135" y="426"/>
                  </a:lnTo>
                  <a:lnTo>
                    <a:pt x="135" y="42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3" name="Freeform 31">
              <a:extLst>
                <a:ext uri="{FF2B5EF4-FFF2-40B4-BE49-F238E27FC236}">
                  <a16:creationId xmlns:a16="http://schemas.microsoft.com/office/drawing/2014/main" id="{DB287C5C-91DE-450E-B873-587B84C7F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2" y="942"/>
              <a:ext cx="26" cy="1096"/>
            </a:xfrm>
            <a:custGeom>
              <a:avLst/>
              <a:gdLst>
                <a:gd name="T0" fmla="*/ 15 w 26"/>
                <a:gd name="T1" fmla="*/ 1037 h 1096"/>
                <a:gd name="T2" fmla="*/ 11 w 26"/>
                <a:gd name="T3" fmla="*/ 1023 h 1096"/>
                <a:gd name="T4" fmla="*/ 11 w 26"/>
                <a:gd name="T5" fmla="*/ 928 h 1096"/>
                <a:gd name="T6" fmla="*/ 15 w 26"/>
                <a:gd name="T7" fmla="*/ 914 h 1096"/>
                <a:gd name="T8" fmla="*/ 11 w 26"/>
                <a:gd name="T9" fmla="*/ 855 h 1096"/>
                <a:gd name="T10" fmla="*/ 15 w 26"/>
                <a:gd name="T11" fmla="*/ 783 h 1096"/>
                <a:gd name="T12" fmla="*/ 11 w 26"/>
                <a:gd name="T13" fmla="*/ 769 h 1096"/>
                <a:gd name="T14" fmla="*/ 11 w 26"/>
                <a:gd name="T15" fmla="*/ 674 h 1096"/>
                <a:gd name="T16" fmla="*/ 15 w 26"/>
                <a:gd name="T17" fmla="*/ 660 h 1096"/>
                <a:gd name="T18" fmla="*/ 11 w 26"/>
                <a:gd name="T19" fmla="*/ 601 h 1096"/>
                <a:gd name="T20" fmla="*/ 15 w 26"/>
                <a:gd name="T21" fmla="*/ 528 h 1096"/>
                <a:gd name="T22" fmla="*/ 11 w 26"/>
                <a:gd name="T23" fmla="*/ 515 h 1096"/>
                <a:gd name="T24" fmla="*/ 11 w 26"/>
                <a:gd name="T25" fmla="*/ 419 h 1096"/>
                <a:gd name="T26" fmla="*/ 15 w 26"/>
                <a:gd name="T27" fmla="*/ 406 h 1096"/>
                <a:gd name="T28" fmla="*/ 11 w 26"/>
                <a:gd name="T29" fmla="*/ 347 h 1096"/>
                <a:gd name="T30" fmla="*/ 15 w 26"/>
                <a:gd name="T31" fmla="*/ 274 h 1096"/>
                <a:gd name="T32" fmla="*/ 11 w 26"/>
                <a:gd name="T33" fmla="*/ 260 h 1096"/>
                <a:gd name="T34" fmla="*/ 11 w 26"/>
                <a:gd name="T35" fmla="*/ 165 h 1096"/>
                <a:gd name="T36" fmla="*/ 15 w 26"/>
                <a:gd name="T37" fmla="*/ 151 h 1096"/>
                <a:gd name="T38" fmla="*/ 11 w 26"/>
                <a:gd name="T39" fmla="*/ 92 h 1096"/>
                <a:gd name="T40" fmla="*/ 15 w 26"/>
                <a:gd name="T41" fmla="*/ 42 h 1096"/>
                <a:gd name="T42" fmla="*/ 25 w 26"/>
                <a:gd name="T43" fmla="*/ 46 h 1096"/>
                <a:gd name="T44" fmla="*/ 25 w 26"/>
                <a:gd name="T45" fmla="*/ 45 h 1096"/>
                <a:gd name="T46" fmla="*/ 24 w 26"/>
                <a:gd name="T47" fmla="*/ 45 h 1096"/>
                <a:gd name="T48" fmla="*/ 23 w 26"/>
                <a:gd name="T49" fmla="*/ 44 h 1096"/>
                <a:gd name="T50" fmla="*/ 23 w 26"/>
                <a:gd name="T51" fmla="*/ 44 h 1096"/>
                <a:gd name="T52" fmla="*/ 22 w 26"/>
                <a:gd name="T53" fmla="*/ 44 h 1096"/>
                <a:gd name="T54" fmla="*/ 21 w 26"/>
                <a:gd name="T55" fmla="*/ 43 h 1096"/>
                <a:gd name="T56" fmla="*/ 21 w 26"/>
                <a:gd name="T57" fmla="*/ 43 h 1096"/>
                <a:gd name="T58" fmla="*/ 20 w 26"/>
                <a:gd name="T59" fmla="*/ 43 h 1096"/>
                <a:gd name="T60" fmla="*/ 19 w 26"/>
                <a:gd name="T61" fmla="*/ 42 h 1096"/>
                <a:gd name="T62" fmla="*/ 19 w 26"/>
                <a:gd name="T63" fmla="*/ 42 h 1096"/>
                <a:gd name="T64" fmla="*/ 18 w 26"/>
                <a:gd name="T65" fmla="*/ 42 h 1096"/>
                <a:gd name="T66" fmla="*/ 17 w 26"/>
                <a:gd name="T67" fmla="*/ 42 h 1096"/>
                <a:gd name="T68" fmla="*/ 16 w 26"/>
                <a:gd name="T69" fmla="*/ 41 h 1096"/>
                <a:gd name="T70" fmla="*/ 16 w 26"/>
                <a:gd name="T71" fmla="*/ 41 h 1096"/>
                <a:gd name="T72" fmla="*/ 15 w 26"/>
                <a:gd name="T73" fmla="*/ 41 h 1096"/>
                <a:gd name="T74" fmla="*/ 14 w 26"/>
                <a:gd name="T75" fmla="*/ 41 h 1096"/>
                <a:gd name="T76" fmla="*/ 14 w 26"/>
                <a:gd name="T77" fmla="*/ 41 h 1096"/>
                <a:gd name="T78" fmla="*/ 13 w 26"/>
                <a:gd name="T79" fmla="*/ 41 h 1096"/>
                <a:gd name="T80" fmla="*/ 12 w 26"/>
                <a:gd name="T81" fmla="*/ 41 h 1096"/>
                <a:gd name="T82" fmla="*/ 12 w 26"/>
                <a:gd name="T83" fmla="*/ 41 h 1096"/>
                <a:gd name="T84" fmla="*/ 11 w 26"/>
                <a:gd name="T85" fmla="*/ 41 h 1096"/>
                <a:gd name="T86" fmla="*/ 10 w 26"/>
                <a:gd name="T87" fmla="*/ 41 h 1096"/>
                <a:gd name="T88" fmla="*/ 10 w 26"/>
                <a:gd name="T89" fmla="*/ 41 h 1096"/>
                <a:gd name="T90" fmla="*/ 9 w 26"/>
                <a:gd name="T91" fmla="*/ 42 h 1096"/>
                <a:gd name="T92" fmla="*/ 8 w 26"/>
                <a:gd name="T93" fmla="*/ 42 h 1096"/>
                <a:gd name="T94" fmla="*/ 8 w 26"/>
                <a:gd name="T95" fmla="*/ 42 h 1096"/>
                <a:gd name="T96" fmla="*/ 7 w 26"/>
                <a:gd name="T97" fmla="*/ 42 h 1096"/>
                <a:gd name="T98" fmla="*/ 6 w 26"/>
                <a:gd name="T99" fmla="*/ 43 h 1096"/>
                <a:gd name="T100" fmla="*/ 5 w 26"/>
                <a:gd name="T101" fmla="*/ 43 h 1096"/>
                <a:gd name="T102" fmla="*/ 5 w 26"/>
                <a:gd name="T103" fmla="*/ 43 h 1096"/>
                <a:gd name="T104" fmla="*/ 4 w 26"/>
                <a:gd name="T105" fmla="*/ 44 h 1096"/>
                <a:gd name="T106" fmla="*/ 3 w 26"/>
                <a:gd name="T107" fmla="*/ 44 h 1096"/>
                <a:gd name="T108" fmla="*/ 3 w 26"/>
                <a:gd name="T109" fmla="*/ 44 h 1096"/>
                <a:gd name="T110" fmla="*/ 2 w 26"/>
                <a:gd name="T111" fmla="*/ 45 h 1096"/>
                <a:gd name="T112" fmla="*/ 1 w 26"/>
                <a:gd name="T113" fmla="*/ 45 h 1096"/>
                <a:gd name="T114" fmla="*/ 1 w 26"/>
                <a:gd name="T115" fmla="*/ 46 h 10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6"/>
                <a:gd name="T175" fmla="*/ 0 h 1096"/>
                <a:gd name="T176" fmla="*/ 26 w 26"/>
                <a:gd name="T177" fmla="*/ 1096 h 109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6" h="1096">
                  <a:moveTo>
                    <a:pt x="11" y="1073"/>
                  </a:moveTo>
                  <a:lnTo>
                    <a:pt x="15" y="1073"/>
                  </a:lnTo>
                  <a:lnTo>
                    <a:pt x="15" y="1096"/>
                  </a:lnTo>
                  <a:lnTo>
                    <a:pt x="11" y="1096"/>
                  </a:lnTo>
                  <a:lnTo>
                    <a:pt x="11" y="1073"/>
                  </a:lnTo>
                  <a:close/>
                  <a:moveTo>
                    <a:pt x="11" y="1037"/>
                  </a:moveTo>
                  <a:lnTo>
                    <a:pt x="15" y="1037"/>
                  </a:lnTo>
                  <a:lnTo>
                    <a:pt x="15" y="1060"/>
                  </a:lnTo>
                  <a:lnTo>
                    <a:pt x="11" y="1060"/>
                  </a:lnTo>
                  <a:lnTo>
                    <a:pt x="11" y="1037"/>
                  </a:lnTo>
                  <a:close/>
                  <a:moveTo>
                    <a:pt x="11" y="1001"/>
                  </a:moveTo>
                  <a:lnTo>
                    <a:pt x="15" y="1001"/>
                  </a:lnTo>
                  <a:lnTo>
                    <a:pt x="15" y="1023"/>
                  </a:lnTo>
                  <a:lnTo>
                    <a:pt x="11" y="1023"/>
                  </a:lnTo>
                  <a:lnTo>
                    <a:pt x="11" y="1001"/>
                  </a:lnTo>
                  <a:close/>
                  <a:moveTo>
                    <a:pt x="11" y="964"/>
                  </a:moveTo>
                  <a:lnTo>
                    <a:pt x="15" y="964"/>
                  </a:lnTo>
                  <a:lnTo>
                    <a:pt x="15" y="987"/>
                  </a:lnTo>
                  <a:lnTo>
                    <a:pt x="11" y="987"/>
                  </a:lnTo>
                  <a:lnTo>
                    <a:pt x="11" y="964"/>
                  </a:lnTo>
                  <a:close/>
                  <a:moveTo>
                    <a:pt x="11" y="928"/>
                  </a:moveTo>
                  <a:lnTo>
                    <a:pt x="15" y="928"/>
                  </a:lnTo>
                  <a:lnTo>
                    <a:pt x="15" y="951"/>
                  </a:lnTo>
                  <a:lnTo>
                    <a:pt x="11" y="951"/>
                  </a:lnTo>
                  <a:lnTo>
                    <a:pt x="11" y="928"/>
                  </a:lnTo>
                  <a:close/>
                  <a:moveTo>
                    <a:pt x="11" y="892"/>
                  </a:moveTo>
                  <a:lnTo>
                    <a:pt x="15" y="892"/>
                  </a:lnTo>
                  <a:lnTo>
                    <a:pt x="15" y="914"/>
                  </a:lnTo>
                  <a:lnTo>
                    <a:pt x="11" y="914"/>
                  </a:lnTo>
                  <a:lnTo>
                    <a:pt x="11" y="892"/>
                  </a:lnTo>
                  <a:close/>
                  <a:moveTo>
                    <a:pt x="11" y="855"/>
                  </a:moveTo>
                  <a:lnTo>
                    <a:pt x="15" y="855"/>
                  </a:lnTo>
                  <a:lnTo>
                    <a:pt x="15" y="878"/>
                  </a:lnTo>
                  <a:lnTo>
                    <a:pt x="11" y="878"/>
                  </a:lnTo>
                  <a:lnTo>
                    <a:pt x="11" y="855"/>
                  </a:lnTo>
                  <a:close/>
                  <a:moveTo>
                    <a:pt x="11" y="819"/>
                  </a:moveTo>
                  <a:lnTo>
                    <a:pt x="15" y="819"/>
                  </a:lnTo>
                  <a:lnTo>
                    <a:pt x="15" y="842"/>
                  </a:lnTo>
                  <a:lnTo>
                    <a:pt x="11" y="842"/>
                  </a:lnTo>
                  <a:lnTo>
                    <a:pt x="11" y="819"/>
                  </a:lnTo>
                  <a:close/>
                  <a:moveTo>
                    <a:pt x="11" y="783"/>
                  </a:moveTo>
                  <a:lnTo>
                    <a:pt x="15" y="783"/>
                  </a:lnTo>
                  <a:lnTo>
                    <a:pt x="15" y="805"/>
                  </a:lnTo>
                  <a:lnTo>
                    <a:pt x="11" y="805"/>
                  </a:lnTo>
                  <a:lnTo>
                    <a:pt x="11" y="783"/>
                  </a:lnTo>
                  <a:close/>
                  <a:moveTo>
                    <a:pt x="11" y="746"/>
                  </a:moveTo>
                  <a:lnTo>
                    <a:pt x="15" y="746"/>
                  </a:lnTo>
                  <a:lnTo>
                    <a:pt x="15" y="769"/>
                  </a:lnTo>
                  <a:lnTo>
                    <a:pt x="11" y="769"/>
                  </a:lnTo>
                  <a:lnTo>
                    <a:pt x="11" y="746"/>
                  </a:lnTo>
                  <a:close/>
                  <a:moveTo>
                    <a:pt x="11" y="710"/>
                  </a:moveTo>
                  <a:lnTo>
                    <a:pt x="15" y="710"/>
                  </a:lnTo>
                  <a:lnTo>
                    <a:pt x="15" y="733"/>
                  </a:lnTo>
                  <a:lnTo>
                    <a:pt x="11" y="733"/>
                  </a:lnTo>
                  <a:lnTo>
                    <a:pt x="11" y="710"/>
                  </a:lnTo>
                  <a:close/>
                  <a:moveTo>
                    <a:pt x="11" y="674"/>
                  </a:moveTo>
                  <a:lnTo>
                    <a:pt x="15" y="674"/>
                  </a:lnTo>
                  <a:lnTo>
                    <a:pt x="15" y="696"/>
                  </a:lnTo>
                  <a:lnTo>
                    <a:pt x="11" y="696"/>
                  </a:lnTo>
                  <a:lnTo>
                    <a:pt x="11" y="674"/>
                  </a:lnTo>
                  <a:close/>
                  <a:moveTo>
                    <a:pt x="11" y="637"/>
                  </a:moveTo>
                  <a:lnTo>
                    <a:pt x="15" y="637"/>
                  </a:lnTo>
                  <a:lnTo>
                    <a:pt x="15" y="660"/>
                  </a:lnTo>
                  <a:lnTo>
                    <a:pt x="11" y="660"/>
                  </a:lnTo>
                  <a:lnTo>
                    <a:pt x="11" y="637"/>
                  </a:lnTo>
                  <a:close/>
                  <a:moveTo>
                    <a:pt x="11" y="601"/>
                  </a:moveTo>
                  <a:lnTo>
                    <a:pt x="15" y="601"/>
                  </a:lnTo>
                  <a:lnTo>
                    <a:pt x="15" y="624"/>
                  </a:lnTo>
                  <a:lnTo>
                    <a:pt x="11" y="624"/>
                  </a:lnTo>
                  <a:lnTo>
                    <a:pt x="11" y="601"/>
                  </a:lnTo>
                  <a:close/>
                  <a:moveTo>
                    <a:pt x="11" y="565"/>
                  </a:moveTo>
                  <a:lnTo>
                    <a:pt x="15" y="565"/>
                  </a:lnTo>
                  <a:lnTo>
                    <a:pt x="15" y="587"/>
                  </a:lnTo>
                  <a:lnTo>
                    <a:pt x="11" y="587"/>
                  </a:lnTo>
                  <a:lnTo>
                    <a:pt x="11" y="565"/>
                  </a:lnTo>
                  <a:close/>
                  <a:moveTo>
                    <a:pt x="11" y="528"/>
                  </a:moveTo>
                  <a:lnTo>
                    <a:pt x="15" y="528"/>
                  </a:lnTo>
                  <a:lnTo>
                    <a:pt x="15" y="551"/>
                  </a:lnTo>
                  <a:lnTo>
                    <a:pt x="11" y="551"/>
                  </a:lnTo>
                  <a:lnTo>
                    <a:pt x="11" y="528"/>
                  </a:lnTo>
                  <a:close/>
                  <a:moveTo>
                    <a:pt x="11" y="492"/>
                  </a:moveTo>
                  <a:lnTo>
                    <a:pt x="15" y="492"/>
                  </a:lnTo>
                  <a:lnTo>
                    <a:pt x="15" y="515"/>
                  </a:lnTo>
                  <a:lnTo>
                    <a:pt x="11" y="515"/>
                  </a:lnTo>
                  <a:lnTo>
                    <a:pt x="11" y="492"/>
                  </a:lnTo>
                  <a:close/>
                  <a:moveTo>
                    <a:pt x="11" y="456"/>
                  </a:moveTo>
                  <a:lnTo>
                    <a:pt x="15" y="456"/>
                  </a:lnTo>
                  <a:lnTo>
                    <a:pt x="15" y="478"/>
                  </a:lnTo>
                  <a:lnTo>
                    <a:pt x="11" y="478"/>
                  </a:lnTo>
                  <a:lnTo>
                    <a:pt x="11" y="456"/>
                  </a:lnTo>
                  <a:close/>
                  <a:moveTo>
                    <a:pt x="11" y="419"/>
                  </a:moveTo>
                  <a:lnTo>
                    <a:pt x="15" y="419"/>
                  </a:lnTo>
                  <a:lnTo>
                    <a:pt x="15" y="442"/>
                  </a:lnTo>
                  <a:lnTo>
                    <a:pt x="11" y="442"/>
                  </a:lnTo>
                  <a:lnTo>
                    <a:pt x="11" y="419"/>
                  </a:lnTo>
                  <a:close/>
                  <a:moveTo>
                    <a:pt x="11" y="383"/>
                  </a:moveTo>
                  <a:lnTo>
                    <a:pt x="15" y="383"/>
                  </a:lnTo>
                  <a:lnTo>
                    <a:pt x="15" y="406"/>
                  </a:lnTo>
                  <a:lnTo>
                    <a:pt x="11" y="406"/>
                  </a:lnTo>
                  <a:lnTo>
                    <a:pt x="11" y="383"/>
                  </a:lnTo>
                  <a:close/>
                  <a:moveTo>
                    <a:pt x="11" y="347"/>
                  </a:moveTo>
                  <a:lnTo>
                    <a:pt x="15" y="347"/>
                  </a:lnTo>
                  <a:lnTo>
                    <a:pt x="15" y="369"/>
                  </a:lnTo>
                  <a:lnTo>
                    <a:pt x="11" y="369"/>
                  </a:lnTo>
                  <a:lnTo>
                    <a:pt x="11" y="347"/>
                  </a:lnTo>
                  <a:close/>
                  <a:moveTo>
                    <a:pt x="11" y="310"/>
                  </a:moveTo>
                  <a:lnTo>
                    <a:pt x="15" y="310"/>
                  </a:lnTo>
                  <a:lnTo>
                    <a:pt x="15" y="333"/>
                  </a:lnTo>
                  <a:lnTo>
                    <a:pt x="11" y="333"/>
                  </a:lnTo>
                  <a:lnTo>
                    <a:pt x="11" y="310"/>
                  </a:lnTo>
                  <a:close/>
                  <a:moveTo>
                    <a:pt x="11" y="274"/>
                  </a:moveTo>
                  <a:lnTo>
                    <a:pt x="15" y="274"/>
                  </a:lnTo>
                  <a:lnTo>
                    <a:pt x="15" y="297"/>
                  </a:lnTo>
                  <a:lnTo>
                    <a:pt x="11" y="297"/>
                  </a:lnTo>
                  <a:lnTo>
                    <a:pt x="11" y="274"/>
                  </a:lnTo>
                  <a:close/>
                  <a:moveTo>
                    <a:pt x="11" y="238"/>
                  </a:moveTo>
                  <a:lnTo>
                    <a:pt x="15" y="238"/>
                  </a:lnTo>
                  <a:lnTo>
                    <a:pt x="15" y="260"/>
                  </a:lnTo>
                  <a:lnTo>
                    <a:pt x="11" y="260"/>
                  </a:lnTo>
                  <a:lnTo>
                    <a:pt x="11" y="238"/>
                  </a:lnTo>
                  <a:close/>
                  <a:moveTo>
                    <a:pt x="11" y="201"/>
                  </a:moveTo>
                  <a:lnTo>
                    <a:pt x="15" y="201"/>
                  </a:lnTo>
                  <a:lnTo>
                    <a:pt x="15" y="224"/>
                  </a:lnTo>
                  <a:lnTo>
                    <a:pt x="11" y="224"/>
                  </a:lnTo>
                  <a:lnTo>
                    <a:pt x="11" y="201"/>
                  </a:lnTo>
                  <a:close/>
                  <a:moveTo>
                    <a:pt x="11" y="165"/>
                  </a:moveTo>
                  <a:lnTo>
                    <a:pt x="15" y="165"/>
                  </a:lnTo>
                  <a:lnTo>
                    <a:pt x="15" y="188"/>
                  </a:lnTo>
                  <a:lnTo>
                    <a:pt x="11" y="188"/>
                  </a:lnTo>
                  <a:lnTo>
                    <a:pt x="11" y="165"/>
                  </a:lnTo>
                  <a:close/>
                  <a:moveTo>
                    <a:pt x="11" y="128"/>
                  </a:moveTo>
                  <a:lnTo>
                    <a:pt x="15" y="128"/>
                  </a:lnTo>
                  <a:lnTo>
                    <a:pt x="15" y="151"/>
                  </a:lnTo>
                  <a:lnTo>
                    <a:pt x="11" y="151"/>
                  </a:lnTo>
                  <a:lnTo>
                    <a:pt x="11" y="128"/>
                  </a:lnTo>
                  <a:close/>
                  <a:moveTo>
                    <a:pt x="11" y="92"/>
                  </a:moveTo>
                  <a:lnTo>
                    <a:pt x="15" y="92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92"/>
                  </a:lnTo>
                  <a:close/>
                  <a:moveTo>
                    <a:pt x="11" y="56"/>
                  </a:moveTo>
                  <a:lnTo>
                    <a:pt x="15" y="56"/>
                  </a:lnTo>
                  <a:lnTo>
                    <a:pt x="15" y="79"/>
                  </a:lnTo>
                  <a:lnTo>
                    <a:pt x="11" y="79"/>
                  </a:lnTo>
                  <a:lnTo>
                    <a:pt x="11" y="56"/>
                  </a:lnTo>
                  <a:close/>
                  <a:moveTo>
                    <a:pt x="15" y="29"/>
                  </a:moveTo>
                  <a:lnTo>
                    <a:pt x="15" y="42"/>
                  </a:lnTo>
                  <a:lnTo>
                    <a:pt x="11" y="42"/>
                  </a:lnTo>
                  <a:lnTo>
                    <a:pt x="11" y="29"/>
                  </a:lnTo>
                  <a:lnTo>
                    <a:pt x="15" y="29"/>
                  </a:lnTo>
                  <a:close/>
                  <a:moveTo>
                    <a:pt x="13" y="0"/>
                  </a:moveTo>
                  <a:lnTo>
                    <a:pt x="26" y="46"/>
                  </a:lnTo>
                  <a:lnTo>
                    <a:pt x="25" y="46"/>
                  </a:lnTo>
                  <a:lnTo>
                    <a:pt x="25" y="45"/>
                  </a:lnTo>
                  <a:lnTo>
                    <a:pt x="24" y="45"/>
                  </a:lnTo>
                  <a:lnTo>
                    <a:pt x="23" y="44"/>
                  </a:lnTo>
                  <a:lnTo>
                    <a:pt x="22" y="44"/>
                  </a:lnTo>
                  <a:lnTo>
                    <a:pt x="22" y="43"/>
                  </a:lnTo>
                  <a:lnTo>
                    <a:pt x="21" y="43"/>
                  </a:lnTo>
                  <a:lnTo>
                    <a:pt x="20" y="43"/>
                  </a:lnTo>
                  <a:lnTo>
                    <a:pt x="20" y="42"/>
                  </a:lnTo>
                  <a:lnTo>
                    <a:pt x="19" y="42"/>
                  </a:lnTo>
                  <a:lnTo>
                    <a:pt x="18" y="42"/>
                  </a:lnTo>
                  <a:lnTo>
                    <a:pt x="17" y="42"/>
                  </a:lnTo>
                  <a:lnTo>
                    <a:pt x="17" y="41"/>
                  </a:lnTo>
                  <a:lnTo>
                    <a:pt x="16" y="41"/>
                  </a:lnTo>
                  <a:lnTo>
                    <a:pt x="15" y="41"/>
                  </a:lnTo>
                  <a:lnTo>
                    <a:pt x="14" y="41"/>
                  </a:lnTo>
                  <a:lnTo>
                    <a:pt x="13" y="41"/>
                  </a:lnTo>
                  <a:lnTo>
                    <a:pt x="12" y="41"/>
                  </a:lnTo>
                  <a:lnTo>
                    <a:pt x="11" y="41"/>
                  </a:lnTo>
                  <a:lnTo>
                    <a:pt x="10" y="41"/>
                  </a:lnTo>
                  <a:lnTo>
                    <a:pt x="9" y="41"/>
                  </a:lnTo>
                  <a:lnTo>
                    <a:pt x="9" y="42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6" y="42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4" y="43"/>
                  </a:lnTo>
                  <a:lnTo>
                    <a:pt x="4" y="44"/>
                  </a:lnTo>
                  <a:lnTo>
                    <a:pt x="3" y="44"/>
                  </a:lnTo>
                  <a:lnTo>
                    <a:pt x="2" y="45"/>
                  </a:lnTo>
                  <a:lnTo>
                    <a:pt x="1" y="45"/>
                  </a:lnTo>
                  <a:lnTo>
                    <a:pt x="1" y="46"/>
                  </a:lnTo>
                  <a:lnTo>
                    <a:pt x="0" y="4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4" name="Freeform 32">
              <a:extLst>
                <a:ext uri="{FF2B5EF4-FFF2-40B4-BE49-F238E27FC236}">
                  <a16:creationId xmlns:a16="http://schemas.microsoft.com/office/drawing/2014/main" id="{B0224247-221E-4E91-B8FC-4E7560CF1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5" y="1466"/>
              <a:ext cx="548" cy="25"/>
            </a:xfrm>
            <a:custGeom>
              <a:avLst/>
              <a:gdLst>
                <a:gd name="T0" fmla="*/ 519 w 548"/>
                <a:gd name="T1" fmla="*/ 15 h 25"/>
                <a:gd name="T2" fmla="*/ 502 w 548"/>
                <a:gd name="T3" fmla="*/ 25 h 25"/>
                <a:gd name="T4" fmla="*/ 502 w 548"/>
                <a:gd name="T5" fmla="*/ 25 h 25"/>
                <a:gd name="T6" fmla="*/ 502 w 548"/>
                <a:gd name="T7" fmla="*/ 24 h 25"/>
                <a:gd name="T8" fmla="*/ 503 w 548"/>
                <a:gd name="T9" fmla="*/ 24 h 25"/>
                <a:gd name="T10" fmla="*/ 503 w 548"/>
                <a:gd name="T11" fmla="*/ 23 h 25"/>
                <a:gd name="T12" fmla="*/ 503 w 548"/>
                <a:gd name="T13" fmla="*/ 23 h 25"/>
                <a:gd name="T14" fmla="*/ 504 w 548"/>
                <a:gd name="T15" fmla="*/ 22 h 25"/>
                <a:gd name="T16" fmla="*/ 504 w 548"/>
                <a:gd name="T17" fmla="*/ 22 h 25"/>
                <a:gd name="T18" fmla="*/ 504 w 548"/>
                <a:gd name="T19" fmla="*/ 21 h 25"/>
                <a:gd name="T20" fmla="*/ 504 w 548"/>
                <a:gd name="T21" fmla="*/ 21 h 25"/>
                <a:gd name="T22" fmla="*/ 505 w 548"/>
                <a:gd name="T23" fmla="*/ 20 h 25"/>
                <a:gd name="T24" fmla="*/ 505 w 548"/>
                <a:gd name="T25" fmla="*/ 20 h 25"/>
                <a:gd name="T26" fmla="*/ 505 w 548"/>
                <a:gd name="T27" fmla="*/ 19 h 25"/>
                <a:gd name="T28" fmla="*/ 505 w 548"/>
                <a:gd name="T29" fmla="*/ 19 h 25"/>
                <a:gd name="T30" fmla="*/ 505 w 548"/>
                <a:gd name="T31" fmla="*/ 18 h 25"/>
                <a:gd name="T32" fmla="*/ 506 w 548"/>
                <a:gd name="T33" fmla="*/ 18 h 25"/>
                <a:gd name="T34" fmla="*/ 506 w 548"/>
                <a:gd name="T35" fmla="*/ 17 h 25"/>
                <a:gd name="T36" fmla="*/ 506 w 548"/>
                <a:gd name="T37" fmla="*/ 17 h 25"/>
                <a:gd name="T38" fmla="*/ 506 w 548"/>
                <a:gd name="T39" fmla="*/ 16 h 25"/>
                <a:gd name="T40" fmla="*/ 506 w 548"/>
                <a:gd name="T41" fmla="*/ 16 h 25"/>
                <a:gd name="T42" fmla="*/ 506 w 548"/>
                <a:gd name="T43" fmla="*/ 15 h 25"/>
                <a:gd name="T44" fmla="*/ 506 w 548"/>
                <a:gd name="T45" fmla="*/ 15 h 25"/>
                <a:gd name="T46" fmla="*/ 506 w 548"/>
                <a:gd name="T47" fmla="*/ 14 h 25"/>
                <a:gd name="T48" fmla="*/ 506 w 548"/>
                <a:gd name="T49" fmla="*/ 14 h 25"/>
                <a:gd name="T50" fmla="*/ 506 w 548"/>
                <a:gd name="T51" fmla="*/ 13 h 25"/>
                <a:gd name="T52" fmla="*/ 506 w 548"/>
                <a:gd name="T53" fmla="*/ 13 h 25"/>
                <a:gd name="T54" fmla="*/ 506 w 548"/>
                <a:gd name="T55" fmla="*/ 12 h 25"/>
                <a:gd name="T56" fmla="*/ 506 w 548"/>
                <a:gd name="T57" fmla="*/ 12 h 25"/>
                <a:gd name="T58" fmla="*/ 506 w 548"/>
                <a:gd name="T59" fmla="*/ 11 h 25"/>
                <a:gd name="T60" fmla="*/ 506 w 548"/>
                <a:gd name="T61" fmla="*/ 11 h 25"/>
                <a:gd name="T62" fmla="*/ 506 w 548"/>
                <a:gd name="T63" fmla="*/ 10 h 25"/>
                <a:gd name="T64" fmla="*/ 506 w 548"/>
                <a:gd name="T65" fmla="*/ 10 h 25"/>
                <a:gd name="T66" fmla="*/ 506 w 548"/>
                <a:gd name="T67" fmla="*/ 9 h 25"/>
                <a:gd name="T68" fmla="*/ 506 w 548"/>
                <a:gd name="T69" fmla="*/ 9 h 25"/>
                <a:gd name="T70" fmla="*/ 506 w 548"/>
                <a:gd name="T71" fmla="*/ 8 h 25"/>
                <a:gd name="T72" fmla="*/ 506 w 548"/>
                <a:gd name="T73" fmla="*/ 8 h 25"/>
                <a:gd name="T74" fmla="*/ 505 w 548"/>
                <a:gd name="T75" fmla="*/ 7 h 25"/>
                <a:gd name="T76" fmla="*/ 505 w 548"/>
                <a:gd name="T77" fmla="*/ 7 h 25"/>
                <a:gd name="T78" fmla="*/ 505 w 548"/>
                <a:gd name="T79" fmla="*/ 6 h 25"/>
                <a:gd name="T80" fmla="*/ 505 w 548"/>
                <a:gd name="T81" fmla="*/ 6 h 25"/>
                <a:gd name="T82" fmla="*/ 505 w 548"/>
                <a:gd name="T83" fmla="*/ 5 h 25"/>
                <a:gd name="T84" fmla="*/ 504 w 548"/>
                <a:gd name="T85" fmla="*/ 5 h 25"/>
                <a:gd name="T86" fmla="*/ 504 w 548"/>
                <a:gd name="T87" fmla="*/ 4 h 25"/>
                <a:gd name="T88" fmla="*/ 504 w 548"/>
                <a:gd name="T89" fmla="*/ 4 h 25"/>
                <a:gd name="T90" fmla="*/ 504 w 548"/>
                <a:gd name="T91" fmla="*/ 3 h 25"/>
                <a:gd name="T92" fmla="*/ 503 w 548"/>
                <a:gd name="T93" fmla="*/ 3 h 25"/>
                <a:gd name="T94" fmla="*/ 503 w 548"/>
                <a:gd name="T95" fmla="*/ 3 h 25"/>
                <a:gd name="T96" fmla="*/ 503 w 548"/>
                <a:gd name="T97" fmla="*/ 2 h 25"/>
                <a:gd name="T98" fmla="*/ 502 w 548"/>
                <a:gd name="T99" fmla="*/ 2 h 25"/>
                <a:gd name="T100" fmla="*/ 502 w 548"/>
                <a:gd name="T101" fmla="*/ 1 h 25"/>
                <a:gd name="T102" fmla="*/ 502 w 548"/>
                <a:gd name="T103" fmla="*/ 1 h 2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48"/>
                <a:gd name="T157" fmla="*/ 0 h 25"/>
                <a:gd name="T158" fmla="*/ 548 w 548"/>
                <a:gd name="T159" fmla="*/ 25 h 2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48" h="25">
                  <a:moveTo>
                    <a:pt x="519" y="15"/>
                  </a:moveTo>
                  <a:lnTo>
                    <a:pt x="0" y="15"/>
                  </a:lnTo>
                  <a:lnTo>
                    <a:pt x="0" y="10"/>
                  </a:lnTo>
                  <a:lnTo>
                    <a:pt x="519" y="10"/>
                  </a:lnTo>
                  <a:lnTo>
                    <a:pt x="519" y="15"/>
                  </a:lnTo>
                  <a:close/>
                  <a:moveTo>
                    <a:pt x="548" y="13"/>
                  </a:moveTo>
                  <a:lnTo>
                    <a:pt x="501" y="25"/>
                  </a:lnTo>
                  <a:lnTo>
                    <a:pt x="502" y="25"/>
                  </a:lnTo>
                  <a:lnTo>
                    <a:pt x="502" y="24"/>
                  </a:lnTo>
                  <a:lnTo>
                    <a:pt x="503" y="24"/>
                  </a:lnTo>
                  <a:lnTo>
                    <a:pt x="503" y="23"/>
                  </a:lnTo>
                  <a:lnTo>
                    <a:pt x="503" y="22"/>
                  </a:lnTo>
                  <a:lnTo>
                    <a:pt x="504" y="22"/>
                  </a:lnTo>
                  <a:lnTo>
                    <a:pt x="504" y="21"/>
                  </a:lnTo>
                  <a:lnTo>
                    <a:pt x="504" y="20"/>
                  </a:lnTo>
                  <a:lnTo>
                    <a:pt x="505" y="20"/>
                  </a:lnTo>
                  <a:lnTo>
                    <a:pt x="505" y="19"/>
                  </a:lnTo>
                  <a:lnTo>
                    <a:pt x="505" y="18"/>
                  </a:lnTo>
                  <a:lnTo>
                    <a:pt x="506" y="18"/>
                  </a:lnTo>
                  <a:lnTo>
                    <a:pt x="506" y="17"/>
                  </a:lnTo>
                  <a:lnTo>
                    <a:pt x="506" y="16"/>
                  </a:lnTo>
                  <a:lnTo>
                    <a:pt x="506" y="15"/>
                  </a:lnTo>
                  <a:lnTo>
                    <a:pt x="506" y="14"/>
                  </a:lnTo>
                  <a:lnTo>
                    <a:pt x="506" y="13"/>
                  </a:lnTo>
                  <a:lnTo>
                    <a:pt x="506" y="12"/>
                  </a:lnTo>
                  <a:lnTo>
                    <a:pt x="506" y="11"/>
                  </a:lnTo>
                  <a:lnTo>
                    <a:pt x="506" y="10"/>
                  </a:lnTo>
                  <a:lnTo>
                    <a:pt x="506" y="9"/>
                  </a:lnTo>
                  <a:lnTo>
                    <a:pt x="506" y="8"/>
                  </a:lnTo>
                  <a:lnTo>
                    <a:pt x="505" y="8"/>
                  </a:lnTo>
                  <a:lnTo>
                    <a:pt x="505" y="7"/>
                  </a:lnTo>
                  <a:lnTo>
                    <a:pt x="505" y="6"/>
                  </a:lnTo>
                  <a:lnTo>
                    <a:pt x="505" y="5"/>
                  </a:lnTo>
                  <a:lnTo>
                    <a:pt x="504" y="5"/>
                  </a:lnTo>
                  <a:lnTo>
                    <a:pt x="504" y="4"/>
                  </a:lnTo>
                  <a:lnTo>
                    <a:pt x="504" y="3"/>
                  </a:lnTo>
                  <a:lnTo>
                    <a:pt x="503" y="3"/>
                  </a:lnTo>
                  <a:lnTo>
                    <a:pt x="503" y="2"/>
                  </a:lnTo>
                  <a:lnTo>
                    <a:pt x="502" y="2"/>
                  </a:lnTo>
                  <a:lnTo>
                    <a:pt x="502" y="1"/>
                  </a:lnTo>
                  <a:lnTo>
                    <a:pt x="502" y="0"/>
                  </a:lnTo>
                  <a:lnTo>
                    <a:pt x="501" y="0"/>
                  </a:lnTo>
                  <a:lnTo>
                    <a:pt x="548" y="1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5" name="Freeform 33">
              <a:extLst>
                <a:ext uri="{FF2B5EF4-FFF2-40B4-BE49-F238E27FC236}">
                  <a16:creationId xmlns:a16="http://schemas.microsoft.com/office/drawing/2014/main" id="{84219886-2B37-48E6-8E3F-D2ACC56F1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6" y="1477"/>
              <a:ext cx="452" cy="450"/>
            </a:xfrm>
            <a:custGeom>
              <a:avLst/>
              <a:gdLst>
                <a:gd name="T0" fmla="*/ 410 w 452"/>
                <a:gd name="T1" fmla="*/ 44 h 450"/>
                <a:gd name="T2" fmla="*/ 382 w 452"/>
                <a:gd name="T3" fmla="*/ 66 h 450"/>
                <a:gd name="T4" fmla="*/ 372 w 452"/>
                <a:gd name="T5" fmla="*/ 76 h 450"/>
                <a:gd name="T6" fmla="*/ 350 w 452"/>
                <a:gd name="T7" fmla="*/ 104 h 450"/>
                <a:gd name="T8" fmla="*/ 309 w 452"/>
                <a:gd name="T9" fmla="*/ 145 h 450"/>
                <a:gd name="T10" fmla="*/ 259 w 452"/>
                <a:gd name="T11" fmla="*/ 195 h 450"/>
                <a:gd name="T12" fmla="*/ 230 w 452"/>
                <a:gd name="T13" fmla="*/ 217 h 450"/>
                <a:gd name="T14" fmla="*/ 221 w 452"/>
                <a:gd name="T15" fmla="*/ 227 h 450"/>
                <a:gd name="T16" fmla="*/ 199 w 452"/>
                <a:gd name="T17" fmla="*/ 255 h 450"/>
                <a:gd name="T18" fmla="*/ 158 w 452"/>
                <a:gd name="T19" fmla="*/ 296 h 450"/>
                <a:gd name="T20" fmla="*/ 107 w 452"/>
                <a:gd name="T21" fmla="*/ 346 h 450"/>
                <a:gd name="T22" fmla="*/ 78 w 452"/>
                <a:gd name="T23" fmla="*/ 368 h 450"/>
                <a:gd name="T24" fmla="*/ 69 w 452"/>
                <a:gd name="T25" fmla="*/ 378 h 450"/>
                <a:gd name="T26" fmla="*/ 47 w 452"/>
                <a:gd name="T27" fmla="*/ 406 h 450"/>
                <a:gd name="T28" fmla="*/ 24 w 452"/>
                <a:gd name="T29" fmla="*/ 409 h 450"/>
                <a:gd name="T30" fmla="*/ 24 w 452"/>
                <a:gd name="T31" fmla="*/ 410 h 450"/>
                <a:gd name="T32" fmla="*/ 24 w 452"/>
                <a:gd name="T33" fmla="*/ 410 h 450"/>
                <a:gd name="T34" fmla="*/ 24 w 452"/>
                <a:gd name="T35" fmla="*/ 411 h 450"/>
                <a:gd name="T36" fmla="*/ 24 w 452"/>
                <a:gd name="T37" fmla="*/ 412 h 450"/>
                <a:gd name="T38" fmla="*/ 24 w 452"/>
                <a:gd name="T39" fmla="*/ 412 h 450"/>
                <a:gd name="T40" fmla="*/ 24 w 452"/>
                <a:gd name="T41" fmla="*/ 413 h 450"/>
                <a:gd name="T42" fmla="*/ 25 w 452"/>
                <a:gd name="T43" fmla="*/ 414 h 450"/>
                <a:gd name="T44" fmla="*/ 25 w 452"/>
                <a:gd name="T45" fmla="*/ 414 h 450"/>
                <a:gd name="T46" fmla="*/ 25 w 452"/>
                <a:gd name="T47" fmla="*/ 415 h 450"/>
                <a:gd name="T48" fmla="*/ 25 w 452"/>
                <a:gd name="T49" fmla="*/ 415 h 450"/>
                <a:gd name="T50" fmla="*/ 26 w 452"/>
                <a:gd name="T51" fmla="*/ 416 h 450"/>
                <a:gd name="T52" fmla="*/ 26 w 452"/>
                <a:gd name="T53" fmla="*/ 417 h 450"/>
                <a:gd name="T54" fmla="*/ 26 w 452"/>
                <a:gd name="T55" fmla="*/ 417 h 450"/>
                <a:gd name="T56" fmla="*/ 26 w 452"/>
                <a:gd name="T57" fmla="*/ 418 h 450"/>
                <a:gd name="T58" fmla="*/ 27 w 452"/>
                <a:gd name="T59" fmla="*/ 418 h 450"/>
                <a:gd name="T60" fmla="*/ 27 w 452"/>
                <a:gd name="T61" fmla="*/ 419 h 450"/>
                <a:gd name="T62" fmla="*/ 27 w 452"/>
                <a:gd name="T63" fmla="*/ 419 h 450"/>
                <a:gd name="T64" fmla="*/ 28 w 452"/>
                <a:gd name="T65" fmla="*/ 420 h 450"/>
                <a:gd name="T66" fmla="*/ 28 w 452"/>
                <a:gd name="T67" fmla="*/ 420 h 450"/>
                <a:gd name="T68" fmla="*/ 29 w 452"/>
                <a:gd name="T69" fmla="*/ 420 h 450"/>
                <a:gd name="T70" fmla="*/ 29 w 452"/>
                <a:gd name="T71" fmla="*/ 421 h 450"/>
                <a:gd name="T72" fmla="*/ 29 w 452"/>
                <a:gd name="T73" fmla="*/ 421 h 450"/>
                <a:gd name="T74" fmla="*/ 30 w 452"/>
                <a:gd name="T75" fmla="*/ 422 h 450"/>
                <a:gd name="T76" fmla="*/ 30 w 452"/>
                <a:gd name="T77" fmla="*/ 422 h 450"/>
                <a:gd name="T78" fmla="*/ 31 w 452"/>
                <a:gd name="T79" fmla="*/ 422 h 450"/>
                <a:gd name="T80" fmla="*/ 31 w 452"/>
                <a:gd name="T81" fmla="*/ 423 h 450"/>
                <a:gd name="T82" fmla="*/ 32 w 452"/>
                <a:gd name="T83" fmla="*/ 423 h 450"/>
                <a:gd name="T84" fmla="*/ 32 w 452"/>
                <a:gd name="T85" fmla="*/ 423 h 450"/>
                <a:gd name="T86" fmla="*/ 33 w 452"/>
                <a:gd name="T87" fmla="*/ 424 h 450"/>
                <a:gd name="T88" fmla="*/ 33 w 452"/>
                <a:gd name="T89" fmla="*/ 424 h 450"/>
                <a:gd name="T90" fmla="*/ 34 w 452"/>
                <a:gd name="T91" fmla="*/ 424 h 450"/>
                <a:gd name="T92" fmla="*/ 35 w 452"/>
                <a:gd name="T93" fmla="*/ 424 h 450"/>
                <a:gd name="T94" fmla="*/ 35 w 452"/>
                <a:gd name="T95" fmla="*/ 425 h 450"/>
                <a:gd name="T96" fmla="*/ 36 w 452"/>
                <a:gd name="T97" fmla="*/ 425 h 450"/>
                <a:gd name="T98" fmla="*/ 36 w 452"/>
                <a:gd name="T99" fmla="*/ 425 h 450"/>
                <a:gd name="T100" fmla="*/ 37 w 452"/>
                <a:gd name="T101" fmla="*/ 425 h 450"/>
                <a:gd name="T102" fmla="*/ 38 w 452"/>
                <a:gd name="T103" fmla="*/ 426 h 450"/>
                <a:gd name="T104" fmla="*/ 38 w 452"/>
                <a:gd name="T105" fmla="*/ 426 h 450"/>
                <a:gd name="T106" fmla="*/ 39 w 452"/>
                <a:gd name="T107" fmla="*/ 426 h 450"/>
                <a:gd name="T108" fmla="*/ 40 w 452"/>
                <a:gd name="T109" fmla="*/ 426 h 450"/>
                <a:gd name="T110" fmla="*/ 41 w 452"/>
                <a:gd name="T111" fmla="*/ 426 h 450"/>
                <a:gd name="T112" fmla="*/ 41 w 452"/>
                <a:gd name="T113" fmla="*/ 426 h 4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52"/>
                <a:gd name="T172" fmla="*/ 0 h 450"/>
                <a:gd name="T173" fmla="*/ 452 w 452"/>
                <a:gd name="T174" fmla="*/ 450 h 45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52" h="450">
                  <a:moveTo>
                    <a:pt x="436" y="19"/>
                  </a:moveTo>
                  <a:lnTo>
                    <a:pt x="432" y="16"/>
                  </a:lnTo>
                  <a:lnTo>
                    <a:pt x="448" y="0"/>
                  </a:lnTo>
                  <a:lnTo>
                    <a:pt x="452" y="3"/>
                  </a:lnTo>
                  <a:lnTo>
                    <a:pt x="436" y="19"/>
                  </a:lnTo>
                  <a:close/>
                  <a:moveTo>
                    <a:pt x="410" y="44"/>
                  </a:moveTo>
                  <a:lnTo>
                    <a:pt x="407" y="41"/>
                  </a:lnTo>
                  <a:lnTo>
                    <a:pt x="423" y="25"/>
                  </a:lnTo>
                  <a:lnTo>
                    <a:pt x="426" y="29"/>
                  </a:lnTo>
                  <a:lnTo>
                    <a:pt x="410" y="44"/>
                  </a:lnTo>
                  <a:close/>
                  <a:moveTo>
                    <a:pt x="385" y="69"/>
                  </a:moveTo>
                  <a:lnTo>
                    <a:pt x="382" y="66"/>
                  </a:lnTo>
                  <a:lnTo>
                    <a:pt x="398" y="50"/>
                  </a:lnTo>
                  <a:lnTo>
                    <a:pt x="401" y="54"/>
                  </a:lnTo>
                  <a:lnTo>
                    <a:pt x="385" y="69"/>
                  </a:lnTo>
                  <a:close/>
                  <a:moveTo>
                    <a:pt x="360" y="95"/>
                  </a:moveTo>
                  <a:lnTo>
                    <a:pt x="357" y="91"/>
                  </a:lnTo>
                  <a:lnTo>
                    <a:pt x="372" y="76"/>
                  </a:lnTo>
                  <a:lnTo>
                    <a:pt x="376" y="79"/>
                  </a:lnTo>
                  <a:lnTo>
                    <a:pt x="360" y="95"/>
                  </a:lnTo>
                  <a:close/>
                  <a:moveTo>
                    <a:pt x="335" y="120"/>
                  </a:moveTo>
                  <a:lnTo>
                    <a:pt x="331" y="117"/>
                  </a:lnTo>
                  <a:lnTo>
                    <a:pt x="347" y="101"/>
                  </a:lnTo>
                  <a:lnTo>
                    <a:pt x="350" y="104"/>
                  </a:lnTo>
                  <a:lnTo>
                    <a:pt x="335" y="120"/>
                  </a:lnTo>
                  <a:close/>
                  <a:moveTo>
                    <a:pt x="309" y="145"/>
                  </a:moveTo>
                  <a:lnTo>
                    <a:pt x="306" y="142"/>
                  </a:lnTo>
                  <a:lnTo>
                    <a:pt x="322" y="126"/>
                  </a:lnTo>
                  <a:lnTo>
                    <a:pt x="325" y="129"/>
                  </a:lnTo>
                  <a:lnTo>
                    <a:pt x="309" y="145"/>
                  </a:lnTo>
                  <a:close/>
                  <a:moveTo>
                    <a:pt x="284" y="170"/>
                  </a:moveTo>
                  <a:lnTo>
                    <a:pt x="281" y="167"/>
                  </a:lnTo>
                  <a:lnTo>
                    <a:pt x="297" y="151"/>
                  </a:lnTo>
                  <a:lnTo>
                    <a:pt x="300" y="154"/>
                  </a:lnTo>
                  <a:lnTo>
                    <a:pt x="284" y="170"/>
                  </a:lnTo>
                  <a:close/>
                  <a:moveTo>
                    <a:pt x="259" y="195"/>
                  </a:moveTo>
                  <a:lnTo>
                    <a:pt x="255" y="192"/>
                  </a:lnTo>
                  <a:lnTo>
                    <a:pt x="271" y="176"/>
                  </a:lnTo>
                  <a:lnTo>
                    <a:pt x="274" y="180"/>
                  </a:lnTo>
                  <a:lnTo>
                    <a:pt x="259" y="195"/>
                  </a:lnTo>
                  <a:close/>
                  <a:moveTo>
                    <a:pt x="233" y="221"/>
                  </a:moveTo>
                  <a:lnTo>
                    <a:pt x="230" y="217"/>
                  </a:lnTo>
                  <a:lnTo>
                    <a:pt x="246" y="201"/>
                  </a:lnTo>
                  <a:lnTo>
                    <a:pt x="249" y="205"/>
                  </a:lnTo>
                  <a:lnTo>
                    <a:pt x="233" y="221"/>
                  </a:lnTo>
                  <a:close/>
                  <a:moveTo>
                    <a:pt x="208" y="246"/>
                  </a:moveTo>
                  <a:lnTo>
                    <a:pt x="205" y="242"/>
                  </a:lnTo>
                  <a:lnTo>
                    <a:pt x="221" y="227"/>
                  </a:lnTo>
                  <a:lnTo>
                    <a:pt x="224" y="230"/>
                  </a:lnTo>
                  <a:lnTo>
                    <a:pt x="208" y="246"/>
                  </a:lnTo>
                  <a:close/>
                  <a:moveTo>
                    <a:pt x="183" y="271"/>
                  </a:moveTo>
                  <a:lnTo>
                    <a:pt x="180" y="268"/>
                  </a:lnTo>
                  <a:lnTo>
                    <a:pt x="195" y="252"/>
                  </a:lnTo>
                  <a:lnTo>
                    <a:pt x="199" y="255"/>
                  </a:lnTo>
                  <a:lnTo>
                    <a:pt x="183" y="271"/>
                  </a:lnTo>
                  <a:close/>
                  <a:moveTo>
                    <a:pt x="158" y="296"/>
                  </a:moveTo>
                  <a:lnTo>
                    <a:pt x="154" y="293"/>
                  </a:lnTo>
                  <a:lnTo>
                    <a:pt x="170" y="277"/>
                  </a:lnTo>
                  <a:lnTo>
                    <a:pt x="173" y="280"/>
                  </a:lnTo>
                  <a:lnTo>
                    <a:pt x="158" y="296"/>
                  </a:lnTo>
                  <a:close/>
                  <a:moveTo>
                    <a:pt x="132" y="321"/>
                  </a:moveTo>
                  <a:lnTo>
                    <a:pt x="129" y="318"/>
                  </a:lnTo>
                  <a:lnTo>
                    <a:pt x="145" y="302"/>
                  </a:lnTo>
                  <a:lnTo>
                    <a:pt x="148" y="306"/>
                  </a:lnTo>
                  <a:lnTo>
                    <a:pt x="132" y="321"/>
                  </a:lnTo>
                  <a:close/>
                  <a:moveTo>
                    <a:pt x="107" y="346"/>
                  </a:moveTo>
                  <a:lnTo>
                    <a:pt x="104" y="343"/>
                  </a:lnTo>
                  <a:lnTo>
                    <a:pt x="119" y="327"/>
                  </a:lnTo>
                  <a:lnTo>
                    <a:pt x="123" y="331"/>
                  </a:lnTo>
                  <a:lnTo>
                    <a:pt x="107" y="346"/>
                  </a:lnTo>
                  <a:close/>
                  <a:moveTo>
                    <a:pt x="82" y="372"/>
                  </a:moveTo>
                  <a:lnTo>
                    <a:pt x="78" y="368"/>
                  </a:lnTo>
                  <a:lnTo>
                    <a:pt x="94" y="353"/>
                  </a:lnTo>
                  <a:lnTo>
                    <a:pt x="98" y="356"/>
                  </a:lnTo>
                  <a:lnTo>
                    <a:pt x="82" y="372"/>
                  </a:lnTo>
                  <a:close/>
                  <a:moveTo>
                    <a:pt x="56" y="397"/>
                  </a:moveTo>
                  <a:lnTo>
                    <a:pt x="53" y="393"/>
                  </a:lnTo>
                  <a:lnTo>
                    <a:pt x="69" y="378"/>
                  </a:lnTo>
                  <a:lnTo>
                    <a:pt x="72" y="381"/>
                  </a:lnTo>
                  <a:lnTo>
                    <a:pt x="56" y="397"/>
                  </a:lnTo>
                  <a:close/>
                  <a:moveTo>
                    <a:pt x="31" y="422"/>
                  </a:moveTo>
                  <a:lnTo>
                    <a:pt x="28" y="419"/>
                  </a:lnTo>
                  <a:lnTo>
                    <a:pt x="44" y="403"/>
                  </a:lnTo>
                  <a:lnTo>
                    <a:pt x="47" y="406"/>
                  </a:lnTo>
                  <a:lnTo>
                    <a:pt x="31" y="422"/>
                  </a:lnTo>
                  <a:close/>
                  <a:moveTo>
                    <a:pt x="0" y="450"/>
                  </a:moveTo>
                  <a:lnTo>
                    <a:pt x="24" y="408"/>
                  </a:lnTo>
                  <a:lnTo>
                    <a:pt x="24" y="409"/>
                  </a:lnTo>
                  <a:lnTo>
                    <a:pt x="24" y="410"/>
                  </a:lnTo>
                  <a:lnTo>
                    <a:pt x="24" y="411"/>
                  </a:lnTo>
                  <a:lnTo>
                    <a:pt x="24" y="412"/>
                  </a:lnTo>
                  <a:lnTo>
                    <a:pt x="24" y="413"/>
                  </a:lnTo>
                  <a:lnTo>
                    <a:pt x="25" y="413"/>
                  </a:lnTo>
                  <a:lnTo>
                    <a:pt x="25" y="414"/>
                  </a:lnTo>
                  <a:lnTo>
                    <a:pt x="25" y="415"/>
                  </a:lnTo>
                  <a:lnTo>
                    <a:pt x="25" y="416"/>
                  </a:lnTo>
                  <a:lnTo>
                    <a:pt x="26" y="416"/>
                  </a:lnTo>
                  <a:lnTo>
                    <a:pt x="26" y="417"/>
                  </a:lnTo>
                  <a:lnTo>
                    <a:pt x="26" y="418"/>
                  </a:lnTo>
                  <a:lnTo>
                    <a:pt x="27" y="418"/>
                  </a:lnTo>
                  <a:lnTo>
                    <a:pt x="27" y="419"/>
                  </a:lnTo>
                  <a:lnTo>
                    <a:pt x="28" y="419"/>
                  </a:lnTo>
                  <a:lnTo>
                    <a:pt x="28" y="420"/>
                  </a:lnTo>
                  <a:lnTo>
                    <a:pt x="29" y="420"/>
                  </a:lnTo>
                  <a:lnTo>
                    <a:pt x="29" y="421"/>
                  </a:lnTo>
                  <a:lnTo>
                    <a:pt x="30" y="421"/>
                  </a:lnTo>
                  <a:lnTo>
                    <a:pt x="30" y="422"/>
                  </a:lnTo>
                  <a:lnTo>
                    <a:pt x="31" y="422"/>
                  </a:lnTo>
                  <a:lnTo>
                    <a:pt x="31" y="423"/>
                  </a:lnTo>
                  <a:lnTo>
                    <a:pt x="32" y="423"/>
                  </a:lnTo>
                  <a:lnTo>
                    <a:pt x="33" y="423"/>
                  </a:lnTo>
                  <a:lnTo>
                    <a:pt x="33" y="424"/>
                  </a:lnTo>
                  <a:lnTo>
                    <a:pt x="34" y="424"/>
                  </a:lnTo>
                  <a:lnTo>
                    <a:pt x="35" y="424"/>
                  </a:lnTo>
                  <a:lnTo>
                    <a:pt x="35" y="425"/>
                  </a:lnTo>
                  <a:lnTo>
                    <a:pt x="36" y="425"/>
                  </a:lnTo>
                  <a:lnTo>
                    <a:pt x="37" y="425"/>
                  </a:lnTo>
                  <a:lnTo>
                    <a:pt x="38" y="425"/>
                  </a:lnTo>
                  <a:lnTo>
                    <a:pt x="38" y="426"/>
                  </a:lnTo>
                  <a:lnTo>
                    <a:pt x="39" y="426"/>
                  </a:lnTo>
                  <a:lnTo>
                    <a:pt x="40" y="426"/>
                  </a:lnTo>
                  <a:lnTo>
                    <a:pt x="41" y="426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6" name="Line 34">
              <a:extLst>
                <a:ext uri="{FF2B5EF4-FFF2-40B4-BE49-F238E27FC236}">
                  <a16:creationId xmlns:a16="http://schemas.microsoft.com/office/drawing/2014/main" id="{B2EC6E47-19F3-4892-81BF-4FDABEA8B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9" y="1319"/>
              <a:ext cx="155" cy="1"/>
            </a:xfrm>
            <a:prstGeom prst="line">
              <a:avLst/>
            </a:prstGeom>
            <a:noFill/>
            <a:ln w="6350">
              <a:solidFill>
                <a:srgbClr val="1F1A1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7" name="Freeform 35">
              <a:extLst>
                <a:ext uri="{FF2B5EF4-FFF2-40B4-BE49-F238E27FC236}">
                  <a16:creationId xmlns:a16="http://schemas.microsoft.com/office/drawing/2014/main" id="{DCAE9165-65B9-42BC-BB32-BC86B0B67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2" y="1329"/>
              <a:ext cx="148" cy="153"/>
            </a:xfrm>
            <a:custGeom>
              <a:avLst/>
              <a:gdLst>
                <a:gd name="T0" fmla="*/ 132 w 148"/>
                <a:gd name="T1" fmla="*/ 24 h 153"/>
                <a:gd name="T2" fmla="*/ 125 w 148"/>
                <a:gd name="T3" fmla="*/ 41 h 153"/>
                <a:gd name="T4" fmla="*/ 125 w 148"/>
                <a:gd name="T5" fmla="*/ 41 h 153"/>
                <a:gd name="T6" fmla="*/ 125 w 148"/>
                <a:gd name="T7" fmla="*/ 40 h 153"/>
                <a:gd name="T8" fmla="*/ 125 w 148"/>
                <a:gd name="T9" fmla="*/ 39 h 153"/>
                <a:gd name="T10" fmla="*/ 125 w 148"/>
                <a:gd name="T11" fmla="*/ 39 h 153"/>
                <a:gd name="T12" fmla="*/ 125 w 148"/>
                <a:gd name="T13" fmla="*/ 38 h 153"/>
                <a:gd name="T14" fmla="*/ 124 w 148"/>
                <a:gd name="T15" fmla="*/ 38 h 153"/>
                <a:gd name="T16" fmla="*/ 124 w 148"/>
                <a:gd name="T17" fmla="*/ 37 h 153"/>
                <a:gd name="T18" fmla="*/ 124 w 148"/>
                <a:gd name="T19" fmla="*/ 37 h 153"/>
                <a:gd name="T20" fmla="*/ 124 w 148"/>
                <a:gd name="T21" fmla="*/ 36 h 153"/>
                <a:gd name="T22" fmla="*/ 124 w 148"/>
                <a:gd name="T23" fmla="*/ 36 h 153"/>
                <a:gd name="T24" fmla="*/ 124 w 148"/>
                <a:gd name="T25" fmla="*/ 35 h 153"/>
                <a:gd name="T26" fmla="*/ 123 w 148"/>
                <a:gd name="T27" fmla="*/ 35 h 153"/>
                <a:gd name="T28" fmla="*/ 123 w 148"/>
                <a:gd name="T29" fmla="*/ 34 h 153"/>
                <a:gd name="T30" fmla="*/ 123 w 148"/>
                <a:gd name="T31" fmla="*/ 34 h 153"/>
                <a:gd name="T32" fmla="*/ 123 w 148"/>
                <a:gd name="T33" fmla="*/ 33 h 153"/>
                <a:gd name="T34" fmla="*/ 122 w 148"/>
                <a:gd name="T35" fmla="*/ 33 h 153"/>
                <a:gd name="T36" fmla="*/ 122 w 148"/>
                <a:gd name="T37" fmla="*/ 32 h 153"/>
                <a:gd name="T38" fmla="*/ 122 w 148"/>
                <a:gd name="T39" fmla="*/ 32 h 153"/>
                <a:gd name="T40" fmla="*/ 122 w 148"/>
                <a:gd name="T41" fmla="*/ 31 h 153"/>
                <a:gd name="T42" fmla="*/ 121 w 148"/>
                <a:gd name="T43" fmla="*/ 31 h 153"/>
                <a:gd name="T44" fmla="*/ 121 w 148"/>
                <a:gd name="T45" fmla="*/ 31 h 153"/>
                <a:gd name="T46" fmla="*/ 121 w 148"/>
                <a:gd name="T47" fmla="*/ 30 h 153"/>
                <a:gd name="T48" fmla="*/ 120 w 148"/>
                <a:gd name="T49" fmla="*/ 30 h 153"/>
                <a:gd name="T50" fmla="*/ 120 w 148"/>
                <a:gd name="T51" fmla="*/ 30 h 153"/>
                <a:gd name="T52" fmla="*/ 120 w 148"/>
                <a:gd name="T53" fmla="*/ 29 h 153"/>
                <a:gd name="T54" fmla="*/ 119 w 148"/>
                <a:gd name="T55" fmla="*/ 29 h 153"/>
                <a:gd name="T56" fmla="*/ 119 w 148"/>
                <a:gd name="T57" fmla="*/ 29 h 153"/>
                <a:gd name="T58" fmla="*/ 119 w 148"/>
                <a:gd name="T59" fmla="*/ 28 h 153"/>
                <a:gd name="T60" fmla="*/ 118 w 148"/>
                <a:gd name="T61" fmla="*/ 28 h 153"/>
                <a:gd name="T62" fmla="*/ 118 w 148"/>
                <a:gd name="T63" fmla="*/ 28 h 153"/>
                <a:gd name="T64" fmla="*/ 117 w 148"/>
                <a:gd name="T65" fmla="*/ 27 h 153"/>
                <a:gd name="T66" fmla="*/ 117 w 148"/>
                <a:gd name="T67" fmla="*/ 27 h 153"/>
                <a:gd name="T68" fmla="*/ 117 w 148"/>
                <a:gd name="T69" fmla="*/ 27 h 153"/>
                <a:gd name="T70" fmla="*/ 116 w 148"/>
                <a:gd name="T71" fmla="*/ 27 h 153"/>
                <a:gd name="T72" fmla="*/ 116 w 148"/>
                <a:gd name="T73" fmla="*/ 26 h 153"/>
                <a:gd name="T74" fmla="*/ 115 w 148"/>
                <a:gd name="T75" fmla="*/ 26 h 153"/>
                <a:gd name="T76" fmla="*/ 115 w 148"/>
                <a:gd name="T77" fmla="*/ 26 h 153"/>
                <a:gd name="T78" fmla="*/ 114 w 148"/>
                <a:gd name="T79" fmla="*/ 26 h 153"/>
                <a:gd name="T80" fmla="*/ 114 w 148"/>
                <a:gd name="T81" fmla="*/ 26 h 153"/>
                <a:gd name="T82" fmla="*/ 113 w 148"/>
                <a:gd name="T83" fmla="*/ 25 h 153"/>
                <a:gd name="T84" fmla="*/ 113 w 148"/>
                <a:gd name="T85" fmla="*/ 25 h 153"/>
                <a:gd name="T86" fmla="*/ 112 w 148"/>
                <a:gd name="T87" fmla="*/ 25 h 153"/>
                <a:gd name="T88" fmla="*/ 112 w 148"/>
                <a:gd name="T89" fmla="*/ 25 h 153"/>
                <a:gd name="T90" fmla="*/ 111 w 148"/>
                <a:gd name="T91" fmla="*/ 25 h 153"/>
                <a:gd name="T92" fmla="*/ 110 w 148"/>
                <a:gd name="T93" fmla="*/ 25 h 153"/>
                <a:gd name="T94" fmla="*/ 110 w 148"/>
                <a:gd name="T95" fmla="*/ 25 h 153"/>
                <a:gd name="T96" fmla="*/ 109 w 148"/>
                <a:gd name="T97" fmla="*/ 24 h 153"/>
                <a:gd name="T98" fmla="*/ 109 w 148"/>
                <a:gd name="T99" fmla="*/ 24 h 153"/>
                <a:gd name="T100" fmla="*/ 108 w 148"/>
                <a:gd name="T101" fmla="*/ 24 h 153"/>
                <a:gd name="T102" fmla="*/ 108 w 148"/>
                <a:gd name="T103" fmla="*/ 24 h 15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48"/>
                <a:gd name="T157" fmla="*/ 0 h 153"/>
                <a:gd name="T158" fmla="*/ 148 w 148"/>
                <a:gd name="T159" fmla="*/ 153 h 153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48" h="153">
                  <a:moveTo>
                    <a:pt x="132" y="24"/>
                  </a:moveTo>
                  <a:lnTo>
                    <a:pt x="7" y="153"/>
                  </a:lnTo>
                  <a:lnTo>
                    <a:pt x="0" y="147"/>
                  </a:lnTo>
                  <a:lnTo>
                    <a:pt x="125" y="17"/>
                  </a:lnTo>
                  <a:lnTo>
                    <a:pt x="132" y="24"/>
                  </a:lnTo>
                  <a:close/>
                  <a:moveTo>
                    <a:pt x="148" y="0"/>
                  </a:moveTo>
                  <a:lnTo>
                    <a:pt x="125" y="42"/>
                  </a:lnTo>
                  <a:lnTo>
                    <a:pt x="125" y="41"/>
                  </a:lnTo>
                  <a:lnTo>
                    <a:pt x="125" y="40"/>
                  </a:lnTo>
                  <a:lnTo>
                    <a:pt x="125" y="39"/>
                  </a:lnTo>
                  <a:lnTo>
                    <a:pt x="125" y="38"/>
                  </a:lnTo>
                  <a:lnTo>
                    <a:pt x="124" y="38"/>
                  </a:lnTo>
                  <a:lnTo>
                    <a:pt x="124" y="37"/>
                  </a:lnTo>
                  <a:lnTo>
                    <a:pt x="124" y="36"/>
                  </a:lnTo>
                  <a:lnTo>
                    <a:pt x="124" y="35"/>
                  </a:lnTo>
                  <a:lnTo>
                    <a:pt x="123" y="35"/>
                  </a:lnTo>
                  <a:lnTo>
                    <a:pt x="123" y="34"/>
                  </a:lnTo>
                  <a:lnTo>
                    <a:pt x="123" y="33"/>
                  </a:lnTo>
                  <a:lnTo>
                    <a:pt x="122" y="33"/>
                  </a:lnTo>
                  <a:lnTo>
                    <a:pt x="122" y="32"/>
                  </a:lnTo>
                  <a:lnTo>
                    <a:pt x="122" y="31"/>
                  </a:lnTo>
                  <a:lnTo>
                    <a:pt x="121" y="31"/>
                  </a:lnTo>
                  <a:lnTo>
                    <a:pt x="121" y="30"/>
                  </a:lnTo>
                  <a:lnTo>
                    <a:pt x="120" y="30"/>
                  </a:lnTo>
                  <a:lnTo>
                    <a:pt x="120" y="29"/>
                  </a:lnTo>
                  <a:lnTo>
                    <a:pt x="119" y="29"/>
                  </a:lnTo>
                  <a:lnTo>
                    <a:pt x="119" y="28"/>
                  </a:lnTo>
                  <a:lnTo>
                    <a:pt x="118" y="28"/>
                  </a:lnTo>
                  <a:lnTo>
                    <a:pt x="117" y="27"/>
                  </a:lnTo>
                  <a:lnTo>
                    <a:pt x="116" y="27"/>
                  </a:lnTo>
                  <a:lnTo>
                    <a:pt x="116" y="26"/>
                  </a:lnTo>
                  <a:lnTo>
                    <a:pt x="115" y="26"/>
                  </a:lnTo>
                  <a:lnTo>
                    <a:pt x="114" y="26"/>
                  </a:lnTo>
                  <a:lnTo>
                    <a:pt x="113" y="26"/>
                  </a:lnTo>
                  <a:lnTo>
                    <a:pt x="113" y="25"/>
                  </a:lnTo>
                  <a:lnTo>
                    <a:pt x="112" y="25"/>
                  </a:lnTo>
                  <a:lnTo>
                    <a:pt x="111" y="25"/>
                  </a:lnTo>
                  <a:lnTo>
                    <a:pt x="110" y="25"/>
                  </a:lnTo>
                  <a:lnTo>
                    <a:pt x="109" y="24"/>
                  </a:lnTo>
                  <a:lnTo>
                    <a:pt x="108" y="24"/>
                  </a:lnTo>
                  <a:lnTo>
                    <a:pt x="107" y="2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8" name="Freeform 36">
              <a:extLst>
                <a:ext uri="{FF2B5EF4-FFF2-40B4-BE49-F238E27FC236}">
                  <a16:creationId xmlns:a16="http://schemas.microsoft.com/office/drawing/2014/main" id="{DBEFD8F3-D746-489B-B72A-D99B68EDF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3" y="1515"/>
              <a:ext cx="47" cy="59"/>
            </a:xfrm>
            <a:custGeom>
              <a:avLst/>
              <a:gdLst>
                <a:gd name="T0" fmla="*/ 23 w 47"/>
                <a:gd name="T1" fmla="*/ 2 h 59"/>
                <a:gd name="T2" fmla="*/ 24 w 47"/>
                <a:gd name="T3" fmla="*/ 6 h 59"/>
                <a:gd name="T4" fmla="*/ 25 w 47"/>
                <a:gd name="T5" fmla="*/ 13 h 59"/>
                <a:gd name="T6" fmla="*/ 30 w 47"/>
                <a:gd name="T7" fmla="*/ 31 h 59"/>
                <a:gd name="T8" fmla="*/ 36 w 47"/>
                <a:gd name="T9" fmla="*/ 23 h 59"/>
                <a:gd name="T10" fmla="*/ 41 w 47"/>
                <a:gd name="T11" fmla="*/ 16 h 59"/>
                <a:gd name="T12" fmla="*/ 43 w 47"/>
                <a:gd name="T13" fmla="*/ 12 h 59"/>
                <a:gd name="T14" fmla="*/ 44 w 47"/>
                <a:gd name="T15" fmla="*/ 9 h 59"/>
                <a:gd name="T16" fmla="*/ 43 w 47"/>
                <a:gd name="T17" fmla="*/ 9 h 59"/>
                <a:gd name="T18" fmla="*/ 42 w 47"/>
                <a:gd name="T19" fmla="*/ 8 h 59"/>
                <a:gd name="T20" fmla="*/ 40 w 47"/>
                <a:gd name="T21" fmla="*/ 7 h 59"/>
                <a:gd name="T22" fmla="*/ 39 w 47"/>
                <a:gd name="T23" fmla="*/ 5 h 59"/>
                <a:gd name="T24" fmla="*/ 39 w 47"/>
                <a:gd name="T25" fmla="*/ 3 h 59"/>
                <a:gd name="T26" fmla="*/ 39 w 47"/>
                <a:gd name="T27" fmla="*/ 2 h 59"/>
                <a:gd name="T28" fmla="*/ 40 w 47"/>
                <a:gd name="T29" fmla="*/ 1 h 59"/>
                <a:gd name="T30" fmla="*/ 41 w 47"/>
                <a:gd name="T31" fmla="*/ 0 h 59"/>
                <a:gd name="T32" fmla="*/ 43 w 47"/>
                <a:gd name="T33" fmla="*/ 0 h 59"/>
                <a:gd name="T34" fmla="*/ 44 w 47"/>
                <a:gd name="T35" fmla="*/ 0 h 59"/>
                <a:gd name="T36" fmla="*/ 45 w 47"/>
                <a:gd name="T37" fmla="*/ 1 h 59"/>
                <a:gd name="T38" fmla="*/ 46 w 47"/>
                <a:gd name="T39" fmla="*/ 2 h 59"/>
                <a:gd name="T40" fmla="*/ 47 w 47"/>
                <a:gd name="T41" fmla="*/ 4 h 59"/>
                <a:gd name="T42" fmla="*/ 47 w 47"/>
                <a:gd name="T43" fmla="*/ 6 h 59"/>
                <a:gd name="T44" fmla="*/ 47 w 47"/>
                <a:gd name="T45" fmla="*/ 9 h 59"/>
                <a:gd name="T46" fmla="*/ 46 w 47"/>
                <a:gd name="T47" fmla="*/ 12 h 59"/>
                <a:gd name="T48" fmla="*/ 44 w 47"/>
                <a:gd name="T49" fmla="*/ 15 h 59"/>
                <a:gd name="T50" fmla="*/ 41 w 47"/>
                <a:gd name="T51" fmla="*/ 19 h 59"/>
                <a:gd name="T52" fmla="*/ 37 w 47"/>
                <a:gd name="T53" fmla="*/ 25 h 59"/>
                <a:gd name="T54" fmla="*/ 32 w 47"/>
                <a:gd name="T55" fmla="*/ 32 h 59"/>
                <a:gd name="T56" fmla="*/ 26 w 47"/>
                <a:gd name="T57" fmla="*/ 39 h 59"/>
                <a:gd name="T58" fmla="*/ 19 w 47"/>
                <a:gd name="T59" fmla="*/ 47 h 59"/>
                <a:gd name="T60" fmla="*/ 15 w 47"/>
                <a:gd name="T61" fmla="*/ 52 h 59"/>
                <a:gd name="T62" fmla="*/ 11 w 47"/>
                <a:gd name="T63" fmla="*/ 55 h 59"/>
                <a:gd name="T64" fmla="*/ 8 w 47"/>
                <a:gd name="T65" fmla="*/ 57 h 59"/>
                <a:gd name="T66" fmla="*/ 6 w 47"/>
                <a:gd name="T67" fmla="*/ 58 h 59"/>
                <a:gd name="T68" fmla="*/ 4 w 47"/>
                <a:gd name="T69" fmla="*/ 59 h 59"/>
                <a:gd name="T70" fmla="*/ 3 w 47"/>
                <a:gd name="T71" fmla="*/ 58 h 59"/>
                <a:gd name="T72" fmla="*/ 1 w 47"/>
                <a:gd name="T73" fmla="*/ 57 h 59"/>
                <a:gd name="T74" fmla="*/ 0 w 47"/>
                <a:gd name="T75" fmla="*/ 55 h 59"/>
                <a:gd name="T76" fmla="*/ 1 w 47"/>
                <a:gd name="T77" fmla="*/ 54 h 59"/>
                <a:gd name="T78" fmla="*/ 1 w 47"/>
                <a:gd name="T79" fmla="*/ 53 h 59"/>
                <a:gd name="T80" fmla="*/ 2 w 47"/>
                <a:gd name="T81" fmla="*/ 52 h 59"/>
                <a:gd name="T82" fmla="*/ 3 w 47"/>
                <a:gd name="T83" fmla="*/ 51 h 59"/>
                <a:gd name="T84" fmla="*/ 5 w 47"/>
                <a:gd name="T85" fmla="*/ 51 h 59"/>
                <a:gd name="T86" fmla="*/ 6 w 47"/>
                <a:gd name="T87" fmla="*/ 51 h 59"/>
                <a:gd name="T88" fmla="*/ 7 w 47"/>
                <a:gd name="T89" fmla="*/ 51 h 59"/>
                <a:gd name="T90" fmla="*/ 7 w 47"/>
                <a:gd name="T91" fmla="*/ 53 h 59"/>
                <a:gd name="T92" fmla="*/ 8 w 47"/>
                <a:gd name="T93" fmla="*/ 54 h 59"/>
                <a:gd name="T94" fmla="*/ 9 w 47"/>
                <a:gd name="T95" fmla="*/ 54 h 59"/>
                <a:gd name="T96" fmla="*/ 13 w 47"/>
                <a:gd name="T97" fmla="*/ 50 h 59"/>
                <a:gd name="T98" fmla="*/ 19 w 47"/>
                <a:gd name="T99" fmla="*/ 45 h 59"/>
                <a:gd name="T100" fmla="*/ 19 w 47"/>
                <a:gd name="T101" fmla="*/ 14 h 59"/>
                <a:gd name="T102" fmla="*/ 18 w 47"/>
                <a:gd name="T103" fmla="*/ 10 h 59"/>
                <a:gd name="T104" fmla="*/ 17 w 47"/>
                <a:gd name="T105" fmla="*/ 7 h 59"/>
                <a:gd name="T106" fmla="*/ 17 w 47"/>
                <a:gd name="T107" fmla="*/ 6 h 59"/>
                <a:gd name="T108" fmla="*/ 15 w 47"/>
                <a:gd name="T109" fmla="*/ 5 h 59"/>
                <a:gd name="T110" fmla="*/ 13 w 47"/>
                <a:gd name="T111" fmla="*/ 4 h 59"/>
                <a:gd name="T112" fmla="*/ 11 w 47"/>
                <a:gd name="T113" fmla="*/ 4 h 59"/>
                <a:gd name="T114" fmla="*/ 9 w 47"/>
                <a:gd name="T115" fmla="*/ 3 h 5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7"/>
                <a:gd name="T175" fmla="*/ 0 h 59"/>
                <a:gd name="T176" fmla="*/ 47 w 47"/>
                <a:gd name="T177" fmla="*/ 59 h 5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7" h="59">
                  <a:moveTo>
                    <a:pt x="22" y="0"/>
                  </a:moveTo>
                  <a:lnTo>
                    <a:pt x="23" y="1"/>
                  </a:lnTo>
                  <a:lnTo>
                    <a:pt x="23" y="2"/>
                  </a:lnTo>
                  <a:lnTo>
                    <a:pt x="24" y="4"/>
                  </a:lnTo>
                  <a:lnTo>
                    <a:pt x="24" y="5"/>
                  </a:lnTo>
                  <a:lnTo>
                    <a:pt x="24" y="6"/>
                  </a:lnTo>
                  <a:lnTo>
                    <a:pt x="25" y="8"/>
                  </a:lnTo>
                  <a:lnTo>
                    <a:pt x="25" y="10"/>
                  </a:lnTo>
                  <a:lnTo>
                    <a:pt x="25" y="13"/>
                  </a:lnTo>
                  <a:lnTo>
                    <a:pt x="27" y="35"/>
                  </a:lnTo>
                  <a:lnTo>
                    <a:pt x="29" y="33"/>
                  </a:lnTo>
                  <a:lnTo>
                    <a:pt x="30" y="31"/>
                  </a:lnTo>
                  <a:lnTo>
                    <a:pt x="32" y="28"/>
                  </a:lnTo>
                  <a:lnTo>
                    <a:pt x="35" y="25"/>
                  </a:lnTo>
                  <a:lnTo>
                    <a:pt x="36" y="23"/>
                  </a:lnTo>
                  <a:lnTo>
                    <a:pt x="37" y="21"/>
                  </a:lnTo>
                  <a:lnTo>
                    <a:pt x="39" y="18"/>
                  </a:lnTo>
                  <a:lnTo>
                    <a:pt x="41" y="16"/>
                  </a:lnTo>
                  <a:lnTo>
                    <a:pt x="42" y="14"/>
                  </a:lnTo>
                  <a:lnTo>
                    <a:pt x="42" y="13"/>
                  </a:lnTo>
                  <a:lnTo>
                    <a:pt x="43" y="12"/>
                  </a:lnTo>
                  <a:lnTo>
                    <a:pt x="43" y="11"/>
                  </a:lnTo>
                  <a:lnTo>
                    <a:pt x="44" y="10"/>
                  </a:lnTo>
                  <a:lnTo>
                    <a:pt x="44" y="9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42" y="8"/>
                  </a:lnTo>
                  <a:lnTo>
                    <a:pt x="41" y="8"/>
                  </a:lnTo>
                  <a:lnTo>
                    <a:pt x="40" y="7"/>
                  </a:lnTo>
                  <a:lnTo>
                    <a:pt x="39" y="6"/>
                  </a:lnTo>
                  <a:lnTo>
                    <a:pt x="39" y="5"/>
                  </a:lnTo>
                  <a:lnTo>
                    <a:pt x="39" y="4"/>
                  </a:lnTo>
                  <a:lnTo>
                    <a:pt x="39" y="3"/>
                  </a:lnTo>
                  <a:lnTo>
                    <a:pt x="39" y="2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5" y="1"/>
                  </a:lnTo>
                  <a:lnTo>
                    <a:pt x="46" y="2"/>
                  </a:lnTo>
                  <a:lnTo>
                    <a:pt x="46" y="3"/>
                  </a:lnTo>
                  <a:lnTo>
                    <a:pt x="47" y="3"/>
                  </a:lnTo>
                  <a:lnTo>
                    <a:pt x="47" y="4"/>
                  </a:lnTo>
                  <a:lnTo>
                    <a:pt x="47" y="5"/>
                  </a:lnTo>
                  <a:lnTo>
                    <a:pt x="47" y="6"/>
                  </a:lnTo>
                  <a:lnTo>
                    <a:pt x="47" y="7"/>
                  </a:lnTo>
                  <a:lnTo>
                    <a:pt x="47" y="8"/>
                  </a:lnTo>
                  <a:lnTo>
                    <a:pt x="47" y="9"/>
                  </a:lnTo>
                  <a:lnTo>
                    <a:pt x="46" y="10"/>
                  </a:lnTo>
                  <a:lnTo>
                    <a:pt x="46" y="11"/>
                  </a:lnTo>
                  <a:lnTo>
                    <a:pt x="46" y="12"/>
                  </a:lnTo>
                  <a:lnTo>
                    <a:pt x="45" y="13"/>
                  </a:lnTo>
                  <a:lnTo>
                    <a:pt x="45" y="14"/>
                  </a:lnTo>
                  <a:lnTo>
                    <a:pt x="44" y="15"/>
                  </a:lnTo>
                  <a:lnTo>
                    <a:pt x="43" y="16"/>
                  </a:lnTo>
                  <a:lnTo>
                    <a:pt x="42" y="18"/>
                  </a:lnTo>
                  <a:lnTo>
                    <a:pt x="41" y="19"/>
                  </a:lnTo>
                  <a:lnTo>
                    <a:pt x="40" y="21"/>
                  </a:lnTo>
                  <a:lnTo>
                    <a:pt x="39" y="23"/>
                  </a:lnTo>
                  <a:lnTo>
                    <a:pt x="37" y="25"/>
                  </a:lnTo>
                  <a:lnTo>
                    <a:pt x="36" y="27"/>
                  </a:lnTo>
                  <a:lnTo>
                    <a:pt x="34" y="30"/>
                  </a:lnTo>
                  <a:lnTo>
                    <a:pt x="32" y="32"/>
                  </a:lnTo>
                  <a:lnTo>
                    <a:pt x="30" y="34"/>
                  </a:lnTo>
                  <a:lnTo>
                    <a:pt x="28" y="37"/>
                  </a:lnTo>
                  <a:lnTo>
                    <a:pt x="26" y="39"/>
                  </a:lnTo>
                  <a:lnTo>
                    <a:pt x="24" y="42"/>
                  </a:lnTo>
                  <a:lnTo>
                    <a:pt x="21" y="45"/>
                  </a:lnTo>
                  <a:lnTo>
                    <a:pt x="19" y="47"/>
                  </a:lnTo>
                  <a:lnTo>
                    <a:pt x="18" y="49"/>
                  </a:lnTo>
                  <a:lnTo>
                    <a:pt x="16" y="51"/>
                  </a:lnTo>
                  <a:lnTo>
                    <a:pt x="15" y="52"/>
                  </a:lnTo>
                  <a:lnTo>
                    <a:pt x="13" y="53"/>
                  </a:lnTo>
                  <a:lnTo>
                    <a:pt x="12" y="55"/>
                  </a:lnTo>
                  <a:lnTo>
                    <a:pt x="11" y="55"/>
                  </a:lnTo>
                  <a:lnTo>
                    <a:pt x="10" y="56"/>
                  </a:lnTo>
                  <a:lnTo>
                    <a:pt x="9" y="57"/>
                  </a:lnTo>
                  <a:lnTo>
                    <a:pt x="8" y="57"/>
                  </a:lnTo>
                  <a:lnTo>
                    <a:pt x="8" y="58"/>
                  </a:lnTo>
                  <a:lnTo>
                    <a:pt x="7" y="58"/>
                  </a:lnTo>
                  <a:lnTo>
                    <a:pt x="6" y="58"/>
                  </a:lnTo>
                  <a:lnTo>
                    <a:pt x="5" y="59"/>
                  </a:lnTo>
                  <a:lnTo>
                    <a:pt x="4" y="59"/>
                  </a:lnTo>
                  <a:lnTo>
                    <a:pt x="3" y="59"/>
                  </a:lnTo>
                  <a:lnTo>
                    <a:pt x="3" y="58"/>
                  </a:lnTo>
                  <a:lnTo>
                    <a:pt x="2" y="58"/>
                  </a:lnTo>
                  <a:lnTo>
                    <a:pt x="1" y="58"/>
                  </a:lnTo>
                  <a:lnTo>
                    <a:pt x="1" y="57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2" y="52"/>
                  </a:lnTo>
                  <a:lnTo>
                    <a:pt x="3" y="52"/>
                  </a:lnTo>
                  <a:lnTo>
                    <a:pt x="3" y="51"/>
                  </a:lnTo>
                  <a:lnTo>
                    <a:pt x="4" y="51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3"/>
                  </a:lnTo>
                  <a:lnTo>
                    <a:pt x="8" y="53"/>
                  </a:lnTo>
                  <a:lnTo>
                    <a:pt x="8" y="54"/>
                  </a:lnTo>
                  <a:lnTo>
                    <a:pt x="9" y="54"/>
                  </a:lnTo>
                  <a:lnTo>
                    <a:pt x="11" y="53"/>
                  </a:lnTo>
                  <a:lnTo>
                    <a:pt x="12" y="52"/>
                  </a:lnTo>
                  <a:lnTo>
                    <a:pt x="13" y="50"/>
                  </a:lnTo>
                  <a:lnTo>
                    <a:pt x="15" y="49"/>
                  </a:lnTo>
                  <a:lnTo>
                    <a:pt x="17" y="47"/>
                  </a:lnTo>
                  <a:lnTo>
                    <a:pt x="19" y="45"/>
                  </a:lnTo>
                  <a:lnTo>
                    <a:pt x="20" y="43"/>
                  </a:lnTo>
                  <a:lnTo>
                    <a:pt x="21" y="42"/>
                  </a:lnTo>
                  <a:lnTo>
                    <a:pt x="19" y="14"/>
                  </a:lnTo>
                  <a:lnTo>
                    <a:pt x="19" y="13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6" y="5"/>
                  </a:lnTo>
                  <a:lnTo>
                    <a:pt x="15" y="5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9" name="Freeform 37">
              <a:extLst>
                <a:ext uri="{FF2B5EF4-FFF2-40B4-BE49-F238E27FC236}">
                  <a16:creationId xmlns:a16="http://schemas.microsoft.com/office/drawing/2014/main" id="{F6577984-D95A-4009-A937-A56E3CCC4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" y="1902"/>
              <a:ext cx="43" cy="41"/>
            </a:xfrm>
            <a:custGeom>
              <a:avLst/>
              <a:gdLst>
                <a:gd name="T0" fmla="*/ 21 w 43"/>
                <a:gd name="T1" fmla="*/ 4 h 41"/>
                <a:gd name="T2" fmla="*/ 24 w 43"/>
                <a:gd name="T3" fmla="*/ 10 h 41"/>
                <a:gd name="T4" fmla="*/ 30 w 43"/>
                <a:gd name="T5" fmla="*/ 5 h 41"/>
                <a:gd name="T6" fmla="*/ 34 w 43"/>
                <a:gd name="T7" fmla="*/ 2 h 41"/>
                <a:gd name="T8" fmla="*/ 37 w 43"/>
                <a:gd name="T9" fmla="*/ 1 h 41"/>
                <a:gd name="T10" fmla="*/ 40 w 43"/>
                <a:gd name="T11" fmla="*/ 1 h 41"/>
                <a:gd name="T12" fmla="*/ 42 w 43"/>
                <a:gd name="T13" fmla="*/ 3 h 41"/>
                <a:gd name="T14" fmla="*/ 42 w 43"/>
                <a:gd name="T15" fmla="*/ 5 h 41"/>
                <a:gd name="T16" fmla="*/ 41 w 43"/>
                <a:gd name="T17" fmla="*/ 7 h 41"/>
                <a:gd name="T18" fmla="*/ 38 w 43"/>
                <a:gd name="T19" fmla="*/ 7 h 41"/>
                <a:gd name="T20" fmla="*/ 35 w 43"/>
                <a:gd name="T21" fmla="*/ 6 h 41"/>
                <a:gd name="T22" fmla="*/ 33 w 43"/>
                <a:gd name="T23" fmla="*/ 6 h 41"/>
                <a:gd name="T24" fmla="*/ 30 w 43"/>
                <a:gd name="T25" fmla="*/ 9 h 41"/>
                <a:gd name="T26" fmla="*/ 27 w 43"/>
                <a:gd name="T27" fmla="*/ 13 h 41"/>
                <a:gd name="T28" fmla="*/ 29 w 43"/>
                <a:gd name="T29" fmla="*/ 33 h 41"/>
                <a:gd name="T30" fmla="*/ 31 w 43"/>
                <a:gd name="T31" fmla="*/ 36 h 41"/>
                <a:gd name="T32" fmla="*/ 32 w 43"/>
                <a:gd name="T33" fmla="*/ 36 h 41"/>
                <a:gd name="T34" fmla="*/ 34 w 43"/>
                <a:gd name="T35" fmla="*/ 35 h 41"/>
                <a:gd name="T36" fmla="*/ 37 w 43"/>
                <a:gd name="T37" fmla="*/ 31 h 41"/>
                <a:gd name="T38" fmla="*/ 38 w 43"/>
                <a:gd name="T39" fmla="*/ 33 h 41"/>
                <a:gd name="T40" fmla="*/ 34 w 43"/>
                <a:gd name="T41" fmla="*/ 37 h 41"/>
                <a:gd name="T42" fmla="*/ 30 w 43"/>
                <a:gd name="T43" fmla="*/ 41 h 41"/>
                <a:gd name="T44" fmla="*/ 28 w 43"/>
                <a:gd name="T45" fmla="*/ 41 h 41"/>
                <a:gd name="T46" fmla="*/ 26 w 43"/>
                <a:gd name="T47" fmla="*/ 40 h 41"/>
                <a:gd name="T48" fmla="*/ 24 w 43"/>
                <a:gd name="T49" fmla="*/ 38 h 41"/>
                <a:gd name="T50" fmla="*/ 23 w 43"/>
                <a:gd name="T51" fmla="*/ 34 h 41"/>
                <a:gd name="T52" fmla="*/ 21 w 43"/>
                <a:gd name="T53" fmla="*/ 24 h 41"/>
                <a:gd name="T54" fmla="*/ 14 w 43"/>
                <a:gd name="T55" fmla="*/ 33 h 41"/>
                <a:gd name="T56" fmla="*/ 10 w 43"/>
                <a:gd name="T57" fmla="*/ 39 h 41"/>
                <a:gd name="T58" fmla="*/ 7 w 43"/>
                <a:gd name="T59" fmla="*/ 41 h 41"/>
                <a:gd name="T60" fmla="*/ 4 w 43"/>
                <a:gd name="T61" fmla="*/ 41 h 41"/>
                <a:gd name="T62" fmla="*/ 3 w 43"/>
                <a:gd name="T63" fmla="*/ 41 h 41"/>
                <a:gd name="T64" fmla="*/ 1 w 43"/>
                <a:gd name="T65" fmla="*/ 40 h 41"/>
                <a:gd name="T66" fmla="*/ 0 w 43"/>
                <a:gd name="T67" fmla="*/ 39 h 41"/>
                <a:gd name="T68" fmla="*/ 0 w 43"/>
                <a:gd name="T69" fmla="*/ 36 h 41"/>
                <a:gd name="T70" fmla="*/ 2 w 43"/>
                <a:gd name="T71" fmla="*/ 34 h 41"/>
                <a:gd name="T72" fmla="*/ 4 w 43"/>
                <a:gd name="T73" fmla="*/ 34 h 41"/>
                <a:gd name="T74" fmla="*/ 6 w 43"/>
                <a:gd name="T75" fmla="*/ 35 h 41"/>
                <a:gd name="T76" fmla="*/ 8 w 43"/>
                <a:gd name="T77" fmla="*/ 36 h 41"/>
                <a:gd name="T78" fmla="*/ 10 w 43"/>
                <a:gd name="T79" fmla="*/ 36 h 41"/>
                <a:gd name="T80" fmla="*/ 12 w 43"/>
                <a:gd name="T81" fmla="*/ 33 h 41"/>
                <a:gd name="T82" fmla="*/ 18 w 43"/>
                <a:gd name="T83" fmla="*/ 24 h 41"/>
                <a:gd name="T84" fmla="*/ 18 w 43"/>
                <a:gd name="T85" fmla="*/ 12 h 41"/>
                <a:gd name="T86" fmla="*/ 16 w 43"/>
                <a:gd name="T87" fmla="*/ 8 h 41"/>
                <a:gd name="T88" fmla="*/ 15 w 43"/>
                <a:gd name="T89" fmla="*/ 6 h 41"/>
                <a:gd name="T90" fmla="*/ 13 w 43"/>
                <a:gd name="T91" fmla="*/ 5 h 41"/>
                <a:gd name="T92" fmla="*/ 11 w 43"/>
                <a:gd name="T93" fmla="*/ 4 h 41"/>
                <a:gd name="T94" fmla="*/ 8 w 43"/>
                <a:gd name="T95" fmla="*/ 4 h 41"/>
                <a:gd name="T96" fmla="*/ 19 w 43"/>
                <a:gd name="T97" fmla="*/ 0 h 4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3"/>
                <a:gd name="T148" fmla="*/ 0 h 41"/>
                <a:gd name="T149" fmla="*/ 43 w 43"/>
                <a:gd name="T150" fmla="*/ 41 h 4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3" h="41">
                  <a:moveTo>
                    <a:pt x="19" y="0"/>
                  </a:moveTo>
                  <a:lnTo>
                    <a:pt x="20" y="2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2" y="5"/>
                  </a:lnTo>
                  <a:lnTo>
                    <a:pt x="23" y="6"/>
                  </a:lnTo>
                  <a:lnTo>
                    <a:pt x="23" y="8"/>
                  </a:lnTo>
                  <a:lnTo>
                    <a:pt x="24" y="10"/>
                  </a:lnTo>
                  <a:lnTo>
                    <a:pt x="25" y="13"/>
                  </a:lnTo>
                  <a:lnTo>
                    <a:pt x="29" y="7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2" y="3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7" y="1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0" y="1"/>
                  </a:lnTo>
                  <a:lnTo>
                    <a:pt x="41" y="1"/>
                  </a:lnTo>
                  <a:lnTo>
                    <a:pt x="42" y="1"/>
                  </a:lnTo>
                  <a:lnTo>
                    <a:pt x="42" y="2"/>
                  </a:lnTo>
                  <a:lnTo>
                    <a:pt x="42" y="3"/>
                  </a:lnTo>
                  <a:lnTo>
                    <a:pt x="43" y="3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6"/>
                  </a:lnTo>
                  <a:lnTo>
                    <a:pt x="41" y="7"/>
                  </a:lnTo>
                  <a:lnTo>
                    <a:pt x="40" y="7"/>
                  </a:lnTo>
                  <a:lnTo>
                    <a:pt x="39" y="7"/>
                  </a:lnTo>
                  <a:lnTo>
                    <a:pt x="38" y="7"/>
                  </a:lnTo>
                  <a:lnTo>
                    <a:pt x="37" y="7"/>
                  </a:lnTo>
                  <a:lnTo>
                    <a:pt x="36" y="7"/>
                  </a:lnTo>
                  <a:lnTo>
                    <a:pt x="35" y="6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3" y="7"/>
                  </a:lnTo>
                  <a:lnTo>
                    <a:pt x="32" y="7"/>
                  </a:lnTo>
                  <a:lnTo>
                    <a:pt x="31" y="8"/>
                  </a:lnTo>
                  <a:lnTo>
                    <a:pt x="30" y="9"/>
                  </a:lnTo>
                  <a:lnTo>
                    <a:pt x="30" y="10"/>
                  </a:lnTo>
                  <a:lnTo>
                    <a:pt x="29" y="11"/>
                  </a:lnTo>
                  <a:lnTo>
                    <a:pt x="28" y="12"/>
                  </a:lnTo>
                  <a:lnTo>
                    <a:pt x="27" y="13"/>
                  </a:lnTo>
                  <a:lnTo>
                    <a:pt x="26" y="15"/>
                  </a:lnTo>
                  <a:lnTo>
                    <a:pt x="25" y="16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31" y="36"/>
                  </a:lnTo>
                  <a:lnTo>
                    <a:pt x="32" y="36"/>
                  </a:lnTo>
                  <a:lnTo>
                    <a:pt x="33" y="36"/>
                  </a:lnTo>
                  <a:lnTo>
                    <a:pt x="33" y="35"/>
                  </a:lnTo>
                  <a:lnTo>
                    <a:pt x="34" y="35"/>
                  </a:lnTo>
                  <a:lnTo>
                    <a:pt x="35" y="34"/>
                  </a:lnTo>
                  <a:lnTo>
                    <a:pt x="35" y="33"/>
                  </a:lnTo>
                  <a:lnTo>
                    <a:pt x="36" y="33"/>
                  </a:lnTo>
                  <a:lnTo>
                    <a:pt x="37" y="31"/>
                  </a:lnTo>
                  <a:lnTo>
                    <a:pt x="38" y="30"/>
                  </a:lnTo>
                  <a:lnTo>
                    <a:pt x="39" y="31"/>
                  </a:lnTo>
                  <a:lnTo>
                    <a:pt x="39" y="32"/>
                  </a:lnTo>
                  <a:lnTo>
                    <a:pt x="38" y="33"/>
                  </a:lnTo>
                  <a:lnTo>
                    <a:pt x="37" y="34"/>
                  </a:lnTo>
                  <a:lnTo>
                    <a:pt x="36" y="35"/>
                  </a:lnTo>
                  <a:lnTo>
                    <a:pt x="35" y="36"/>
                  </a:lnTo>
                  <a:lnTo>
                    <a:pt x="34" y="37"/>
                  </a:lnTo>
                  <a:lnTo>
                    <a:pt x="33" y="38"/>
                  </a:lnTo>
                  <a:lnTo>
                    <a:pt x="32" y="39"/>
                  </a:lnTo>
                  <a:lnTo>
                    <a:pt x="31" y="40"/>
                  </a:lnTo>
                  <a:lnTo>
                    <a:pt x="30" y="41"/>
                  </a:lnTo>
                  <a:lnTo>
                    <a:pt x="29" y="41"/>
                  </a:lnTo>
                  <a:lnTo>
                    <a:pt x="28" y="41"/>
                  </a:lnTo>
                  <a:lnTo>
                    <a:pt x="27" y="41"/>
                  </a:lnTo>
                  <a:lnTo>
                    <a:pt x="26" y="40"/>
                  </a:lnTo>
                  <a:lnTo>
                    <a:pt x="25" y="40"/>
                  </a:lnTo>
                  <a:lnTo>
                    <a:pt x="25" y="39"/>
                  </a:lnTo>
                  <a:lnTo>
                    <a:pt x="24" y="38"/>
                  </a:lnTo>
                  <a:lnTo>
                    <a:pt x="24" y="37"/>
                  </a:lnTo>
                  <a:lnTo>
                    <a:pt x="23" y="35"/>
                  </a:lnTo>
                  <a:lnTo>
                    <a:pt x="23" y="34"/>
                  </a:lnTo>
                  <a:lnTo>
                    <a:pt x="22" y="32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1" y="24"/>
                  </a:lnTo>
                  <a:lnTo>
                    <a:pt x="19" y="26"/>
                  </a:lnTo>
                  <a:lnTo>
                    <a:pt x="17" y="29"/>
                  </a:lnTo>
                  <a:lnTo>
                    <a:pt x="16" y="31"/>
                  </a:lnTo>
                  <a:lnTo>
                    <a:pt x="14" y="33"/>
                  </a:lnTo>
                  <a:lnTo>
                    <a:pt x="13" y="35"/>
                  </a:lnTo>
                  <a:lnTo>
                    <a:pt x="12" y="37"/>
                  </a:lnTo>
                  <a:lnTo>
                    <a:pt x="11" y="38"/>
                  </a:lnTo>
                  <a:lnTo>
                    <a:pt x="10" y="39"/>
                  </a:lnTo>
                  <a:lnTo>
                    <a:pt x="9" y="39"/>
                  </a:lnTo>
                  <a:lnTo>
                    <a:pt x="8" y="40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5" y="41"/>
                  </a:lnTo>
                  <a:lnTo>
                    <a:pt x="4" y="41"/>
                  </a:lnTo>
                  <a:lnTo>
                    <a:pt x="3" y="41"/>
                  </a:lnTo>
                  <a:lnTo>
                    <a:pt x="2" y="41"/>
                  </a:lnTo>
                  <a:lnTo>
                    <a:pt x="2" y="40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35"/>
                  </a:lnTo>
                  <a:lnTo>
                    <a:pt x="2" y="34"/>
                  </a:lnTo>
                  <a:lnTo>
                    <a:pt x="3" y="34"/>
                  </a:lnTo>
                  <a:lnTo>
                    <a:pt x="4" y="34"/>
                  </a:lnTo>
                  <a:lnTo>
                    <a:pt x="5" y="34"/>
                  </a:lnTo>
                  <a:lnTo>
                    <a:pt x="6" y="35"/>
                  </a:lnTo>
                  <a:lnTo>
                    <a:pt x="7" y="36"/>
                  </a:lnTo>
                  <a:lnTo>
                    <a:pt x="8" y="36"/>
                  </a:lnTo>
                  <a:lnTo>
                    <a:pt x="9" y="36"/>
                  </a:lnTo>
                  <a:lnTo>
                    <a:pt x="10" y="36"/>
                  </a:lnTo>
                  <a:lnTo>
                    <a:pt x="10" y="35"/>
                  </a:lnTo>
                  <a:lnTo>
                    <a:pt x="11" y="34"/>
                  </a:lnTo>
                  <a:lnTo>
                    <a:pt x="12" y="33"/>
                  </a:lnTo>
                  <a:lnTo>
                    <a:pt x="13" y="31"/>
                  </a:lnTo>
                  <a:lnTo>
                    <a:pt x="15" y="28"/>
                  </a:lnTo>
                  <a:lnTo>
                    <a:pt x="17" y="26"/>
                  </a:lnTo>
                  <a:lnTo>
                    <a:pt x="18" y="24"/>
                  </a:lnTo>
                  <a:lnTo>
                    <a:pt x="19" y="22"/>
                  </a:lnTo>
                  <a:lnTo>
                    <a:pt x="20" y="20"/>
                  </a:lnTo>
                  <a:lnTo>
                    <a:pt x="19" y="16"/>
                  </a:lnTo>
                  <a:lnTo>
                    <a:pt x="18" y="12"/>
                  </a:lnTo>
                  <a:lnTo>
                    <a:pt x="17" y="10"/>
                  </a:lnTo>
                  <a:lnTo>
                    <a:pt x="17" y="9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0" name="Freeform 38">
              <a:extLst>
                <a:ext uri="{FF2B5EF4-FFF2-40B4-BE49-F238E27FC236}">
                  <a16:creationId xmlns:a16="http://schemas.microsoft.com/office/drawing/2014/main" id="{2A1214C4-96AF-4F6D-85B0-BE0A57A99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" y="960"/>
              <a:ext cx="38" cy="38"/>
            </a:xfrm>
            <a:custGeom>
              <a:avLst/>
              <a:gdLst>
                <a:gd name="T0" fmla="*/ 10 w 38"/>
                <a:gd name="T1" fmla="*/ 0 h 38"/>
                <a:gd name="T2" fmla="*/ 38 w 38"/>
                <a:gd name="T3" fmla="*/ 0 h 38"/>
                <a:gd name="T4" fmla="*/ 38 w 38"/>
                <a:gd name="T5" fmla="*/ 1 h 38"/>
                <a:gd name="T6" fmla="*/ 7 w 38"/>
                <a:gd name="T7" fmla="*/ 32 h 38"/>
                <a:gd name="T8" fmla="*/ 20 w 38"/>
                <a:gd name="T9" fmla="*/ 32 h 38"/>
                <a:gd name="T10" fmla="*/ 22 w 38"/>
                <a:gd name="T11" fmla="*/ 32 h 38"/>
                <a:gd name="T12" fmla="*/ 24 w 38"/>
                <a:gd name="T13" fmla="*/ 32 h 38"/>
                <a:gd name="T14" fmla="*/ 25 w 38"/>
                <a:gd name="T15" fmla="*/ 32 h 38"/>
                <a:gd name="T16" fmla="*/ 26 w 38"/>
                <a:gd name="T17" fmla="*/ 32 h 38"/>
                <a:gd name="T18" fmla="*/ 27 w 38"/>
                <a:gd name="T19" fmla="*/ 32 h 38"/>
                <a:gd name="T20" fmla="*/ 27 w 38"/>
                <a:gd name="T21" fmla="*/ 31 h 38"/>
                <a:gd name="T22" fmla="*/ 28 w 38"/>
                <a:gd name="T23" fmla="*/ 31 h 38"/>
                <a:gd name="T24" fmla="*/ 28 w 38"/>
                <a:gd name="T25" fmla="*/ 31 h 38"/>
                <a:gd name="T26" fmla="*/ 29 w 38"/>
                <a:gd name="T27" fmla="*/ 30 h 38"/>
                <a:gd name="T28" fmla="*/ 29 w 38"/>
                <a:gd name="T29" fmla="*/ 29 h 38"/>
                <a:gd name="T30" fmla="*/ 30 w 38"/>
                <a:gd name="T31" fmla="*/ 28 h 38"/>
                <a:gd name="T32" fmla="*/ 30 w 38"/>
                <a:gd name="T33" fmla="*/ 26 h 38"/>
                <a:gd name="T34" fmla="*/ 32 w 38"/>
                <a:gd name="T35" fmla="*/ 26 h 38"/>
                <a:gd name="T36" fmla="*/ 28 w 38"/>
                <a:gd name="T37" fmla="*/ 38 h 38"/>
                <a:gd name="T38" fmla="*/ 0 w 38"/>
                <a:gd name="T39" fmla="*/ 38 h 38"/>
                <a:gd name="T40" fmla="*/ 0 w 38"/>
                <a:gd name="T41" fmla="*/ 37 h 38"/>
                <a:gd name="T42" fmla="*/ 30 w 38"/>
                <a:gd name="T43" fmla="*/ 6 h 38"/>
                <a:gd name="T44" fmla="*/ 17 w 38"/>
                <a:gd name="T45" fmla="*/ 6 h 38"/>
                <a:gd name="T46" fmla="*/ 16 w 38"/>
                <a:gd name="T47" fmla="*/ 6 h 38"/>
                <a:gd name="T48" fmla="*/ 14 w 38"/>
                <a:gd name="T49" fmla="*/ 6 h 38"/>
                <a:gd name="T50" fmla="*/ 13 w 38"/>
                <a:gd name="T51" fmla="*/ 6 h 38"/>
                <a:gd name="T52" fmla="*/ 13 w 38"/>
                <a:gd name="T53" fmla="*/ 6 h 38"/>
                <a:gd name="T54" fmla="*/ 12 w 38"/>
                <a:gd name="T55" fmla="*/ 6 h 38"/>
                <a:gd name="T56" fmla="*/ 11 w 38"/>
                <a:gd name="T57" fmla="*/ 6 h 38"/>
                <a:gd name="T58" fmla="*/ 11 w 38"/>
                <a:gd name="T59" fmla="*/ 7 h 38"/>
                <a:gd name="T60" fmla="*/ 10 w 38"/>
                <a:gd name="T61" fmla="*/ 7 h 38"/>
                <a:gd name="T62" fmla="*/ 10 w 38"/>
                <a:gd name="T63" fmla="*/ 8 h 38"/>
                <a:gd name="T64" fmla="*/ 9 w 38"/>
                <a:gd name="T65" fmla="*/ 9 h 38"/>
                <a:gd name="T66" fmla="*/ 8 w 38"/>
                <a:gd name="T67" fmla="*/ 10 h 38"/>
                <a:gd name="T68" fmla="*/ 8 w 38"/>
                <a:gd name="T69" fmla="*/ 11 h 38"/>
                <a:gd name="T70" fmla="*/ 6 w 38"/>
                <a:gd name="T71" fmla="*/ 11 h 38"/>
                <a:gd name="T72" fmla="*/ 10 w 38"/>
                <a:gd name="T73" fmla="*/ 0 h 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8"/>
                <a:gd name="T112" fmla="*/ 0 h 38"/>
                <a:gd name="T113" fmla="*/ 38 w 38"/>
                <a:gd name="T114" fmla="*/ 38 h 3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8" h="38">
                  <a:moveTo>
                    <a:pt x="10" y="0"/>
                  </a:moveTo>
                  <a:lnTo>
                    <a:pt x="38" y="0"/>
                  </a:lnTo>
                  <a:lnTo>
                    <a:pt x="38" y="1"/>
                  </a:lnTo>
                  <a:lnTo>
                    <a:pt x="7" y="32"/>
                  </a:lnTo>
                  <a:lnTo>
                    <a:pt x="20" y="32"/>
                  </a:lnTo>
                  <a:lnTo>
                    <a:pt x="22" y="32"/>
                  </a:lnTo>
                  <a:lnTo>
                    <a:pt x="24" y="32"/>
                  </a:lnTo>
                  <a:lnTo>
                    <a:pt x="25" y="32"/>
                  </a:lnTo>
                  <a:lnTo>
                    <a:pt x="26" y="32"/>
                  </a:lnTo>
                  <a:lnTo>
                    <a:pt x="27" y="32"/>
                  </a:lnTo>
                  <a:lnTo>
                    <a:pt x="27" y="31"/>
                  </a:lnTo>
                  <a:lnTo>
                    <a:pt x="28" y="31"/>
                  </a:lnTo>
                  <a:lnTo>
                    <a:pt x="29" y="30"/>
                  </a:lnTo>
                  <a:lnTo>
                    <a:pt x="29" y="29"/>
                  </a:lnTo>
                  <a:lnTo>
                    <a:pt x="30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28" y="38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0" y="6"/>
                  </a:lnTo>
                  <a:lnTo>
                    <a:pt x="17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3" y="6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8"/>
                  </a:lnTo>
                  <a:lnTo>
                    <a:pt x="9" y="9"/>
                  </a:lnTo>
                  <a:lnTo>
                    <a:pt x="8" y="10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1" name="Freeform 39">
              <a:extLst>
                <a:ext uri="{FF2B5EF4-FFF2-40B4-BE49-F238E27FC236}">
                  <a16:creationId xmlns:a16="http://schemas.microsoft.com/office/drawing/2014/main" id="{BDE8396B-D2D8-4087-B3C1-AB8A54BE7B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4" y="1271"/>
              <a:ext cx="12" cy="35"/>
            </a:xfrm>
            <a:custGeom>
              <a:avLst/>
              <a:gdLst>
                <a:gd name="T0" fmla="*/ 10 w 12"/>
                <a:gd name="T1" fmla="*/ 0 h 34"/>
                <a:gd name="T2" fmla="*/ 11 w 12"/>
                <a:gd name="T3" fmla="*/ 1 h 34"/>
                <a:gd name="T4" fmla="*/ 11 w 12"/>
                <a:gd name="T5" fmla="*/ 1 h 34"/>
                <a:gd name="T6" fmla="*/ 12 w 12"/>
                <a:gd name="T7" fmla="*/ 2 h 34"/>
                <a:gd name="T8" fmla="*/ 12 w 12"/>
                <a:gd name="T9" fmla="*/ 3 h 34"/>
                <a:gd name="T10" fmla="*/ 11 w 12"/>
                <a:gd name="T11" fmla="*/ 4 h 34"/>
                <a:gd name="T12" fmla="*/ 11 w 12"/>
                <a:gd name="T13" fmla="*/ 5 h 34"/>
                <a:gd name="T14" fmla="*/ 10 w 12"/>
                <a:gd name="T15" fmla="*/ 5 h 34"/>
                <a:gd name="T16" fmla="*/ 9 w 12"/>
                <a:gd name="T17" fmla="*/ 5 h 34"/>
                <a:gd name="T18" fmla="*/ 8 w 12"/>
                <a:gd name="T19" fmla="*/ 5 h 34"/>
                <a:gd name="T20" fmla="*/ 7 w 12"/>
                <a:gd name="T21" fmla="*/ 4 h 34"/>
                <a:gd name="T22" fmla="*/ 7 w 12"/>
                <a:gd name="T23" fmla="*/ 3 h 34"/>
                <a:gd name="T24" fmla="*/ 7 w 12"/>
                <a:gd name="T25" fmla="*/ 2 h 34"/>
                <a:gd name="T26" fmla="*/ 7 w 12"/>
                <a:gd name="T27" fmla="*/ 1 h 34"/>
                <a:gd name="T28" fmla="*/ 8 w 12"/>
                <a:gd name="T29" fmla="*/ 1 h 34"/>
                <a:gd name="T30" fmla="*/ 9 w 12"/>
                <a:gd name="T31" fmla="*/ 0 h 34"/>
                <a:gd name="T32" fmla="*/ 9 w 12"/>
                <a:gd name="T33" fmla="*/ 10 h 34"/>
                <a:gd name="T34" fmla="*/ 4 w 12"/>
                <a:gd name="T35" fmla="*/ 119 h 34"/>
                <a:gd name="T36" fmla="*/ 4 w 12"/>
                <a:gd name="T37" fmla="*/ 122 h 34"/>
                <a:gd name="T38" fmla="*/ 4 w 12"/>
                <a:gd name="T39" fmla="*/ 122 h 34"/>
                <a:gd name="T40" fmla="*/ 5 w 12"/>
                <a:gd name="T41" fmla="*/ 122 h 34"/>
                <a:gd name="T42" fmla="*/ 6 w 12"/>
                <a:gd name="T43" fmla="*/ 119 h 34"/>
                <a:gd name="T44" fmla="*/ 8 w 12"/>
                <a:gd name="T45" fmla="*/ 116 h 34"/>
                <a:gd name="T46" fmla="*/ 9 w 12"/>
                <a:gd name="T47" fmla="*/ 113 h 34"/>
                <a:gd name="T48" fmla="*/ 8 w 12"/>
                <a:gd name="T49" fmla="*/ 122 h 34"/>
                <a:gd name="T50" fmla="*/ 5 w 12"/>
                <a:gd name="T51" fmla="*/ 130 h 34"/>
                <a:gd name="T52" fmla="*/ 4 w 12"/>
                <a:gd name="T53" fmla="*/ 134 h 34"/>
                <a:gd name="T54" fmla="*/ 3 w 12"/>
                <a:gd name="T55" fmla="*/ 134 h 34"/>
                <a:gd name="T56" fmla="*/ 2 w 12"/>
                <a:gd name="T57" fmla="*/ 134 h 34"/>
                <a:gd name="T58" fmla="*/ 1 w 12"/>
                <a:gd name="T59" fmla="*/ 134 h 34"/>
                <a:gd name="T60" fmla="*/ 0 w 12"/>
                <a:gd name="T61" fmla="*/ 130 h 34"/>
                <a:gd name="T62" fmla="*/ 0 w 12"/>
                <a:gd name="T63" fmla="*/ 130 h 34"/>
                <a:gd name="T64" fmla="*/ 0 w 12"/>
                <a:gd name="T65" fmla="*/ 126 h 34"/>
                <a:gd name="T66" fmla="*/ 0 w 12"/>
                <a:gd name="T67" fmla="*/ 122 h 34"/>
                <a:gd name="T68" fmla="*/ 0 w 12"/>
                <a:gd name="T69" fmla="*/ 116 h 34"/>
                <a:gd name="T70" fmla="*/ 4 w 12"/>
                <a:gd name="T71" fmla="*/ 16 h 34"/>
                <a:gd name="T72" fmla="*/ 4 w 12"/>
                <a:gd name="T73" fmla="*/ 14 h 34"/>
                <a:gd name="T74" fmla="*/ 4 w 12"/>
                <a:gd name="T75" fmla="*/ 13 h 34"/>
                <a:gd name="T76" fmla="*/ 4 w 12"/>
                <a:gd name="T77" fmla="*/ 13 h 34"/>
                <a:gd name="T78" fmla="*/ 4 w 12"/>
                <a:gd name="T79" fmla="*/ 13 h 34"/>
                <a:gd name="T80" fmla="*/ 3 w 12"/>
                <a:gd name="T81" fmla="*/ 12 h 34"/>
                <a:gd name="T82" fmla="*/ 3 w 12"/>
                <a:gd name="T83" fmla="*/ 12 h 34"/>
                <a:gd name="T84" fmla="*/ 1 w 12"/>
                <a:gd name="T85" fmla="*/ 13 h 34"/>
                <a:gd name="T86" fmla="*/ 1 w 12"/>
                <a:gd name="T87" fmla="*/ 12 h 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"/>
                <a:gd name="T133" fmla="*/ 0 h 34"/>
                <a:gd name="T134" fmla="*/ 12 w 12"/>
                <a:gd name="T135" fmla="*/ 34 h 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" h="34">
                  <a:moveTo>
                    <a:pt x="9" y="0"/>
                  </a:moveTo>
                  <a:lnTo>
                    <a:pt x="10" y="0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1" y="4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9" y="5"/>
                  </a:lnTo>
                  <a:lnTo>
                    <a:pt x="8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9" y="0"/>
                  </a:lnTo>
                  <a:close/>
                  <a:moveTo>
                    <a:pt x="9" y="10"/>
                  </a:moveTo>
                  <a:lnTo>
                    <a:pt x="4" y="28"/>
                  </a:lnTo>
                  <a:lnTo>
                    <a:pt x="4" y="30"/>
                  </a:lnTo>
                  <a:lnTo>
                    <a:pt x="4" y="31"/>
                  </a:lnTo>
                  <a:lnTo>
                    <a:pt x="5" y="31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7" y="29"/>
                  </a:lnTo>
                  <a:lnTo>
                    <a:pt x="8" y="29"/>
                  </a:lnTo>
                  <a:lnTo>
                    <a:pt x="9" y="28"/>
                  </a:lnTo>
                  <a:lnTo>
                    <a:pt x="9" y="29"/>
                  </a:lnTo>
                  <a:lnTo>
                    <a:pt x="8" y="31"/>
                  </a:lnTo>
                  <a:lnTo>
                    <a:pt x="6" y="32"/>
                  </a:lnTo>
                  <a:lnTo>
                    <a:pt x="5" y="33"/>
                  </a:lnTo>
                  <a:lnTo>
                    <a:pt x="4" y="34"/>
                  </a:lnTo>
                  <a:lnTo>
                    <a:pt x="3" y="34"/>
                  </a:lnTo>
                  <a:lnTo>
                    <a:pt x="2" y="34"/>
                  </a:lnTo>
                  <a:lnTo>
                    <a:pt x="1" y="34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4" y="17"/>
                  </a:lnTo>
                  <a:lnTo>
                    <a:pt x="4" y="16"/>
                  </a:lnTo>
                  <a:lnTo>
                    <a:pt x="4" y="15"/>
                  </a:lnTo>
                  <a:lnTo>
                    <a:pt x="4" y="14"/>
                  </a:lnTo>
                  <a:lnTo>
                    <a:pt x="4" y="13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2" name="Freeform 40">
              <a:extLst>
                <a:ext uri="{FF2B5EF4-FFF2-40B4-BE49-F238E27FC236}">
                  <a16:creationId xmlns:a16="http://schemas.microsoft.com/office/drawing/2014/main" id="{2FE0DC98-EA26-407E-A31B-8FECD0A94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" y="1242"/>
              <a:ext cx="35" cy="40"/>
            </a:xfrm>
            <a:custGeom>
              <a:avLst/>
              <a:gdLst>
                <a:gd name="T0" fmla="*/ 18 w 35"/>
                <a:gd name="T1" fmla="*/ 0 h 40"/>
                <a:gd name="T2" fmla="*/ 14 w 35"/>
                <a:gd name="T3" fmla="*/ 18 h 40"/>
                <a:gd name="T4" fmla="*/ 18 w 35"/>
                <a:gd name="T5" fmla="*/ 13 h 40"/>
                <a:gd name="T6" fmla="*/ 21 w 35"/>
                <a:gd name="T7" fmla="*/ 8 h 40"/>
                <a:gd name="T8" fmla="*/ 24 w 35"/>
                <a:gd name="T9" fmla="*/ 5 h 40"/>
                <a:gd name="T10" fmla="*/ 27 w 35"/>
                <a:gd name="T11" fmla="*/ 3 h 40"/>
                <a:gd name="T12" fmla="*/ 29 w 35"/>
                <a:gd name="T13" fmla="*/ 2 h 40"/>
                <a:gd name="T14" fmla="*/ 30 w 35"/>
                <a:gd name="T15" fmla="*/ 1 h 40"/>
                <a:gd name="T16" fmla="*/ 31 w 35"/>
                <a:gd name="T17" fmla="*/ 0 h 40"/>
                <a:gd name="T18" fmla="*/ 33 w 35"/>
                <a:gd name="T19" fmla="*/ 0 h 40"/>
                <a:gd name="T20" fmla="*/ 34 w 35"/>
                <a:gd name="T21" fmla="*/ 1 h 40"/>
                <a:gd name="T22" fmla="*/ 35 w 35"/>
                <a:gd name="T23" fmla="*/ 2 h 40"/>
                <a:gd name="T24" fmla="*/ 35 w 35"/>
                <a:gd name="T25" fmla="*/ 3 h 40"/>
                <a:gd name="T26" fmla="*/ 35 w 35"/>
                <a:gd name="T27" fmla="*/ 4 h 40"/>
                <a:gd name="T28" fmla="*/ 35 w 35"/>
                <a:gd name="T29" fmla="*/ 6 h 40"/>
                <a:gd name="T30" fmla="*/ 34 w 35"/>
                <a:gd name="T31" fmla="*/ 7 h 40"/>
                <a:gd name="T32" fmla="*/ 34 w 35"/>
                <a:gd name="T33" fmla="*/ 9 h 40"/>
                <a:gd name="T34" fmla="*/ 33 w 35"/>
                <a:gd name="T35" fmla="*/ 10 h 40"/>
                <a:gd name="T36" fmla="*/ 33 w 35"/>
                <a:gd name="T37" fmla="*/ 10 h 40"/>
                <a:gd name="T38" fmla="*/ 32 w 35"/>
                <a:gd name="T39" fmla="*/ 11 h 40"/>
                <a:gd name="T40" fmla="*/ 31 w 35"/>
                <a:gd name="T41" fmla="*/ 11 h 40"/>
                <a:gd name="T42" fmla="*/ 30 w 35"/>
                <a:gd name="T43" fmla="*/ 11 h 40"/>
                <a:gd name="T44" fmla="*/ 29 w 35"/>
                <a:gd name="T45" fmla="*/ 11 h 40"/>
                <a:gd name="T46" fmla="*/ 28 w 35"/>
                <a:gd name="T47" fmla="*/ 10 h 40"/>
                <a:gd name="T48" fmla="*/ 28 w 35"/>
                <a:gd name="T49" fmla="*/ 9 h 40"/>
                <a:gd name="T50" fmla="*/ 28 w 35"/>
                <a:gd name="T51" fmla="*/ 8 h 40"/>
                <a:gd name="T52" fmla="*/ 28 w 35"/>
                <a:gd name="T53" fmla="*/ 8 h 40"/>
                <a:gd name="T54" fmla="*/ 27 w 35"/>
                <a:gd name="T55" fmla="*/ 7 h 40"/>
                <a:gd name="T56" fmla="*/ 27 w 35"/>
                <a:gd name="T57" fmla="*/ 7 h 40"/>
                <a:gd name="T58" fmla="*/ 26 w 35"/>
                <a:gd name="T59" fmla="*/ 7 h 40"/>
                <a:gd name="T60" fmla="*/ 26 w 35"/>
                <a:gd name="T61" fmla="*/ 7 h 40"/>
                <a:gd name="T62" fmla="*/ 25 w 35"/>
                <a:gd name="T63" fmla="*/ 8 h 40"/>
                <a:gd name="T64" fmla="*/ 23 w 35"/>
                <a:gd name="T65" fmla="*/ 10 h 40"/>
                <a:gd name="T66" fmla="*/ 20 w 35"/>
                <a:gd name="T67" fmla="*/ 13 h 40"/>
                <a:gd name="T68" fmla="*/ 16 w 35"/>
                <a:gd name="T69" fmla="*/ 19 h 40"/>
                <a:gd name="T70" fmla="*/ 13 w 35"/>
                <a:gd name="T71" fmla="*/ 23 h 40"/>
                <a:gd name="T72" fmla="*/ 11 w 35"/>
                <a:gd name="T73" fmla="*/ 27 h 40"/>
                <a:gd name="T74" fmla="*/ 10 w 35"/>
                <a:gd name="T75" fmla="*/ 31 h 40"/>
                <a:gd name="T76" fmla="*/ 9 w 35"/>
                <a:gd name="T77" fmla="*/ 34 h 40"/>
                <a:gd name="T78" fmla="*/ 7 w 35"/>
                <a:gd name="T79" fmla="*/ 40 h 40"/>
                <a:gd name="T80" fmla="*/ 9 w 35"/>
                <a:gd name="T81" fmla="*/ 13 h 40"/>
                <a:gd name="T82" fmla="*/ 10 w 35"/>
                <a:gd name="T83" fmla="*/ 9 h 40"/>
                <a:gd name="T84" fmla="*/ 10 w 35"/>
                <a:gd name="T85" fmla="*/ 6 h 40"/>
                <a:gd name="T86" fmla="*/ 10 w 35"/>
                <a:gd name="T87" fmla="*/ 5 h 40"/>
                <a:gd name="T88" fmla="*/ 9 w 35"/>
                <a:gd name="T89" fmla="*/ 5 h 40"/>
                <a:gd name="T90" fmla="*/ 8 w 35"/>
                <a:gd name="T91" fmla="*/ 4 h 40"/>
                <a:gd name="T92" fmla="*/ 7 w 35"/>
                <a:gd name="T93" fmla="*/ 4 h 40"/>
                <a:gd name="T94" fmla="*/ 6 w 35"/>
                <a:gd name="T95" fmla="*/ 4 h 40"/>
                <a:gd name="T96" fmla="*/ 4 w 35"/>
                <a:gd name="T97" fmla="*/ 4 h 4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"/>
                <a:gd name="T148" fmla="*/ 0 h 40"/>
                <a:gd name="T149" fmla="*/ 35 w 35"/>
                <a:gd name="T150" fmla="*/ 40 h 4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" h="40">
                  <a:moveTo>
                    <a:pt x="3" y="3"/>
                  </a:moveTo>
                  <a:lnTo>
                    <a:pt x="18" y="0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3"/>
                  </a:lnTo>
                  <a:lnTo>
                    <a:pt x="19" y="11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4" y="5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35" y="5"/>
                  </a:lnTo>
                  <a:lnTo>
                    <a:pt x="35" y="6"/>
                  </a:lnTo>
                  <a:lnTo>
                    <a:pt x="35" y="7"/>
                  </a:lnTo>
                  <a:lnTo>
                    <a:pt x="34" y="7"/>
                  </a:lnTo>
                  <a:lnTo>
                    <a:pt x="34" y="8"/>
                  </a:lnTo>
                  <a:lnTo>
                    <a:pt x="34" y="9"/>
                  </a:lnTo>
                  <a:lnTo>
                    <a:pt x="33" y="10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30" y="11"/>
                  </a:lnTo>
                  <a:lnTo>
                    <a:pt x="29" y="11"/>
                  </a:lnTo>
                  <a:lnTo>
                    <a:pt x="28" y="10"/>
                  </a:lnTo>
                  <a:lnTo>
                    <a:pt x="28" y="9"/>
                  </a:lnTo>
                  <a:lnTo>
                    <a:pt x="28" y="8"/>
                  </a:lnTo>
                  <a:lnTo>
                    <a:pt x="27" y="7"/>
                  </a:lnTo>
                  <a:lnTo>
                    <a:pt x="26" y="7"/>
                  </a:lnTo>
                  <a:lnTo>
                    <a:pt x="25" y="7"/>
                  </a:lnTo>
                  <a:lnTo>
                    <a:pt x="25" y="8"/>
                  </a:lnTo>
                  <a:lnTo>
                    <a:pt x="24" y="9"/>
                  </a:lnTo>
                  <a:lnTo>
                    <a:pt x="23" y="10"/>
                  </a:lnTo>
                  <a:lnTo>
                    <a:pt x="22" y="11"/>
                  </a:lnTo>
                  <a:lnTo>
                    <a:pt x="20" y="13"/>
                  </a:lnTo>
                  <a:lnTo>
                    <a:pt x="18" y="16"/>
                  </a:lnTo>
                  <a:lnTo>
                    <a:pt x="16" y="19"/>
                  </a:lnTo>
                  <a:lnTo>
                    <a:pt x="14" y="22"/>
                  </a:lnTo>
                  <a:lnTo>
                    <a:pt x="13" y="23"/>
                  </a:lnTo>
                  <a:lnTo>
                    <a:pt x="12" y="25"/>
                  </a:lnTo>
                  <a:lnTo>
                    <a:pt x="11" y="27"/>
                  </a:lnTo>
                  <a:lnTo>
                    <a:pt x="11" y="28"/>
                  </a:lnTo>
                  <a:lnTo>
                    <a:pt x="10" y="31"/>
                  </a:lnTo>
                  <a:lnTo>
                    <a:pt x="9" y="32"/>
                  </a:lnTo>
                  <a:lnTo>
                    <a:pt x="9" y="34"/>
                  </a:lnTo>
                  <a:lnTo>
                    <a:pt x="7" y="40"/>
                  </a:lnTo>
                  <a:lnTo>
                    <a:pt x="0" y="40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10" y="9"/>
                  </a:lnTo>
                  <a:lnTo>
                    <a:pt x="10" y="7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3" name="Freeform 41">
              <a:extLst>
                <a:ext uri="{FF2B5EF4-FFF2-40B4-BE49-F238E27FC236}">
                  <a16:creationId xmlns:a16="http://schemas.microsoft.com/office/drawing/2014/main" id="{BB863869-C8FC-4BDC-9CD9-9D4D5B0DE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2" y="1445"/>
              <a:ext cx="39" cy="41"/>
            </a:xfrm>
            <a:custGeom>
              <a:avLst/>
              <a:gdLst>
                <a:gd name="T0" fmla="*/ 38 w 39"/>
                <a:gd name="T1" fmla="*/ 17 h 41"/>
                <a:gd name="T2" fmla="*/ 37 w 39"/>
                <a:gd name="T3" fmla="*/ 22 h 41"/>
                <a:gd name="T4" fmla="*/ 35 w 39"/>
                <a:gd name="T5" fmla="*/ 27 h 41"/>
                <a:gd name="T6" fmla="*/ 32 w 39"/>
                <a:gd name="T7" fmla="*/ 31 h 41"/>
                <a:gd name="T8" fmla="*/ 28 w 39"/>
                <a:gd name="T9" fmla="*/ 35 h 41"/>
                <a:gd name="T10" fmla="*/ 24 w 39"/>
                <a:gd name="T11" fmla="*/ 38 h 41"/>
                <a:gd name="T12" fmla="*/ 19 w 39"/>
                <a:gd name="T13" fmla="*/ 40 h 41"/>
                <a:gd name="T14" fmla="*/ 15 w 39"/>
                <a:gd name="T15" fmla="*/ 41 h 41"/>
                <a:gd name="T16" fmla="*/ 10 w 39"/>
                <a:gd name="T17" fmla="*/ 41 h 41"/>
                <a:gd name="T18" fmla="*/ 7 w 39"/>
                <a:gd name="T19" fmla="*/ 39 h 41"/>
                <a:gd name="T20" fmla="*/ 3 w 39"/>
                <a:gd name="T21" fmla="*/ 37 h 41"/>
                <a:gd name="T22" fmla="*/ 1 w 39"/>
                <a:gd name="T23" fmla="*/ 34 h 41"/>
                <a:gd name="T24" fmla="*/ 0 w 39"/>
                <a:gd name="T25" fmla="*/ 30 h 41"/>
                <a:gd name="T26" fmla="*/ 0 w 39"/>
                <a:gd name="T27" fmla="*/ 25 h 41"/>
                <a:gd name="T28" fmla="*/ 0 w 39"/>
                <a:gd name="T29" fmla="*/ 21 h 41"/>
                <a:gd name="T30" fmla="*/ 2 w 39"/>
                <a:gd name="T31" fmla="*/ 16 h 41"/>
                <a:gd name="T32" fmla="*/ 5 w 39"/>
                <a:gd name="T33" fmla="*/ 11 h 41"/>
                <a:gd name="T34" fmla="*/ 9 w 39"/>
                <a:gd name="T35" fmla="*/ 7 h 41"/>
                <a:gd name="T36" fmla="*/ 13 w 39"/>
                <a:gd name="T37" fmla="*/ 4 h 41"/>
                <a:gd name="T38" fmla="*/ 18 w 39"/>
                <a:gd name="T39" fmla="*/ 2 h 41"/>
                <a:gd name="T40" fmla="*/ 22 w 39"/>
                <a:gd name="T41" fmla="*/ 0 h 41"/>
                <a:gd name="T42" fmla="*/ 27 w 39"/>
                <a:gd name="T43" fmla="*/ 0 h 41"/>
                <a:gd name="T44" fmla="*/ 30 w 39"/>
                <a:gd name="T45" fmla="*/ 1 h 41"/>
                <a:gd name="T46" fmla="*/ 34 w 39"/>
                <a:gd name="T47" fmla="*/ 3 h 41"/>
                <a:gd name="T48" fmla="*/ 36 w 39"/>
                <a:gd name="T49" fmla="*/ 6 h 41"/>
                <a:gd name="T50" fmla="*/ 38 w 39"/>
                <a:gd name="T51" fmla="*/ 10 h 41"/>
                <a:gd name="T52" fmla="*/ 39 w 39"/>
                <a:gd name="T53" fmla="*/ 14 h 41"/>
                <a:gd name="T54" fmla="*/ 31 w 39"/>
                <a:gd name="T55" fmla="*/ 9 h 41"/>
                <a:gd name="T56" fmla="*/ 30 w 39"/>
                <a:gd name="T57" fmla="*/ 7 h 41"/>
                <a:gd name="T58" fmla="*/ 29 w 39"/>
                <a:gd name="T59" fmla="*/ 5 h 41"/>
                <a:gd name="T60" fmla="*/ 28 w 39"/>
                <a:gd name="T61" fmla="*/ 3 h 41"/>
                <a:gd name="T62" fmla="*/ 26 w 39"/>
                <a:gd name="T63" fmla="*/ 3 h 41"/>
                <a:gd name="T64" fmla="*/ 23 w 39"/>
                <a:gd name="T65" fmla="*/ 3 h 41"/>
                <a:gd name="T66" fmla="*/ 21 w 39"/>
                <a:gd name="T67" fmla="*/ 3 h 41"/>
                <a:gd name="T68" fmla="*/ 19 w 39"/>
                <a:gd name="T69" fmla="*/ 4 h 41"/>
                <a:gd name="T70" fmla="*/ 16 w 39"/>
                <a:gd name="T71" fmla="*/ 6 h 41"/>
                <a:gd name="T72" fmla="*/ 14 w 39"/>
                <a:gd name="T73" fmla="*/ 9 h 41"/>
                <a:gd name="T74" fmla="*/ 12 w 39"/>
                <a:gd name="T75" fmla="*/ 12 h 41"/>
                <a:gd name="T76" fmla="*/ 9 w 39"/>
                <a:gd name="T77" fmla="*/ 17 h 41"/>
                <a:gd name="T78" fmla="*/ 8 w 39"/>
                <a:gd name="T79" fmla="*/ 21 h 41"/>
                <a:gd name="T80" fmla="*/ 7 w 39"/>
                <a:gd name="T81" fmla="*/ 24 h 41"/>
                <a:gd name="T82" fmla="*/ 7 w 39"/>
                <a:gd name="T83" fmla="*/ 28 h 41"/>
                <a:gd name="T84" fmla="*/ 7 w 39"/>
                <a:gd name="T85" fmla="*/ 31 h 41"/>
                <a:gd name="T86" fmla="*/ 7 w 39"/>
                <a:gd name="T87" fmla="*/ 34 h 41"/>
                <a:gd name="T88" fmla="*/ 8 w 39"/>
                <a:gd name="T89" fmla="*/ 36 h 41"/>
                <a:gd name="T90" fmla="*/ 10 w 39"/>
                <a:gd name="T91" fmla="*/ 37 h 41"/>
                <a:gd name="T92" fmla="*/ 12 w 39"/>
                <a:gd name="T93" fmla="*/ 38 h 41"/>
                <a:gd name="T94" fmla="*/ 14 w 39"/>
                <a:gd name="T95" fmla="*/ 39 h 41"/>
                <a:gd name="T96" fmla="*/ 16 w 39"/>
                <a:gd name="T97" fmla="*/ 38 h 41"/>
                <a:gd name="T98" fmla="*/ 19 w 39"/>
                <a:gd name="T99" fmla="*/ 37 h 41"/>
                <a:gd name="T100" fmla="*/ 21 w 39"/>
                <a:gd name="T101" fmla="*/ 36 h 41"/>
                <a:gd name="T102" fmla="*/ 23 w 39"/>
                <a:gd name="T103" fmla="*/ 33 h 41"/>
                <a:gd name="T104" fmla="*/ 25 w 39"/>
                <a:gd name="T105" fmla="*/ 31 h 41"/>
                <a:gd name="T106" fmla="*/ 28 w 39"/>
                <a:gd name="T107" fmla="*/ 25 h 41"/>
                <a:gd name="T108" fmla="*/ 29 w 39"/>
                <a:gd name="T109" fmla="*/ 21 h 41"/>
                <a:gd name="T110" fmla="*/ 30 w 39"/>
                <a:gd name="T111" fmla="*/ 18 h 41"/>
                <a:gd name="T112" fmla="*/ 31 w 39"/>
                <a:gd name="T113" fmla="*/ 14 h 41"/>
                <a:gd name="T114" fmla="*/ 31 w 39"/>
                <a:gd name="T115" fmla="*/ 11 h 4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9"/>
                <a:gd name="T175" fmla="*/ 0 h 41"/>
                <a:gd name="T176" fmla="*/ 39 w 39"/>
                <a:gd name="T177" fmla="*/ 41 h 4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9" h="41">
                  <a:moveTo>
                    <a:pt x="39" y="14"/>
                  </a:moveTo>
                  <a:lnTo>
                    <a:pt x="38" y="15"/>
                  </a:lnTo>
                  <a:lnTo>
                    <a:pt x="38" y="17"/>
                  </a:lnTo>
                  <a:lnTo>
                    <a:pt x="38" y="19"/>
                  </a:lnTo>
                  <a:lnTo>
                    <a:pt x="38" y="20"/>
                  </a:lnTo>
                  <a:lnTo>
                    <a:pt x="37" y="22"/>
                  </a:lnTo>
                  <a:lnTo>
                    <a:pt x="37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4" y="28"/>
                  </a:lnTo>
                  <a:lnTo>
                    <a:pt x="33" y="30"/>
                  </a:lnTo>
                  <a:lnTo>
                    <a:pt x="32" y="31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28" y="35"/>
                  </a:lnTo>
                  <a:lnTo>
                    <a:pt x="27" y="36"/>
                  </a:lnTo>
                  <a:lnTo>
                    <a:pt x="25" y="37"/>
                  </a:lnTo>
                  <a:lnTo>
                    <a:pt x="24" y="38"/>
                  </a:lnTo>
                  <a:lnTo>
                    <a:pt x="22" y="39"/>
                  </a:lnTo>
                  <a:lnTo>
                    <a:pt x="21" y="39"/>
                  </a:lnTo>
                  <a:lnTo>
                    <a:pt x="19" y="40"/>
                  </a:lnTo>
                  <a:lnTo>
                    <a:pt x="18" y="40"/>
                  </a:lnTo>
                  <a:lnTo>
                    <a:pt x="16" y="41"/>
                  </a:lnTo>
                  <a:lnTo>
                    <a:pt x="15" y="41"/>
                  </a:lnTo>
                  <a:lnTo>
                    <a:pt x="13" y="41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9" y="40"/>
                  </a:lnTo>
                  <a:lnTo>
                    <a:pt x="8" y="40"/>
                  </a:lnTo>
                  <a:lnTo>
                    <a:pt x="7" y="39"/>
                  </a:lnTo>
                  <a:lnTo>
                    <a:pt x="5" y="39"/>
                  </a:lnTo>
                  <a:lnTo>
                    <a:pt x="4" y="38"/>
                  </a:lnTo>
                  <a:lnTo>
                    <a:pt x="3" y="37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1" y="34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5" y="11"/>
                  </a:lnTo>
                  <a:lnTo>
                    <a:pt x="6" y="10"/>
                  </a:lnTo>
                  <a:lnTo>
                    <a:pt x="8" y="8"/>
                  </a:lnTo>
                  <a:lnTo>
                    <a:pt x="9" y="7"/>
                  </a:lnTo>
                  <a:lnTo>
                    <a:pt x="10" y="6"/>
                  </a:lnTo>
                  <a:lnTo>
                    <a:pt x="12" y="5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1"/>
                  </a:lnTo>
                  <a:lnTo>
                    <a:pt x="30" y="1"/>
                  </a:lnTo>
                  <a:lnTo>
                    <a:pt x="32" y="2"/>
                  </a:lnTo>
                  <a:lnTo>
                    <a:pt x="33" y="2"/>
                  </a:lnTo>
                  <a:lnTo>
                    <a:pt x="34" y="3"/>
                  </a:lnTo>
                  <a:lnTo>
                    <a:pt x="35" y="4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7" y="7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38" y="12"/>
                  </a:lnTo>
                  <a:lnTo>
                    <a:pt x="39" y="14"/>
                  </a:lnTo>
                  <a:close/>
                  <a:moveTo>
                    <a:pt x="31" y="11"/>
                  </a:moveTo>
                  <a:lnTo>
                    <a:pt x="31" y="10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7"/>
                  </a:lnTo>
                  <a:lnTo>
                    <a:pt x="30" y="7"/>
                  </a:lnTo>
                  <a:lnTo>
                    <a:pt x="30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9" y="4"/>
                  </a:lnTo>
                  <a:lnTo>
                    <a:pt x="28" y="4"/>
                  </a:lnTo>
                  <a:lnTo>
                    <a:pt x="28" y="3"/>
                  </a:lnTo>
                  <a:lnTo>
                    <a:pt x="27" y="3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3" y="3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19" y="4"/>
                  </a:lnTo>
                  <a:lnTo>
                    <a:pt x="18" y="5"/>
                  </a:lnTo>
                  <a:lnTo>
                    <a:pt x="17" y="5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5" y="8"/>
                  </a:lnTo>
                  <a:lnTo>
                    <a:pt x="14" y="9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1" y="14"/>
                  </a:lnTo>
                  <a:lnTo>
                    <a:pt x="10" y="16"/>
                  </a:lnTo>
                  <a:lnTo>
                    <a:pt x="9" y="17"/>
                  </a:lnTo>
                  <a:lnTo>
                    <a:pt x="9" y="19"/>
                  </a:lnTo>
                  <a:lnTo>
                    <a:pt x="8" y="20"/>
                  </a:lnTo>
                  <a:lnTo>
                    <a:pt x="8" y="21"/>
                  </a:lnTo>
                  <a:lnTo>
                    <a:pt x="8" y="22"/>
                  </a:lnTo>
                  <a:lnTo>
                    <a:pt x="8" y="23"/>
                  </a:lnTo>
                  <a:lnTo>
                    <a:pt x="7" y="24"/>
                  </a:lnTo>
                  <a:lnTo>
                    <a:pt x="7" y="25"/>
                  </a:lnTo>
                  <a:lnTo>
                    <a:pt x="7" y="27"/>
                  </a:lnTo>
                  <a:lnTo>
                    <a:pt x="7" y="28"/>
                  </a:lnTo>
                  <a:lnTo>
                    <a:pt x="7" y="29"/>
                  </a:lnTo>
                  <a:lnTo>
                    <a:pt x="7" y="30"/>
                  </a:lnTo>
                  <a:lnTo>
                    <a:pt x="7" y="31"/>
                  </a:lnTo>
                  <a:lnTo>
                    <a:pt x="7" y="32"/>
                  </a:lnTo>
                  <a:lnTo>
                    <a:pt x="7" y="33"/>
                  </a:lnTo>
                  <a:lnTo>
                    <a:pt x="7" y="34"/>
                  </a:lnTo>
                  <a:lnTo>
                    <a:pt x="8" y="34"/>
                  </a:lnTo>
                  <a:lnTo>
                    <a:pt x="8" y="35"/>
                  </a:lnTo>
                  <a:lnTo>
                    <a:pt x="8" y="36"/>
                  </a:lnTo>
                  <a:lnTo>
                    <a:pt x="9" y="36"/>
                  </a:lnTo>
                  <a:lnTo>
                    <a:pt x="9" y="37"/>
                  </a:lnTo>
                  <a:lnTo>
                    <a:pt x="10" y="37"/>
                  </a:lnTo>
                  <a:lnTo>
                    <a:pt x="11" y="38"/>
                  </a:lnTo>
                  <a:lnTo>
                    <a:pt x="12" y="38"/>
                  </a:lnTo>
                  <a:lnTo>
                    <a:pt x="13" y="38"/>
                  </a:lnTo>
                  <a:lnTo>
                    <a:pt x="13" y="39"/>
                  </a:lnTo>
                  <a:lnTo>
                    <a:pt x="14" y="39"/>
                  </a:lnTo>
                  <a:lnTo>
                    <a:pt x="15" y="39"/>
                  </a:lnTo>
                  <a:lnTo>
                    <a:pt x="16" y="38"/>
                  </a:lnTo>
                  <a:lnTo>
                    <a:pt x="17" y="38"/>
                  </a:lnTo>
                  <a:lnTo>
                    <a:pt x="18" y="38"/>
                  </a:lnTo>
                  <a:lnTo>
                    <a:pt x="19" y="37"/>
                  </a:lnTo>
                  <a:lnTo>
                    <a:pt x="20" y="36"/>
                  </a:lnTo>
                  <a:lnTo>
                    <a:pt x="21" y="36"/>
                  </a:lnTo>
                  <a:lnTo>
                    <a:pt x="22" y="35"/>
                  </a:lnTo>
                  <a:lnTo>
                    <a:pt x="22" y="34"/>
                  </a:lnTo>
                  <a:lnTo>
                    <a:pt x="23" y="33"/>
                  </a:lnTo>
                  <a:lnTo>
                    <a:pt x="24" y="33"/>
                  </a:lnTo>
                  <a:lnTo>
                    <a:pt x="24" y="32"/>
                  </a:lnTo>
                  <a:lnTo>
                    <a:pt x="25" y="31"/>
                  </a:lnTo>
                  <a:lnTo>
                    <a:pt x="26" y="29"/>
                  </a:lnTo>
                  <a:lnTo>
                    <a:pt x="27" y="27"/>
                  </a:lnTo>
                  <a:lnTo>
                    <a:pt x="28" y="25"/>
                  </a:lnTo>
                  <a:lnTo>
                    <a:pt x="29" y="24"/>
                  </a:lnTo>
                  <a:lnTo>
                    <a:pt x="29" y="23"/>
                  </a:lnTo>
                  <a:lnTo>
                    <a:pt x="29" y="21"/>
                  </a:lnTo>
                  <a:lnTo>
                    <a:pt x="30" y="20"/>
                  </a:lnTo>
                  <a:lnTo>
                    <a:pt x="30" y="19"/>
                  </a:lnTo>
                  <a:lnTo>
                    <a:pt x="30" y="18"/>
                  </a:lnTo>
                  <a:lnTo>
                    <a:pt x="31" y="17"/>
                  </a:lnTo>
                  <a:lnTo>
                    <a:pt x="31" y="16"/>
                  </a:lnTo>
                  <a:lnTo>
                    <a:pt x="31" y="14"/>
                  </a:lnTo>
                  <a:lnTo>
                    <a:pt x="31" y="13"/>
                  </a:lnTo>
                  <a:lnTo>
                    <a:pt x="31" y="12"/>
                  </a:lnTo>
                  <a:lnTo>
                    <a:pt x="31" y="11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4" name="Rectangle 42">
              <a:extLst>
                <a:ext uri="{FF2B5EF4-FFF2-40B4-BE49-F238E27FC236}">
                  <a16:creationId xmlns:a16="http://schemas.microsoft.com/office/drawing/2014/main" id="{C534D817-45D8-4AD5-B34C-CF7DA3122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" y="1301"/>
              <a:ext cx="33" cy="32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25" name="Rectangle 43">
              <a:extLst>
                <a:ext uri="{FF2B5EF4-FFF2-40B4-BE49-F238E27FC236}">
                  <a16:creationId xmlns:a16="http://schemas.microsoft.com/office/drawing/2014/main" id="{6F532610-BA3B-4BD8-BABB-CFCBA65B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" y="1301"/>
              <a:ext cx="33" cy="32"/>
            </a:xfrm>
            <a:prstGeom prst="rect">
              <a:avLst/>
            </a:prstGeom>
            <a:noFill/>
            <a:ln w="3175">
              <a:solidFill>
                <a:srgbClr val="1F1A17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26" name="Freeform 44">
              <a:extLst>
                <a:ext uri="{FF2B5EF4-FFF2-40B4-BE49-F238E27FC236}">
                  <a16:creationId xmlns:a16="http://schemas.microsoft.com/office/drawing/2014/main" id="{C189130C-7701-43C4-B6C5-944F18863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" y="1269"/>
              <a:ext cx="12" cy="34"/>
            </a:xfrm>
            <a:custGeom>
              <a:avLst/>
              <a:gdLst>
                <a:gd name="T0" fmla="*/ 10 w 12"/>
                <a:gd name="T1" fmla="*/ 0 h 34"/>
                <a:gd name="T2" fmla="*/ 11 w 12"/>
                <a:gd name="T3" fmla="*/ 1 h 34"/>
                <a:gd name="T4" fmla="*/ 12 w 12"/>
                <a:gd name="T5" fmla="*/ 2 h 34"/>
                <a:gd name="T6" fmla="*/ 12 w 12"/>
                <a:gd name="T7" fmla="*/ 2 h 34"/>
                <a:gd name="T8" fmla="*/ 12 w 12"/>
                <a:gd name="T9" fmla="*/ 3 h 34"/>
                <a:gd name="T10" fmla="*/ 12 w 12"/>
                <a:gd name="T11" fmla="*/ 4 h 34"/>
                <a:gd name="T12" fmla="*/ 11 w 12"/>
                <a:gd name="T13" fmla="*/ 5 h 34"/>
                <a:gd name="T14" fmla="*/ 10 w 12"/>
                <a:gd name="T15" fmla="*/ 5 h 34"/>
                <a:gd name="T16" fmla="*/ 9 w 12"/>
                <a:gd name="T17" fmla="*/ 5 h 34"/>
                <a:gd name="T18" fmla="*/ 8 w 12"/>
                <a:gd name="T19" fmla="*/ 5 h 34"/>
                <a:gd name="T20" fmla="*/ 8 w 12"/>
                <a:gd name="T21" fmla="*/ 4 h 34"/>
                <a:gd name="T22" fmla="*/ 7 w 12"/>
                <a:gd name="T23" fmla="*/ 3 h 34"/>
                <a:gd name="T24" fmla="*/ 7 w 12"/>
                <a:gd name="T25" fmla="*/ 2 h 34"/>
                <a:gd name="T26" fmla="*/ 8 w 12"/>
                <a:gd name="T27" fmla="*/ 2 h 34"/>
                <a:gd name="T28" fmla="*/ 8 w 12"/>
                <a:gd name="T29" fmla="*/ 1 h 34"/>
                <a:gd name="T30" fmla="*/ 9 w 12"/>
                <a:gd name="T31" fmla="*/ 0 h 34"/>
                <a:gd name="T32" fmla="*/ 10 w 12"/>
                <a:gd name="T33" fmla="*/ 11 h 34"/>
                <a:gd name="T34" fmla="*/ 5 w 12"/>
                <a:gd name="T35" fmla="*/ 30 h 34"/>
                <a:gd name="T36" fmla="*/ 5 w 12"/>
                <a:gd name="T37" fmla="*/ 31 h 34"/>
                <a:gd name="T38" fmla="*/ 5 w 12"/>
                <a:gd name="T39" fmla="*/ 31 h 34"/>
                <a:gd name="T40" fmla="*/ 6 w 12"/>
                <a:gd name="T41" fmla="*/ 31 h 34"/>
                <a:gd name="T42" fmla="*/ 7 w 12"/>
                <a:gd name="T43" fmla="*/ 30 h 34"/>
                <a:gd name="T44" fmla="*/ 9 w 12"/>
                <a:gd name="T45" fmla="*/ 29 h 34"/>
                <a:gd name="T46" fmla="*/ 10 w 12"/>
                <a:gd name="T47" fmla="*/ 28 h 34"/>
                <a:gd name="T48" fmla="*/ 8 w 12"/>
                <a:gd name="T49" fmla="*/ 31 h 34"/>
                <a:gd name="T50" fmla="*/ 6 w 12"/>
                <a:gd name="T51" fmla="*/ 33 h 34"/>
                <a:gd name="T52" fmla="*/ 4 w 12"/>
                <a:gd name="T53" fmla="*/ 34 h 34"/>
                <a:gd name="T54" fmla="*/ 4 w 12"/>
                <a:gd name="T55" fmla="*/ 34 h 34"/>
                <a:gd name="T56" fmla="*/ 3 w 12"/>
                <a:gd name="T57" fmla="*/ 34 h 34"/>
                <a:gd name="T58" fmla="*/ 2 w 12"/>
                <a:gd name="T59" fmla="*/ 34 h 34"/>
                <a:gd name="T60" fmla="*/ 1 w 12"/>
                <a:gd name="T61" fmla="*/ 34 h 34"/>
                <a:gd name="T62" fmla="*/ 1 w 12"/>
                <a:gd name="T63" fmla="*/ 33 h 34"/>
                <a:gd name="T64" fmla="*/ 0 w 12"/>
                <a:gd name="T65" fmla="*/ 32 h 34"/>
                <a:gd name="T66" fmla="*/ 1 w 12"/>
                <a:gd name="T67" fmla="*/ 31 h 34"/>
                <a:gd name="T68" fmla="*/ 1 w 12"/>
                <a:gd name="T69" fmla="*/ 29 h 34"/>
                <a:gd name="T70" fmla="*/ 5 w 12"/>
                <a:gd name="T71" fmla="*/ 16 h 34"/>
                <a:gd name="T72" fmla="*/ 5 w 12"/>
                <a:gd name="T73" fmla="*/ 14 h 34"/>
                <a:gd name="T74" fmla="*/ 5 w 12"/>
                <a:gd name="T75" fmla="*/ 14 h 34"/>
                <a:gd name="T76" fmla="*/ 5 w 12"/>
                <a:gd name="T77" fmla="*/ 13 h 34"/>
                <a:gd name="T78" fmla="*/ 5 w 12"/>
                <a:gd name="T79" fmla="*/ 13 h 34"/>
                <a:gd name="T80" fmla="*/ 4 w 12"/>
                <a:gd name="T81" fmla="*/ 13 h 34"/>
                <a:gd name="T82" fmla="*/ 3 w 12"/>
                <a:gd name="T83" fmla="*/ 13 h 34"/>
                <a:gd name="T84" fmla="*/ 2 w 12"/>
                <a:gd name="T85" fmla="*/ 13 h 34"/>
                <a:gd name="T86" fmla="*/ 1 w 12"/>
                <a:gd name="T87" fmla="*/ 12 h 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"/>
                <a:gd name="T133" fmla="*/ 0 h 34"/>
                <a:gd name="T134" fmla="*/ 12 w 12"/>
                <a:gd name="T135" fmla="*/ 34 h 3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" h="34">
                  <a:moveTo>
                    <a:pt x="10" y="0"/>
                  </a:moveTo>
                  <a:lnTo>
                    <a:pt x="10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2" y="5"/>
                  </a:lnTo>
                  <a:lnTo>
                    <a:pt x="11" y="5"/>
                  </a:lnTo>
                  <a:lnTo>
                    <a:pt x="10" y="5"/>
                  </a:lnTo>
                  <a:lnTo>
                    <a:pt x="9" y="5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10" y="0"/>
                  </a:lnTo>
                  <a:close/>
                  <a:moveTo>
                    <a:pt x="10" y="11"/>
                  </a:moveTo>
                  <a:lnTo>
                    <a:pt x="5" y="28"/>
                  </a:lnTo>
                  <a:lnTo>
                    <a:pt x="5" y="30"/>
                  </a:lnTo>
                  <a:lnTo>
                    <a:pt x="5" y="31"/>
                  </a:lnTo>
                  <a:lnTo>
                    <a:pt x="5" y="32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8" y="30"/>
                  </a:lnTo>
                  <a:lnTo>
                    <a:pt x="9" y="29"/>
                  </a:lnTo>
                  <a:lnTo>
                    <a:pt x="9" y="28"/>
                  </a:lnTo>
                  <a:lnTo>
                    <a:pt x="10" y="28"/>
                  </a:lnTo>
                  <a:lnTo>
                    <a:pt x="9" y="30"/>
                  </a:lnTo>
                  <a:lnTo>
                    <a:pt x="8" y="31"/>
                  </a:lnTo>
                  <a:lnTo>
                    <a:pt x="7" y="32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4" y="34"/>
                  </a:lnTo>
                  <a:lnTo>
                    <a:pt x="3" y="34"/>
                  </a:lnTo>
                  <a:lnTo>
                    <a:pt x="2" y="34"/>
                  </a:lnTo>
                  <a:lnTo>
                    <a:pt x="1" y="34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4" y="17"/>
                  </a:lnTo>
                  <a:lnTo>
                    <a:pt x="5" y="16"/>
                  </a:lnTo>
                  <a:lnTo>
                    <a:pt x="5" y="15"/>
                  </a:lnTo>
                  <a:lnTo>
                    <a:pt x="5" y="14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7" name="Freeform 45">
              <a:extLst>
                <a:ext uri="{FF2B5EF4-FFF2-40B4-BE49-F238E27FC236}">
                  <a16:creationId xmlns:a16="http://schemas.microsoft.com/office/drawing/2014/main" id="{00CF853E-885F-41C5-BEC0-4D1B2A6DE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" y="1241"/>
              <a:ext cx="59" cy="40"/>
            </a:xfrm>
            <a:custGeom>
              <a:avLst/>
              <a:gdLst>
                <a:gd name="T0" fmla="*/ 16 w 59"/>
                <a:gd name="T1" fmla="*/ 13 h 40"/>
                <a:gd name="T2" fmla="*/ 21 w 59"/>
                <a:gd name="T3" fmla="*/ 6 h 40"/>
                <a:gd name="T4" fmla="*/ 25 w 59"/>
                <a:gd name="T5" fmla="*/ 2 h 40"/>
                <a:gd name="T6" fmla="*/ 28 w 59"/>
                <a:gd name="T7" fmla="*/ 0 h 40"/>
                <a:gd name="T8" fmla="*/ 30 w 59"/>
                <a:gd name="T9" fmla="*/ 0 h 40"/>
                <a:gd name="T10" fmla="*/ 33 w 59"/>
                <a:gd name="T11" fmla="*/ 0 h 40"/>
                <a:gd name="T12" fmla="*/ 35 w 59"/>
                <a:gd name="T13" fmla="*/ 0 h 40"/>
                <a:gd name="T14" fmla="*/ 36 w 59"/>
                <a:gd name="T15" fmla="*/ 2 h 40"/>
                <a:gd name="T16" fmla="*/ 37 w 59"/>
                <a:gd name="T17" fmla="*/ 4 h 40"/>
                <a:gd name="T18" fmla="*/ 36 w 59"/>
                <a:gd name="T19" fmla="*/ 7 h 40"/>
                <a:gd name="T20" fmla="*/ 34 w 59"/>
                <a:gd name="T21" fmla="*/ 18 h 40"/>
                <a:gd name="T22" fmla="*/ 41 w 59"/>
                <a:gd name="T23" fmla="*/ 8 h 40"/>
                <a:gd name="T24" fmla="*/ 45 w 59"/>
                <a:gd name="T25" fmla="*/ 3 h 40"/>
                <a:gd name="T26" fmla="*/ 49 w 59"/>
                <a:gd name="T27" fmla="*/ 1 h 40"/>
                <a:gd name="T28" fmla="*/ 52 w 59"/>
                <a:gd name="T29" fmla="*/ 0 h 40"/>
                <a:gd name="T30" fmla="*/ 55 w 59"/>
                <a:gd name="T31" fmla="*/ 0 h 40"/>
                <a:gd name="T32" fmla="*/ 56 w 59"/>
                <a:gd name="T33" fmla="*/ 1 h 40"/>
                <a:gd name="T34" fmla="*/ 57 w 59"/>
                <a:gd name="T35" fmla="*/ 2 h 40"/>
                <a:gd name="T36" fmla="*/ 58 w 59"/>
                <a:gd name="T37" fmla="*/ 5 h 40"/>
                <a:gd name="T38" fmla="*/ 57 w 59"/>
                <a:gd name="T39" fmla="*/ 9 h 40"/>
                <a:gd name="T40" fmla="*/ 51 w 59"/>
                <a:gd name="T41" fmla="*/ 32 h 40"/>
                <a:gd name="T42" fmla="*/ 51 w 59"/>
                <a:gd name="T43" fmla="*/ 34 h 40"/>
                <a:gd name="T44" fmla="*/ 51 w 59"/>
                <a:gd name="T45" fmla="*/ 35 h 40"/>
                <a:gd name="T46" fmla="*/ 52 w 59"/>
                <a:gd name="T47" fmla="*/ 35 h 40"/>
                <a:gd name="T48" fmla="*/ 56 w 59"/>
                <a:gd name="T49" fmla="*/ 32 h 40"/>
                <a:gd name="T50" fmla="*/ 59 w 59"/>
                <a:gd name="T51" fmla="*/ 31 h 40"/>
                <a:gd name="T52" fmla="*/ 54 w 59"/>
                <a:gd name="T53" fmla="*/ 36 h 40"/>
                <a:gd name="T54" fmla="*/ 50 w 59"/>
                <a:gd name="T55" fmla="*/ 40 h 40"/>
                <a:gd name="T56" fmla="*/ 46 w 59"/>
                <a:gd name="T57" fmla="*/ 40 h 40"/>
                <a:gd name="T58" fmla="*/ 45 w 59"/>
                <a:gd name="T59" fmla="*/ 39 h 40"/>
                <a:gd name="T60" fmla="*/ 44 w 59"/>
                <a:gd name="T61" fmla="*/ 37 h 40"/>
                <a:gd name="T62" fmla="*/ 45 w 59"/>
                <a:gd name="T63" fmla="*/ 31 h 40"/>
                <a:gd name="T64" fmla="*/ 50 w 59"/>
                <a:gd name="T65" fmla="*/ 10 h 40"/>
                <a:gd name="T66" fmla="*/ 51 w 59"/>
                <a:gd name="T67" fmla="*/ 7 h 40"/>
                <a:gd name="T68" fmla="*/ 50 w 59"/>
                <a:gd name="T69" fmla="*/ 5 h 40"/>
                <a:gd name="T70" fmla="*/ 49 w 59"/>
                <a:gd name="T71" fmla="*/ 5 h 40"/>
                <a:gd name="T72" fmla="*/ 47 w 59"/>
                <a:gd name="T73" fmla="*/ 5 h 40"/>
                <a:gd name="T74" fmla="*/ 45 w 59"/>
                <a:gd name="T75" fmla="*/ 7 h 40"/>
                <a:gd name="T76" fmla="*/ 39 w 59"/>
                <a:gd name="T77" fmla="*/ 13 h 40"/>
                <a:gd name="T78" fmla="*/ 34 w 59"/>
                <a:gd name="T79" fmla="*/ 22 h 40"/>
                <a:gd name="T80" fmla="*/ 31 w 59"/>
                <a:gd name="T81" fmla="*/ 30 h 40"/>
                <a:gd name="T82" fmla="*/ 27 w 59"/>
                <a:gd name="T83" fmla="*/ 39 h 40"/>
                <a:gd name="T84" fmla="*/ 29 w 59"/>
                <a:gd name="T85" fmla="*/ 9 h 40"/>
                <a:gd name="T86" fmla="*/ 29 w 59"/>
                <a:gd name="T87" fmla="*/ 6 h 40"/>
                <a:gd name="T88" fmla="*/ 29 w 59"/>
                <a:gd name="T89" fmla="*/ 5 h 40"/>
                <a:gd name="T90" fmla="*/ 26 w 59"/>
                <a:gd name="T91" fmla="*/ 5 h 40"/>
                <a:gd name="T92" fmla="*/ 23 w 59"/>
                <a:gd name="T93" fmla="*/ 7 h 40"/>
                <a:gd name="T94" fmla="*/ 20 w 59"/>
                <a:gd name="T95" fmla="*/ 10 h 40"/>
                <a:gd name="T96" fmla="*/ 16 w 59"/>
                <a:gd name="T97" fmla="*/ 16 h 40"/>
                <a:gd name="T98" fmla="*/ 13 w 59"/>
                <a:gd name="T99" fmla="*/ 21 h 40"/>
                <a:gd name="T100" fmla="*/ 11 w 59"/>
                <a:gd name="T101" fmla="*/ 26 h 40"/>
                <a:gd name="T102" fmla="*/ 8 w 59"/>
                <a:gd name="T103" fmla="*/ 33 h 40"/>
                <a:gd name="T104" fmla="*/ 8 w 59"/>
                <a:gd name="T105" fmla="*/ 11 h 40"/>
                <a:gd name="T106" fmla="*/ 9 w 59"/>
                <a:gd name="T107" fmla="*/ 6 h 40"/>
                <a:gd name="T108" fmla="*/ 8 w 59"/>
                <a:gd name="T109" fmla="*/ 4 h 40"/>
                <a:gd name="T110" fmla="*/ 6 w 59"/>
                <a:gd name="T111" fmla="*/ 4 h 40"/>
                <a:gd name="T112" fmla="*/ 3 w 59"/>
                <a:gd name="T113" fmla="*/ 2 h 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9"/>
                <a:gd name="T172" fmla="*/ 0 h 40"/>
                <a:gd name="T173" fmla="*/ 59 w 59"/>
                <a:gd name="T174" fmla="*/ 40 h 4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9" h="40">
                  <a:moveTo>
                    <a:pt x="18" y="0"/>
                  </a:moveTo>
                  <a:lnTo>
                    <a:pt x="12" y="19"/>
                  </a:lnTo>
                  <a:lnTo>
                    <a:pt x="14" y="16"/>
                  </a:lnTo>
                  <a:lnTo>
                    <a:pt x="16" y="13"/>
                  </a:lnTo>
                  <a:lnTo>
                    <a:pt x="17" y="11"/>
                  </a:lnTo>
                  <a:lnTo>
                    <a:pt x="19" y="9"/>
                  </a:lnTo>
                  <a:lnTo>
                    <a:pt x="20" y="8"/>
                  </a:lnTo>
                  <a:lnTo>
                    <a:pt x="21" y="6"/>
                  </a:lnTo>
                  <a:lnTo>
                    <a:pt x="22" y="5"/>
                  </a:lnTo>
                  <a:lnTo>
                    <a:pt x="23" y="4"/>
                  </a:lnTo>
                  <a:lnTo>
                    <a:pt x="24" y="3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7" y="1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2"/>
                  </a:lnTo>
                  <a:lnTo>
                    <a:pt x="36" y="3"/>
                  </a:lnTo>
                  <a:lnTo>
                    <a:pt x="37" y="3"/>
                  </a:lnTo>
                  <a:lnTo>
                    <a:pt x="37" y="4"/>
                  </a:lnTo>
                  <a:lnTo>
                    <a:pt x="37" y="5"/>
                  </a:lnTo>
                  <a:lnTo>
                    <a:pt x="37" y="6"/>
                  </a:lnTo>
                  <a:lnTo>
                    <a:pt x="36" y="7"/>
                  </a:lnTo>
                  <a:lnTo>
                    <a:pt x="36" y="9"/>
                  </a:lnTo>
                  <a:lnTo>
                    <a:pt x="36" y="10"/>
                  </a:lnTo>
                  <a:lnTo>
                    <a:pt x="33" y="21"/>
                  </a:lnTo>
                  <a:lnTo>
                    <a:pt x="34" y="18"/>
                  </a:lnTo>
                  <a:lnTo>
                    <a:pt x="36" y="15"/>
                  </a:lnTo>
                  <a:lnTo>
                    <a:pt x="38" y="12"/>
                  </a:lnTo>
                  <a:lnTo>
                    <a:pt x="40" y="10"/>
                  </a:lnTo>
                  <a:lnTo>
                    <a:pt x="41" y="8"/>
                  </a:lnTo>
                  <a:lnTo>
                    <a:pt x="43" y="6"/>
                  </a:lnTo>
                  <a:lnTo>
                    <a:pt x="44" y="5"/>
                  </a:lnTo>
                  <a:lnTo>
                    <a:pt x="45" y="4"/>
                  </a:lnTo>
                  <a:lnTo>
                    <a:pt x="45" y="3"/>
                  </a:lnTo>
                  <a:lnTo>
                    <a:pt x="46" y="3"/>
                  </a:lnTo>
                  <a:lnTo>
                    <a:pt x="47" y="2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6" y="0"/>
                  </a:lnTo>
                  <a:lnTo>
                    <a:pt x="56" y="1"/>
                  </a:lnTo>
                  <a:lnTo>
                    <a:pt x="57" y="1"/>
                  </a:lnTo>
                  <a:lnTo>
                    <a:pt x="57" y="2"/>
                  </a:lnTo>
                  <a:lnTo>
                    <a:pt x="57" y="3"/>
                  </a:lnTo>
                  <a:lnTo>
                    <a:pt x="58" y="3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7"/>
                  </a:lnTo>
                  <a:lnTo>
                    <a:pt x="58" y="8"/>
                  </a:lnTo>
                  <a:lnTo>
                    <a:pt x="57" y="9"/>
                  </a:lnTo>
                  <a:lnTo>
                    <a:pt x="57" y="11"/>
                  </a:lnTo>
                  <a:lnTo>
                    <a:pt x="52" y="28"/>
                  </a:lnTo>
                  <a:lnTo>
                    <a:pt x="51" y="30"/>
                  </a:lnTo>
                  <a:lnTo>
                    <a:pt x="51" y="32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1" y="35"/>
                  </a:lnTo>
                  <a:lnTo>
                    <a:pt x="52" y="35"/>
                  </a:lnTo>
                  <a:lnTo>
                    <a:pt x="53" y="35"/>
                  </a:lnTo>
                  <a:lnTo>
                    <a:pt x="53" y="34"/>
                  </a:lnTo>
                  <a:lnTo>
                    <a:pt x="54" y="33"/>
                  </a:lnTo>
                  <a:lnTo>
                    <a:pt x="56" y="32"/>
                  </a:lnTo>
                  <a:lnTo>
                    <a:pt x="57" y="31"/>
                  </a:lnTo>
                  <a:lnTo>
                    <a:pt x="58" y="29"/>
                  </a:lnTo>
                  <a:lnTo>
                    <a:pt x="59" y="30"/>
                  </a:lnTo>
                  <a:lnTo>
                    <a:pt x="59" y="31"/>
                  </a:lnTo>
                  <a:lnTo>
                    <a:pt x="58" y="32"/>
                  </a:lnTo>
                  <a:lnTo>
                    <a:pt x="57" y="34"/>
                  </a:lnTo>
                  <a:lnTo>
                    <a:pt x="56" y="35"/>
                  </a:lnTo>
                  <a:lnTo>
                    <a:pt x="54" y="36"/>
                  </a:lnTo>
                  <a:lnTo>
                    <a:pt x="53" y="38"/>
                  </a:lnTo>
                  <a:lnTo>
                    <a:pt x="52" y="38"/>
                  </a:lnTo>
                  <a:lnTo>
                    <a:pt x="51" y="39"/>
                  </a:lnTo>
                  <a:lnTo>
                    <a:pt x="50" y="40"/>
                  </a:lnTo>
                  <a:lnTo>
                    <a:pt x="49" y="40"/>
                  </a:lnTo>
                  <a:lnTo>
                    <a:pt x="48" y="40"/>
                  </a:lnTo>
                  <a:lnTo>
                    <a:pt x="47" y="40"/>
                  </a:lnTo>
                  <a:lnTo>
                    <a:pt x="46" y="40"/>
                  </a:lnTo>
                  <a:lnTo>
                    <a:pt x="45" y="40"/>
                  </a:lnTo>
                  <a:lnTo>
                    <a:pt x="45" y="39"/>
                  </a:lnTo>
                  <a:lnTo>
                    <a:pt x="44" y="39"/>
                  </a:lnTo>
                  <a:lnTo>
                    <a:pt x="44" y="38"/>
                  </a:lnTo>
                  <a:lnTo>
                    <a:pt x="44" y="37"/>
                  </a:lnTo>
                  <a:lnTo>
                    <a:pt x="44" y="35"/>
                  </a:lnTo>
                  <a:lnTo>
                    <a:pt x="44" y="33"/>
                  </a:lnTo>
                  <a:lnTo>
                    <a:pt x="45" y="31"/>
                  </a:lnTo>
                  <a:lnTo>
                    <a:pt x="45" y="28"/>
                  </a:lnTo>
                  <a:lnTo>
                    <a:pt x="49" y="14"/>
                  </a:lnTo>
                  <a:lnTo>
                    <a:pt x="50" y="12"/>
                  </a:lnTo>
                  <a:lnTo>
                    <a:pt x="50" y="10"/>
                  </a:lnTo>
                  <a:lnTo>
                    <a:pt x="51" y="9"/>
                  </a:lnTo>
                  <a:lnTo>
                    <a:pt x="51" y="8"/>
                  </a:lnTo>
                  <a:lnTo>
                    <a:pt x="51" y="7"/>
                  </a:lnTo>
                  <a:lnTo>
                    <a:pt x="51" y="6"/>
                  </a:lnTo>
                  <a:lnTo>
                    <a:pt x="50" y="5"/>
                  </a:lnTo>
                  <a:lnTo>
                    <a:pt x="49" y="5"/>
                  </a:lnTo>
                  <a:lnTo>
                    <a:pt x="48" y="5"/>
                  </a:lnTo>
                  <a:lnTo>
                    <a:pt x="47" y="5"/>
                  </a:lnTo>
                  <a:lnTo>
                    <a:pt x="47" y="6"/>
                  </a:lnTo>
                  <a:lnTo>
                    <a:pt x="46" y="6"/>
                  </a:lnTo>
                  <a:lnTo>
                    <a:pt x="45" y="7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1" y="12"/>
                  </a:lnTo>
                  <a:lnTo>
                    <a:pt x="39" y="13"/>
                  </a:lnTo>
                  <a:lnTo>
                    <a:pt x="38" y="15"/>
                  </a:lnTo>
                  <a:lnTo>
                    <a:pt x="37" y="18"/>
                  </a:lnTo>
                  <a:lnTo>
                    <a:pt x="35" y="20"/>
                  </a:lnTo>
                  <a:lnTo>
                    <a:pt x="34" y="22"/>
                  </a:lnTo>
                  <a:lnTo>
                    <a:pt x="33" y="24"/>
                  </a:lnTo>
                  <a:lnTo>
                    <a:pt x="32" y="26"/>
                  </a:lnTo>
                  <a:lnTo>
                    <a:pt x="31" y="28"/>
                  </a:lnTo>
                  <a:lnTo>
                    <a:pt x="31" y="30"/>
                  </a:lnTo>
                  <a:lnTo>
                    <a:pt x="30" y="32"/>
                  </a:lnTo>
                  <a:lnTo>
                    <a:pt x="29" y="34"/>
                  </a:lnTo>
                  <a:lnTo>
                    <a:pt x="28" y="37"/>
                  </a:lnTo>
                  <a:lnTo>
                    <a:pt x="27" y="39"/>
                  </a:lnTo>
                  <a:lnTo>
                    <a:pt x="21" y="39"/>
                  </a:lnTo>
                  <a:lnTo>
                    <a:pt x="28" y="13"/>
                  </a:lnTo>
                  <a:lnTo>
                    <a:pt x="29" y="11"/>
                  </a:lnTo>
                  <a:lnTo>
                    <a:pt x="29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0" y="6"/>
                  </a:lnTo>
                  <a:lnTo>
                    <a:pt x="29" y="6"/>
                  </a:lnTo>
                  <a:lnTo>
                    <a:pt x="29" y="5"/>
                  </a:lnTo>
                  <a:lnTo>
                    <a:pt x="28" y="5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25" y="6"/>
                  </a:lnTo>
                  <a:lnTo>
                    <a:pt x="24" y="6"/>
                  </a:lnTo>
                  <a:lnTo>
                    <a:pt x="23" y="7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1" y="9"/>
                  </a:lnTo>
                  <a:lnTo>
                    <a:pt x="20" y="10"/>
                  </a:lnTo>
                  <a:lnTo>
                    <a:pt x="19" y="12"/>
                  </a:lnTo>
                  <a:lnTo>
                    <a:pt x="18" y="13"/>
                  </a:lnTo>
                  <a:lnTo>
                    <a:pt x="17" y="14"/>
                  </a:lnTo>
                  <a:lnTo>
                    <a:pt x="16" y="16"/>
                  </a:lnTo>
                  <a:lnTo>
                    <a:pt x="15" y="17"/>
                  </a:lnTo>
                  <a:lnTo>
                    <a:pt x="14" y="19"/>
                  </a:lnTo>
                  <a:lnTo>
                    <a:pt x="14" y="20"/>
                  </a:lnTo>
                  <a:lnTo>
                    <a:pt x="13" y="21"/>
                  </a:lnTo>
                  <a:lnTo>
                    <a:pt x="12" y="22"/>
                  </a:lnTo>
                  <a:lnTo>
                    <a:pt x="12" y="24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0" y="27"/>
                  </a:lnTo>
                  <a:lnTo>
                    <a:pt x="10" y="29"/>
                  </a:lnTo>
                  <a:lnTo>
                    <a:pt x="9" y="31"/>
                  </a:lnTo>
                  <a:lnTo>
                    <a:pt x="8" y="33"/>
                  </a:lnTo>
                  <a:lnTo>
                    <a:pt x="7" y="36"/>
                  </a:lnTo>
                  <a:lnTo>
                    <a:pt x="6" y="39"/>
                  </a:lnTo>
                  <a:lnTo>
                    <a:pt x="0" y="39"/>
                  </a:lnTo>
                  <a:lnTo>
                    <a:pt x="8" y="11"/>
                  </a:lnTo>
                  <a:lnTo>
                    <a:pt x="9" y="7"/>
                  </a:lnTo>
                  <a:lnTo>
                    <a:pt x="9" y="6"/>
                  </a:lnTo>
                  <a:lnTo>
                    <a:pt x="9" y="5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3"/>
                  </a:lnTo>
                  <a:lnTo>
                    <a:pt x="6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8" name="Freeform 46">
              <a:extLst>
                <a:ext uri="{FF2B5EF4-FFF2-40B4-BE49-F238E27FC236}">
                  <a16:creationId xmlns:a16="http://schemas.microsoft.com/office/drawing/2014/main" id="{ACAF0091-3FCD-407E-A5CF-04D583C13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3" y="1219"/>
              <a:ext cx="52" cy="61"/>
            </a:xfrm>
            <a:custGeom>
              <a:avLst/>
              <a:gdLst>
                <a:gd name="T0" fmla="*/ 52 w 52"/>
                <a:gd name="T1" fmla="*/ 61 h 61"/>
                <a:gd name="T2" fmla="*/ 0 w 52"/>
                <a:gd name="T3" fmla="*/ 61 h 61"/>
                <a:gd name="T4" fmla="*/ 27 w 52"/>
                <a:gd name="T5" fmla="*/ 0 h 61"/>
                <a:gd name="T6" fmla="*/ 52 w 52"/>
                <a:gd name="T7" fmla="*/ 61 h 61"/>
                <a:gd name="T8" fmla="*/ 42 w 52"/>
                <a:gd name="T9" fmla="*/ 58 h 61"/>
                <a:gd name="T10" fmla="*/ 24 w 52"/>
                <a:gd name="T11" fmla="*/ 15 h 61"/>
                <a:gd name="T12" fmla="*/ 5 w 52"/>
                <a:gd name="T13" fmla="*/ 58 h 61"/>
                <a:gd name="T14" fmla="*/ 42 w 52"/>
                <a:gd name="T15" fmla="*/ 58 h 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"/>
                <a:gd name="T25" fmla="*/ 0 h 61"/>
                <a:gd name="T26" fmla="*/ 52 w 52"/>
                <a:gd name="T27" fmla="*/ 61 h 6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" h="61">
                  <a:moveTo>
                    <a:pt x="52" y="61"/>
                  </a:moveTo>
                  <a:lnTo>
                    <a:pt x="0" y="61"/>
                  </a:lnTo>
                  <a:lnTo>
                    <a:pt x="27" y="0"/>
                  </a:lnTo>
                  <a:lnTo>
                    <a:pt x="52" y="61"/>
                  </a:lnTo>
                  <a:close/>
                  <a:moveTo>
                    <a:pt x="42" y="58"/>
                  </a:moveTo>
                  <a:lnTo>
                    <a:pt x="24" y="15"/>
                  </a:lnTo>
                  <a:lnTo>
                    <a:pt x="5" y="58"/>
                  </a:lnTo>
                  <a:lnTo>
                    <a:pt x="42" y="58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9" name="Freeform 47">
              <a:extLst>
                <a:ext uri="{FF2B5EF4-FFF2-40B4-BE49-F238E27FC236}">
                  <a16:creationId xmlns:a16="http://schemas.microsoft.com/office/drawing/2014/main" id="{665E81F0-E4BB-4B68-A7F0-39097B8F8E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4" y="1411"/>
              <a:ext cx="12" cy="33"/>
            </a:xfrm>
            <a:custGeom>
              <a:avLst/>
              <a:gdLst>
                <a:gd name="T0" fmla="*/ 10 w 12"/>
                <a:gd name="T1" fmla="*/ 0 h 33"/>
                <a:gd name="T2" fmla="*/ 11 w 12"/>
                <a:gd name="T3" fmla="*/ 0 h 33"/>
                <a:gd name="T4" fmla="*/ 11 w 12"/>
                <a:gd name="T5" fmla="*/ 1 h 33"/>
                <a:gd name="T6" fmla="*/ 12 w 12"/>
                <a:gd name="T7" fmla="*/ 2 h 33"/>
                <a:gd name="T8" fmla="*/ 12 w 12"/>
                <a:gd name="T9" fmla="*/ 3 h 33"/>
                <a:gd name="T10" fmla="*/ 11 w 12"/>
                <a:gd name="T11" fmla="*/ 3 h 33"/>
                <a:gd name="T12" fmla="*/ 11 w 12"/>
                <a:gd name="T13" fmla="*/ 4 h 33"/>
                <a:gd name="T14" fmla="*/ 10 w 12"/>
                <a:gd name="T15" fmla="*/ 5 h 33"/>
                <a:gd name="T16" fmla="*/ 9 w 12"/>
                <a:gd name="T17" fmla="*/ 5 h 33"/>
                <a:gd name="T18" fmla="*/ 8 w 12"/>
                <a:gd name="T19" fmla="*/ 4 h 33"/>
                <a:gd name="T20" fmla="*/ 7 w 12"/>
                <a:gd name="T21" fmla="*/ 3 h 33"/>
                <a:gd name="T22" fmla="*/ 7 w 12"/>
                <a:gd name="T23" fmla="*/ 3 h 33"/>
                <a:gd name="T24" fmla="*/ 7 w 12"/>
                <a:gd name="T25" fmla="*/ 2 h 33"/>
                <a:gd name="T26" fmla="*/ 7 w 12"/>
                <a:gd name="T27" fmla="*/ 1 h 33"/>
                <a:gd name="T28" fmla="*/ 8 w 12"/>
                <a:gd name="T29" fmla="*/ 0 h 33"/>
                <a:gd name="T30" fmla="*/ 9 w 12"/>
                <a:gd name="T31" fmla="*/ 0 h 33"/>
                <a:gd name="T32" fmla="*/ 10 w 12"/>
                <a:gd name="T33" fmla="*/ 10 h 33"/>
                <a:gd name="T34" fmla="*/ 4 w 12"/>
                <a:gd name="T35" fmla="*/ 29 h 33"/>
                <a:gd name="T36" fmla="*/ 4 w 12"/>
                <a:gd name="T37" fmla="*/ 30 h 33"/>
                <a:gd name="T38" fmla="*/ 4 w 12"/>
                <a:gd name="T39" fmla="*/ 31 h 33"/>
                <a:gd name="T40" fmla="*/ 5 w 12"/>
                <a:gd name="T41" fmla="*/ 31 h 33"/>
                <a:gd name="T42" fmla="*/ 6 w 12"/>
                <a:gd name="T43" fmla="*/ 30 h 33"/>
                <a:gd name="T44" fmla="*/ 8 w 12"/>
                <a:gd name="T45" fmla="*/ 28 h 33"/>
                <a:gd name="T46" fmla="*/ 10 w 12"/>
                <a:gd name="T47" fmla="*/ 28 h 33"/>
                <a:gd name="T48" fmla="*/ 8 w 12"/>
                <a:gd name="T49" fmla="*/ 30 h 33"/>
                <a:gd name="T50" fmla="*/ 5 w 12"/>
                <a:gd name="T51" fmla="*/ 32 h 33"/>
                <a:gd name="T52" fmla="*/ 4 w 12"/>
                <a:gd name="T53" fmla="*/ 33 h 33"/>
                <a:gd name="T54" fmla="*/ 3 w 12"/>
                <a:gd name="T55" fmla="*/ 33 h 33"/>
                <a:gd name="T56" fmla="*/ 2 w 12"/>
                <a:gd name="T57" fmla="*/ 33 h 33"/>
                <a:gd name="T58" fmla="*/ 1 w 12"/>
                <a:gd name="T59" fmla="*/ 33 h 33"/>
                <a:gd name="T60" fmla="*/ 0 w 12"/>
                <a:gd name="T61" fmla="*/ 33 h 33"/>
                <a:gd name="T62" fmla="*/ 0 w 12"/>
                <a:gd name="T63" fmla="*/ 32 h 33"/>
                <a:gd name="T64" fmla="*/ 0 w 12"/>
                <a:gd name="T65" fmla="*/ 31 h 33"/>
                <a:gd name="T66" fmla="*/ 0 w 12"/>
                <a:gd name="T67" fmla="*/ 30 h 33"/>
                <a:gd name="T68" fmla="*/ 0 w 12"/>
                <a:gd name="T69" fmla="*/ 28 h 33"/>
                <a:gd name="T70" fmla="*/ 4 w 12"/>
                <a:gd name="T71" fmla="*/ 15 h 33"/>
                <a:gd name="T72" fmla="*/ 4 w 12"/>
                <a:gd name="T73" fmla="*/ 14 h 33"/>
                <a:gd name="T74" fmla="*/ 4 w 12"/>
                <a:gd name="T75" fmla="*/ 13 h 33"/>
                <a:gd name="T76" fmla="*/ 4 w 12"/>
                <a:gd name="T77" fmla="*/ 12 h 33"/>
                <a:gd name="T78" fmla="*/ 4 w 12"/>
                <a:gd name="T79" fmla="*/ 12 h 33"/>
                <a:gd name="T80" fmla="*/ 3 w 12"/>
                <a:gd name="T81" fmla="*/ 12 h 33"/>
                <a:gd name="T82" fmla="*/ 3 w 12"/>
                <a:gd name="T83" fmla="*/ 12 h 33"/>
                <a:gd name="T84" fmla="*/ 2 w 12"/>
                <a:gd name="T85" fmla="*/ 12 h 33"/>
                <a:gd name="T86" fmla="*/ 1 w 12"/>
                <a:gd name="T87" fmla="*/ 11 h 3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"/>
                <a:gd name="T133" fmla="*/ 0 h 33"/>
                <a:gd name="T134" fmla="*/ 12 w 12"/>
                <a:gd name="T135" fmla="*/ 33 h 3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" h="33">
                  <a:moveTo>
                    <a:pt x="9" y="0"/>
                  </a:moveTo>
                  <a:lnTo>
                    <a:pt x="10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1" y="4"/>
                  </a:lnTo>
                  <a:lnTo>
                    <a:pt x="10" y="5"/>
                  </a:lnTo>
                  <a:lnTo>
                    <a:pt x="9" y="5"/>
                  </a:lnTo>
                  <a:lnTo>
                    <a:pt x="8" y="5"/>
                  </a:lnTo>
                  <a:lnTo>
                    <a:pt x="8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close/>
                  <a:moveTo>
                    <a:pt x="10" y="10"/>
                  </a:moveTo>
                  <a:lnTo>
                    <a:pt x="4" y="28"/>
                  </a:lnTo>
                  <a:lnTo>
                    <a:pt x="4" y="29"/>
                  </a:lnTo>
                  <a:lnTo>
                    <a:pt x="4" y="30"/>
                  </a:lnTo>
                  <a:lnTo>
                    <a:pt x="4" y="31"/>
                  </a:lnTo>
                  <a:lnTo>
                    <a:pt x="5" y="31"/>
                  </a:lnTo>
                  <a:lnTo>
                    <a:pt x="6" y="30"/>
                  </a:lnTo>
                  <a:lnTo>
                    <a:pt x="7" y="29"/>
                  </a:lnTo>
                  <a:lnTo>
                    <a:pt x="8" y="28"/>
                  </a:lnTo>
                  <a:lnTo>
                    <a:pt x="9" y="27"/>
                  </a:lnTo>
                  <a:lnTo>
                    <a:pt x="10" y="28"/>
                  </a:lnTo>
                  <a:lnTo>
                    <a:pt x="9" y="29"/>
                  </a:lnTo>
                  <a:lnTo>
                    <a:pt x="8" y="30"/>
                  </a:lnTo>
                  <a:lnTo>
                    <a:pt x="7" y="31"/>
                  </a:lnTo>
                  <a:lnTo>
                    <a:pt x="5" y="32"/>
                  </a:lnTo>
                  <a:lnTo>
                    <a:pt x="5" y="33"/>
                  </a:lnTo>
                  <a:lnTo>
                    <a:pt x="4" y="33"/>
                  </a:lnTo>
                  <a:lnTo>
                    <a:pt x="3" y="33"/>
                  </a:lnTo>
                  <a:lnTo>
                    <a:pt x="2" y="33"/>
                  </a:lnTo>
                  <a:lnTo>
                    <a:pt x="1" y="33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4" y="17"/>
                  </a:lnTo>
                  <a:lnTo>
                    <a:pt x="4" y="15"/>
                  </a:lnTo>
                  <a:lnTo>
                    <a:pt x="4" y="14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1" y="12"/>
                  </a:lnTo>
                  <a:lnTo>
                    <a:pt x="1" y="11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0" name="Freeform 48">
              <a:extLst>
                <a:ext uri="{FF2B5EF4-FFF2-40B4-BE49-F238E27FC236}">
                  <a16:creationId xmlns:a16="http://schemas.microsoft.com/office/drawing/2014/main" id="{EE570BA7-E6C2-49ED-AFBD-9837986C8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7" y="1382"/>
              <a:ext cx="35" cy="39"/>
            </a:xfrm>
            <a:custGeom>
              <a:avLst/>
              <a:gdLst>
                <a:gd name="T0" fmla="*/ 18 w 35"/>
                <a:gd name="T1" fmla="*/ 0 h 39"/>
                <a:gd name="T2" fmla="*/ 14 w 35"/>
                <a:gd name="T3" fmla="*/ 18 h 39"/>
                <a:gd name="T4" fmla="*/ 17 w 35"/>
                <a:gd name="T5" fmla="*/ 12 h 39"/>
                <a:gd name="T6" fmla="*/ 21 w 35"/>
                <a:gd name="T7" fmla="*/ 8 h 39"/>
                <a:gd name="T8" fmla="*/ 24 w 35"/>
                <a:gd name="T9" fmla="*/ 4 h 39"/>
                <a:gd name="T10" fmla="*/ 27 w 35"/>
                <a:gd name="T11" fmla="*/ 2 h 39"/>
                <a:gd name="T12" fmla="*/ 28 w 35"/>
                <a:gd name="T13" fmla="*/ 1 h 39"/>
                <a:gd name="T14" fmla="*/ 30 w 35"/>
                <a:gd name="T15" fmla="*/ 0 h 39"/>
                <a:gd name="T16" fmla="*/ 31 w 35"/>
                <a:gd name="T17" fmla="*/ 0 h 39"/>
                <a:gd name="T18" fmla="*/ 32 w 35"/>
                <a:gd name="T19" fmla="*/ 0 h 39"/>
                <a:gd name="T20" fmla="*/ 33 w 35"/>
                <a:gd name="T21" fmla="*/ 0 h 39"/>
                <a:gd name="T22" fmla="*/ 34 w 35"/>
                <a:gd name="T23" fmla="*/ 1 h 39"/>
                <a:gd name="T24" fmla="*/ 35 w 35"/>
                <a:gd name="T25" fmla="*/ 2 h 39"/>
                <a:gd name="T26" fmla="*/ 35 w 35"/>
                <a:gd name="T27" fmla="*/ 4 h 39"/>
                <a:gd name="T28" fmla="*/ 35 w 35"/>
                <a:gd name="T29" fmla="*/ 5 h 39"/>
                <a:gd name="T30" fmla="*/ 34 w 35"/>
                <a:gd name="T31" fmla="*/ 7 h 39"/>
                <a:gd name="T32" fmla="*/ 34 w 35"/>
                <a:gd name="T33" fmla="*/ 8 h 39"/>
                <a:gd name="T34" fmla="*/ 33 w 35"/>
                <a:gd name="T35" fmla="*/ 9 h 39"/>
                <a:gd name="T36" fmla="*/ 32 w 35"/>
                <a:gd name="T37" fmla="*/ 10 h 39"/>
                <a:gd name="T38" fmla="*/ 32 w 35"/>
                <a:gd name="T39" fmla="*/ 10 h 39"/>
                <a:gd name="T40" fmla="*/ 31 w 35"/>
                <a:gd name="T41" fmla="*/ 11 h 39"/>
                <a:gd name="T42" fmla="*/ 30 w 35"/>
                <a:gd name="T43" fmla="*/ 11 h 39"/>
                <a:gd name="T44" fmla="*/ 29 w 35"/>
                <a:gd name="T45" fmla="*/ 10 h 39"/>
                <a:gd name="T46" fmla="*/ 28 w 35"/>
                <a:gd name="T47" fmla="*/ 10 h 39"/>
                <a:gd name="T48" fmla="*/ 28 w 35"/>
                <a:gd name="T49" fmla="*/ 9 h 39"/>
                <a:gd name="T50" fmla="*/ 27 w 35"/>
                <a:gd name="T51" fmla="*/ 8 h 39"/>
                <a:gd name="T52" fmla="*/ 27 w 35"/>
                <a:gd name="T53" fmla="*/ 7 h 39"/>
                <a:gd name="T54" fmla="*/ 27 w 35"/>
                <a:gd name="T55" fmla="*/ 7 h 39"/>
                <a:gd name="T56" fmla="*/ 27 w 35"/>
                <a:gd name="T57" fmla="*/ 6 h 39"/>
                <a:gd name="T58" fmla="*/ 26 w 35"/>
                <a:gd name="T59" fmla="*/ 6 h 39"/>
                <a:gd name="T60" fmla="*/ 25 w 35"/>
                <a:gd name="T61" fmla="*/ 7 h 39"/>
                <a:gd name="T62" fmla="*/ 24 w 35"/>
                <a:gd name="T63" fmla="*/ 7 h 39"/>
                <a:gd name="T64" fmla="*/ 23 w 35"/>
                <a:gd name="T65" fmla="*/ 9 h 39"/>
                <a:gd name="T66" fmla="*/ 20 w 35"/>
                <a:gd name="T67" fmla="*/ 13 h 39"/>
                <a:gd name="T68" fmla="*/ 16 w 35"/>
                <a:gd name="T69" fmla="*/ 18 h 39"/>
                <a:gd name="T70" fmla="*/ 13 w 35"/>
                <a:gd name="T71" fmla="*/ 23 h 39"/>
                <a:gd name="T72" fmla="*/ 11 w 35"/>
                <a:gd name="T73" fmla="*/ 26 h 39"/>
                <a:gd name="T74" fmla="*/ 10 w 35"/>
                <a:gd name="T75" fmla="*/ 30 h 39"/>
                <a:gd name="T76" fmla="*/ 8 w 35"/>
                <a:gd name="T77" fmla="*/ 33 h 39"/>
                <a:gd name="T78" fmla="*/ 7 w 35"/>
                <a:gd name="T79" fmla="*/ 39 h 39"/>
                <a:gd name="T80" fmla="*/ 8 w 35"/>
                <a:gd name="T81" fmla="*/ 12 h 39"/>
                <a:gd name="T82" fmla="*/ 9 w 35"/>
                <a:gd name="T83" fmla="*/ 8 h 39"/>
                <a:gd name="T84" fmla="*/ 10 w 35"/>
                <a:gd name="T85" fmla="*/ 5 h 39"/>
                <a:gd name="T86" fmla="*/ 9 w 35"/>
                <a:gd name="T87" fmla="*/ 5 h 39"/>
                <a:gd name="T88" fmla="*/ 9 w 35"/>
                <a:gd name="T89" fmla="*/ 4 h 39"/>
                <a:gd name="T90" fmla="*/ 8 w 35"/>
                <a:gd name="T91" fmla="*/ 4 h 39"/>
                <a:gd name="T92" fmla="*/ 7 w 35"/>
                <a:gd name="T93" fmla="*/ 3 h 39"/>
                <a:gd name="T94" fmla="*/ 5 w 35"/>
                <a:gd name="T95" fmla="*/ 4 h 39"/>
                <a:gd name="T96" fmla="*/ 3 w 35"/>
                <a:gd name="T97" fmla="*/ 4 h 3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"/>
                <a:gd name="T148" fmla="*/ 0 h 39"/>
                <a:gd name="T149" fmla="*/ 35 w 35"/>
                <a:gd name="T150" fmla="*/ 39 h 3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" h="39">
                  <a:moveTo>
                    <a:pt x="3" y="2"/>
                  </a:moveTo>
                  <a:lnTo>
                    <a:pt x="18" y="0"/>
                  </a:lnTo>
                  <a:lnTo>
                    <a:pt x="12" y="21"/>
                  </a:lnTo>
                  <a:lnTo>
                    <a:pt x="14" y="18"/>
                  </a:lnTo>
                  <a:lnTo>
                    <a:pt x="16" y="15"/>
                  </a:lnTo>
                  <a:lnTo>
                    <a:pt x="17" y="12"/>
                  </a:lnTo>
                  <a:lnTo>
                    <a:pt x="19" y="10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5" y="3"/>
                  </a:lnTo>
                  <a:lnTo>
                    <a:pt x="35" y="4"/>
                  </a:lnTo>
                  <a:lnTo>
                    <a:pt x="35" y="5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4" y="8"/>
                  </a:lnTo>
                  <a:lnTo>
                    <a:pt x="33" y="9"/>
                  </a:lnTo>
                  <a:lnTo>
                    <a:pt x="33" y="10"/>
                  </a:lnTo>
                  <a:lnTo>
                    <a:pt x="32" y="10"/>
                  </a:lnTo>
                  <a:lnTo>
                    <a:pt x="31" y="11"/>
                  </a:lnTo>
                  <a:lnTo>
                    <a:pt x="30" y="11"/>
                  </a:lnTo>
                  <a:lnTo>
                    <a:pt x="29" y="10"/>
                  </a:lnTo>
                  <a:lnTo>
                    <a:pt x="28" y="10"/>
                  </a:lnTo>
                  <a:lnTo>
                    <a:pt x="28" y="9"/>
                  </a:lnTo>
                  <a:lnTo>
                    <a:pt x="28" y="8"/>
                  </a:lnTo>
                  <a:lnTo>
                    <a:pt x="27" y="8"/>
                  </a:lnTo>
                  <a:lnTo>
                    <a:pt x="27" y="7"/>
                  </a:lnTo>
                  <a:lnTo>
                    <a:pt x="27" y="6"/>
                  </a:lnTo>
                  <a:lnTo>
                    <a:pt x="26" y="6"/>
                  </a:lnTo>
                  <a:lnTo>
                    <a:pt x="26" y="7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4" y="8"/>
                  </a:lnTo>
                  <a:lnTo>
                    <a:pt x="23" y="9"/>
                  </a:lnTo>
                  <a:lnTo>
                    <a:pt x="21" y="10"/>
                  </a:lnTo>
                  <a:lnTo>
                    <a:pt x="20" y="13"/>
                  </a:lnTo>
                  <a:lnTo>
                    <a:pt x="18" y="15"/>
                  </a:lnTo>
                  <a:lnTo>
                    <a:pt x="16" y="18"/>
                  </a:lnTo>
                  <a:lnTo>
                    <a:pt x="14" y="21"/>
                  </a:lnTo>
                  <a:lnTo>
                    <a:pt x="13" y="23"/>
                  </a:lnTo>
                  <a:lnTo>
                    <a:pt x="12" y="24"/>
                  </a:lnTo>
                  <a:lnTo>
                    <a:pt x="11" y="26"/>
                  </a:lnTo>
                  <a:lnTo>
                    <a:pt x="10" y="28"/>
                  </a:lnTo>
                  <a:lnTo>
                    <a:pt x="10" y="30"/>
                  </a:lnTo>
                  <a:lnTo>
                    <a:pt x="9" y="32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7" y="39"/>
                  </a:lnTo>
                  <a:lnTo>
                    <a:pt x="0" y="39"/>
                  </a:lnTo>
                  <a:lnTo>
                    <a:pt x="8" y="12"/>
                  </a:lnTo>
                  <a:lnTo>
                    <a:pt x="9" y="10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3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1" name="Freeform 49">
              <a:extLst>
                <a:ext uri="{FF2B5EF4-FFF2-40B4-BE49-F238E27FC236}">
                  <a16:creationId xmlns:a16="http://schemas.microsoft.com/office/drawing/2014/main" id="{182FC497-B7D3-4C75-A5C9-131010857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" y="1362"/>
              <a:ext cx="37" cy="8"/>
            </a:xfrm>
            <a:custGeom>
              <a:avLst/>
              <a:gdLst>
                <a:gd name="T0" fmla="*/ 0 w 37"/>
                <a:gd name="T1" fmla="*/ 8 h 8"/>
                <a:gd name="T2" fmla="*/ 0 w 37"/>
                <a:gd name="T3" fmla="*/ 5 h 8"/>
                <a:gd name="T4" fmla="*/ 26 w 37"/>
                <a:gd name="T5" fmla="*/ 5 h 8"/>
                <a:gd name="T6" fmla="*/ 24 w 37"/>
                <a:gd name="T7" fmla="*/ 0 h 8"/>
                <a:gd name="T8" fmla="*/ 37 w 37"/>
                <a:gd name="T9" fmla="*/ 8 h 8"/>
                <a:gd name="T10" fmla="*/ 0 w 37"/>
                <a:gd name="T11" fmla="*/ 8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"/>
                <a:gd name="T19" fmla="*/ 0 h 8"/>
                <a:gd name="T20" fmla="*/ 37 w 37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" h="8">
                  <a:moveTo>
                    <a:pt x="0" y="8"/>
                  </a:moveTo>
                  <a:lnTo>
                    <a:pt x="0" y="5"/>
                  </a:lnTo>
                  <a:lnTo>
                    <a:pt x="26" y="5"/>
                  </a:lnTo>
                  <a:lnTo>
                    <a:pt x="24" y="0"/>
                  </a:lnTo>
                  <a:lnTo>
                    <a:pt x="37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5" grpId="0" animBg="1"/>
      <p:bldP spid="31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60" name="AutoShape 24">
            <a:extLst>
              <a:ext uri="{FF2B5EF4-FFF2-40B4-BE49-F238E27FC236}">
                <a16:creationId xmlns:a16="http://schemas.microsoft.com/office/drawing/2014/main" id="{612910D8-55DE-4C10-A474-6DC337641C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2" name="AutoShape 26">
            <a:extLst>
              <a:ext uri="{FF2B5EF4-FFF2-40B4-BE49-F238E27FC236}">
                <a16:creationId xmlns:a16="http://schemas.microsoft.com/office/drawing/2014/main" id="{957412DE-A3F4-410B-A1FA-CAA7CD3F36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16795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0" name="图片 4">
            <a:extLst>
              <a:ext uri="{FF2B5EF4-FFF2-40B4-BE49-F238E27FC236}">
                <a16:creationId xmlns:a16="http://schemas.microsoft.com/office/drawing/2014/main" id="{A02C5A1A-2C72-4182-9944-843F9FEB6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108325"/>
            <a:ext cx="45704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2">
            <a:extLst>
              <a:ext uri="{FF2B5EF4-FFF2-40B4-BE49-F238E27FC236}">
                <a16:creationId xmlns:a16="http://schemas.microsoft.com/office/drawing/2014/main" id="{DEE3D089-2DF7-4E71-9C78-B8AD7B825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370013"/>
            <a:ext cx="45640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3">
            <a:extLst>
              <a:ext uri="{FF2B5EF4-FFF2-40B4-BE49-F238E27FC236}">
                <a16:creationId xmlns:a16="http://schemas.microsoft.com/office/drawing/2014/main" id="{8663792A-5F50-41FC-B73E-EB065E38D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2319338"/>
            <a:ext cx="4572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5">
            <a:extLst>
              <a:ext uri="{FF2B5EF4-FFF2-40B4-BE49-F238E27FC236}">
                <a16:creationId xmlns:a16="http://schemas.microsoft.com/office/drawing/2014/main" id="{418B78FD-A3EE-4822-A57E-13A524F68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3860800"/>
            <a:ext cx="45656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7">
            <a:extLst>
              <a:ext uri="{FF2B5EF4-FFF2-40B4-BE49-F238E27FC236}">
                <a16:creationId xmlns:a16="http://schemas.microsoft.com/office/drawing/2014/main" id="{A398C376-095E-45B3-84AD-824B20DC7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808538"/>
            <a:ext cx="457041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1">
            <a:extLst>
              <a:ext uri="{FF2B5EF4-FFF2-40B4-BE49-F238E27FC236}">
                <a16:creationId xmlns:a16="http://schemas.microsoft.com/office/drawing/2014/main" id="{ACC8F3EE-D984-4B55-A148-C5B8FD47D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3109913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758" name="AutoShape 22">
            <a:extLst>
              <a:ext uri="{FF2B5EF4-FFF2-40B4-BE49-F238E27FC236}">
                <a16:creationId xmlns:a16="http://schemas.microsoft.com/office/drawing/2014/main" id="{79CC0691-AB89-4483-80ED-57EF8A16D72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1677988"/>
            <a:ext cx="720725" cy="17430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59" name="AutoShape 23">
            <a:extLst>
              <a:ext uri="{FF2B5EF4-FFF2-40B4-BE49-F238E27FC236}">
                <a16:creationId xmlns:a16="http://schemas.microsoft.com/office/drawing/2014/main" id="{6F3B169C-8B14-4A78-81CE-5BBCF1BA6A8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2635250"/>
            <a:ext cx="715962" cy="785813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1" name="AutoShape 25">
            <a:extLst>
              <a:ext uri="{FF2B5EF4-FFF2-40B4-BE49-F238E27FC236}">
                <a16:creationId xmlns:a16="http://schemas.microsoft.com/office/drawing/2014/main" id="{E058E120-21B4-4631-9149-BC93EA8927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20725" cy="760412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26591C04-B923-4FB6-866D-74665E58FD41}"/>
              </a:ext>
            </a:extLst>
          </p:cNvPr>
          <p:cNvSpPr/>
          <p:nvPr/>
        </p:nvSpPr>
        <p:spPr>
          <a:xfrm>
            <a:off x="4356100" y="2205038"/>
            <a:ext cx="4392613" cy="850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1518" name="灯片编号占位符 1">
            <a:extLst>
              <a:ext uri="{FF2B5EF4-FFF2-40B4-BE49-F238E27FC236}">
                <a16:creationId xmlns:a16="http://schemas.microsoft.com/office/drawing/2014/main" id="{AE1C5706-166C-4A4A-B3AC-870451A9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5754D9-15BE-4314-AD3A-502FC66BB001}" type="slidenum">
              <a:rPr lang="zh-CN" altLang="en-US" sz="1200"/>
              <a:pPr/>
              <a:t>19</a:t>
            </a:fld>
            <a:endParaRPr lang="en-US" altLang="zh-CN" sz="1200"/>
          </a:p>
        </p:txBody>
      </p:sp>
      <p:pic>
        <p:nvPicPr>
          <p:cNvPr id="16" name="图片 8">
            <a:extLst>
              <a:ext uri="{FF2B5EF4-FFF2-40B4-BE49-F238E27FC236}">
                <a16:creationId xmlns:a16="http://schemas.microsoft.com/office/drawing/2014/main" id="{F1DA2F02-17B2-4D76-B8D0-A95A4878C1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873250"/>
            <a:ext cx="104933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6">
            <a:extLst>
              <a:ext uri="{FF2B5EF4-FFF2-40B4-BE49-F238E27FC236}">
                <a16:creationId xmlns:a16="http://schemas.microsoft.com/office/drawing/2014/main" id="{88AA0D53-B9B3-4853-A4E4-71E0FC678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054100"/>
            <a:ext cx="133508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B61D5870-27CA-40F5-85D2-4FD50F0EE9EF}"/>
              </a:ext>
            </a:extLst>
          </p:cNvPr>
          <p:cNvSpPr/>
          <p:nvPr/>
        </p:nvSpPr>
        <p:spPr>
          <a:xfrm>
            <a:off x="1833563" y="1160463"/>
            <a:ext cx="217487" cy="4238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7099F92-A0DA-4312-B543-5CAF47CC530B}"/>
              </a:ext>
            </a:extLst>
          </p:cNvPr>
          <p:cNvSpPr/>
          <p:nvPr/>
        </p:nvSpPr>
        <p:spPr>
          <a:xfrm>
            <a:off x="1674813" y="1852613"/>
            <a:ext cx="217487" cy="4238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7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6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.png">
            <a:extLst>
              <a:ext uri="{FF2B5EF4-FFF2-40B4-BE49-F238E27FC236}">
                <a16:creationId xmlns:a16="http://schemas.microsoft.com/office/drawing/2014/main" id="{8000D31E-0167-476E-AEB6-7EF1DE7BB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396875"/>
            <a:ext cx="8845550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查看更多精彩图片">
            <a:extLst>
              <a:ext uri="{FF2B5EF4-FFF2-40B4-BE49-F238E27FC236}">
                <a16:creationId xmlns:a16="http://schemas.microsoft.com/office/drawing/2014/main" id="{C2328431-BB82-4995-AB73-4961914088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1075"/>
            <a:ext cx="22383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E660A4-E94F-46ED-8968-6DD330049CF0}"/>
              </a:ext>
            </a:extLst>
          </p:cNvPr>
          <p:cNvSpPr txBox="1">
            <a:spLocks/>
          </p:cNvSpPr>
          <p:nvPr/>
        </p:nvSpPr>
        <p:spPr bwMode="auto">
          <a:xfrm>
            <a:off x="6961188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983B670-D248-46BD-A479-CAF837E16569}" type="slidenum">
              <a:rPr lang="en-US" altLang="zh-CN" sz="1400"/>
              <a:pPr algn="r" eaLnBrk="1" hangingPunct="1"/>
              <a:t>2</a:t>
            </a:fld>
            <a:endParaRPr lang="en-US" altLang="zh-CN" sz="14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BFC2E27-2757-4479-BD53-77D3266928D9}"/>
              </a:ext>
            </a:extLst>
          </p:cNvPr>
          <p:cNvSpPr/>
          <p:nvPr/>
        </p:nvSpPr>
        <p:spPr>
          <a:xfrm>
            <a:off x="1803400" y="4581525"/>
            <a:ext cx="1512888" cy="6619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9">
            <a:extLst>
              <a:ext uri="{FF2B5EF4-FFF2-40B4-BE49-F238E27FC236}">
                <a16:creationId xmlns:a16="http://schemas.microsoft.com/office/drawing/2014/main" id="{B4785B9F-FEFA-45CE-A998-5EB5E2CCB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8" y="5283200"/>
            <a:ext cx="34385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图片 8">
            <a:extLst>
              <a:ext uri="{FF2B5EF4-FFF2-40B4-BE49-F238E27FC236}">
                <a16:creationId xmlns:a16="http://schemas.microsoft.com/office/drawing/2014/main" id="{CAA9F9D0-810B-4995-AA1C-81569B0A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5" y="4545013"/>
            <a:ext cx="18415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5">
            <a:extLst>
              <a:ext uri="{FF2B5EF4-FFF2-40B4-BE49-F238E27FC236}">
                <a16:creationId xmlns:a16="http://schemas.microsoft.com/office/drawing/2014/main" id="{5A0299E3-5852-47FB-BB21-6A1ECCFA8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3741738"/>
            <a:ext cx="32242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图片 2">
            <a:extLst>
              <a:ext uri="{FF2B5EF4-FFF2-40B4-BE49-F238E27FC236}">
                <a16:creationId xmlns:a16="http://schemas.microsoft.com/office/drawing/2014/main" id="{5FB7F089-7676-4796-850A-400C7077D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519113"/>
            <a:ext cx="19383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3">
            <a:extLst>
              <a:ext uri="{FF2B5EF4-FFF2-40B4-BE49-F238E27FC236}">
                <a16:creationId xmlns:a16="http://schemas.microsoft.com/office/drawing/2014/main" id="{99FAD8F3-D360-47CF-B649-64BD081E4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54100"/>
            <a:ext cx="22304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7">
            <a:extLst>
              <a:ext uri="{FF2B5EF4-FFF2-40B4-BE49-F238E27FC236}">
                <a16:creationId xmlns:a16="http://schemas.microsoft.com/office/drawing/2014/main" id="{095926B8-FDCB-4215-9509-AF402C2517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5211763"/>
            <a:ext cx="30527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图片 6">
            <a:extLst>
              <a:ext uri="{FF2B5EF4-FFF2-40B4-BE49-F238E27FC236}">
                <a16:creationId xmlns:a16="http://schemas.microsoft.com/office/drawing/2014/main" id="{1D9AB118-55B3-4D60-A9F8-12689764D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4462463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图片 4">
            <a:extLst>
              <a:ext uri="{FF2B5EF4-FFF2-40B4-BE49-F238E27FC236}">
                <a16:creationId xmlns:a16="http://schemas.microsoft.com/office/drawing/2014/main" id="{EF1B577F-7526-42D6-A4C7-4EEE0BECAA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643063"/>
            <a:ext cx="81978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灯片编号占位符 3">
            <a:extLst>
              <a:ext uri="{FF2B5EF4-FFF2-40B4-BE49-F238E27FC236}">
                <a16:creationId xmlns:a16="http://schemas.microsoft.com/office/drawing/2014/main" id="{F9895611-FA02-4C95-8601-63DDE90E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ACA713E-FF06-4B7B-B50D-4667ADCA2A16}" type="slidenum">
              <a:rPr lang="zh-CN" altLang="en-US" sz="1200"/>
              <a:pPr/>
              <a:t>20</a:t>
            </a:fld>
            <a:endParaRPr lang="en-US" altLang="zh-CN" sz="120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724EAA1-C284-4708-8413-B92FFADE8319}"/>
              </a:ext>
            </a:extLst>
          </p:cNvPr>
          <p:cNvSpPr/>
          <p:nvPr/>
        </p:nvSpPr>
        <p:spPr>
          <a:xfrm>
            <a:off x="3871913" y="4183063"/>
            <a:ext cx="3724275" cy="20161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举例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4">
            <a:extLst>
              <a:ext uri="{FF2B5EF4-FFF2-40B4-BE49-F238E27FC236}">
                <a16:creationId xmlns:a16="http://schemas.microsoft.com/office/drawing/2014/main" id="{46C4440F-268F-4EA8-9370-2D8789DE2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5200650"/>
            <a:ext cx="13890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图片 25">
            <a:extLst>
              <a:ext uri="{FF2B5EF4-FFF2-40B4-BE49-F238E27FC236}">
                <a16:creationId xmlns:a16="http://schemas.microsoft.com/office/drawing/2014/main" id="{A6ED165C-E5A4-4D85-B1B3-0FF42AD5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5003800"/>
            <a:ext cx="82867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28">
            <a:extLst>
              <a:ext uri="{FF2B5EF4-FFF2-40B4-BE49-F238E27FC236}">
                <a16:creationId xmlns:a16="http://schemas.microsoft.com/office/drawing/2014/main" id="{673BA686-CD9F-4313-B131-C773B7B5E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38" y="5099050"/>
            <a:ext cx="10731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图片 27">
            <a:extLst>
              <a:ext uri="{FF2B5EF4-FFF2-40B4-BE49-F238E27FC236}">
                <a16:creationId xmlns:a16="http://schemas.microsoft.com/office/drawing/2014/main" id="{9B67D239-7D65-4354-989C-1AD770909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5070475"/>
            <a:ext cx="876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26">
            <a:extLst>
              <a:ext uri="{FF2B5EF4-FFF2-40B4-BE49-F238E27FC236}">
                <a16:creationId xmlns:a16="http://schemas.microsoft.com/office/drawing/2014/main" id="{1BCC3A88-678F-4DFF-A9CA-3EF28A8E9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235575"/>
            <a:ext cx="341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图片 9">
            <a:extLst>
              <a:ext uri="{FF2B5EF4-FFF2-40B4-BE49-F238E27FC236}">
                <a16:creationId xmlns:a16="http://schemas.microsoft.com/office/drawing/2014/main" id="{CD70BC0A-B786-487C-8A58-21BB86FEA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587750"/>
            <a:ext cx="28892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图片 11">
            <a:extLst>
              <a:ext uri="{FF2B5EF4-FFF2-40B4-BE49-F238E27FC236}">
                <a16:creationId xmlns:a16="http://schemas.microsoft.com/office/drawing/2014/main" id="{A0D9C360-C4E3-472E-BF65-BC3D5A15D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4176713"/>
            <a:ext cx="86725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图片 8">
            <a:extLst>
              <a:ext uri="{FF2B5EF4-FFF2-40B4-BE49-F238E27FC236}">
                <a16:creationId xmlns:a16="http://schemas.microsoft.com/office/drawing/2014/main" id="{2230921B-7203-48BC-B59F-E995BE0DC6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5" y="2767013"/>
            <a:ext cx="183991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图片 7">
            <a:extLst>
              <a:ext uri="{FF2B5EF4-FFF2-40B4-BE49-F238E27FC236}">
                <a16:creationId xmlns:a16="http://schemas.microsoft.com/office/drawing/2014/main" id="{323926B8-16A0-44BE-BE05-13A124884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781300"/>
            <a:ext cx="19431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图片 6">
            <a:extLst>
              <a:ext uri="{FF2B5EF4-FFF2-40B4-BE49-F238E27FC236}">
                <a16:creationId xmlns:a16="http://schemas.microsoft.com/office/drawing/2014/main" id="{980106C0-C109-4070-957B-AB946BF538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982913"/>
            <a:ext cx="21034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图片 1">
            <a:extLst>
              <a:ext uri="{FF2B5EF4-FFF2-40B4-BE49-F238E27FC236}">
                <a16:creationId xmlns:a16="http://schemas.microsoft.com/office/drawing/2014/main" id="{C9EC3542-1FCA-4D76-A60D-FC147A4FE6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430213"/>
            <a:ext cx="28892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图片 2">
            <a:extLst>
              <a:ext uri="{FF2B5EF4-FFF2-40B4-BE49-F238E27FC236}">
                <a16:creationId xmlns:a16="http://schemas.microsoft.com/office/drawing/2014/main" id="{24FAF384-99F1-4502-8338-AED344110A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052513"/>
            <a:ext cx="5383213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圆角矩形 29">
            <a:extLst>
              <a:ext uri="{FF2B5EF4-FFF2-40B4-BE49-F238E27FC236}">
                <a16:creationId xmlns:a16="http://schemas.microsoft.com/office/drawing/2014/main" id="{52D87FE3-4362-4E45-A7BE-5811AA54810F}"/>
              </a:ext>
            </a:extLst>
          </p:cNvPr>
          <p:cNvSpPr/>
          <p:nvPr/>
        </p:nvSpPr>
        <p:spPr>
          <a:xfrm>
            <a:off x="6588125" y="1922463"/>
            <a:ext cx="216058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67" name="灯片编号占位符 1">
            <a:extLst>
              <a:ext uri="{FF2B5EF4-FFF2-40B4-BE49-F238E27FC236}">
                <a16:creationId xmlns:a16="http://schemas.microsoft.com/office/drawing/2014/main" id="{081D1DE8-8CD3-41CC-AF15-AE152A19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2269EFB-174E-4477-8BCD-9D5F9A0B340C}" type="slidenum">
              <a:rPr lang="zh-CN" altLang="en-US" sz="1200"/>
              <a:pPr/>
              <a:t>21</a:t>
            </a:fld>
            <a:endParaRPr lang="en-US" altLang="zh-CN" sz="1200"/>
          </a:p>
        </p:txBody>
      </p:sp>
      <p:grpSp>
        <p:nvGrpSpPr>
          <p:cNvPr id="2" name="组合 10">
            <a:extLst>
              <a:ext uri="{FF2B5EF4-FFF2-40B4-BE49-F238E27FC236}">
                <a16:creationId xmlns:a16="http://schemas.microsoft.com/office/drawing/2014/main" id="{9B6859BE-0FB8-4F50-9E21-B7ED10C85B04}"/>
              </a:ext>
            </a:extLst>
          </p:cNvPr>
          <p:cNvGrpSpPr>
            <a:grpSpLocks/>
          </p:cNvGrpSpPr>
          <p:nvPr/>
        </p:nvGrpSpPr>
        <p:grpSpPr bwMode="auto">
          <a:xfrm>
            <a:off x="5940425" y="827088"/>
            <a:ext cx="3260725" cy="538162"/>
            <a:chOff x="3194050" y="2934243"/>
            <a:chExt cx="3260725" cy="53920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B058DA7-9E0B-40C1-8681-6C245DE2449D}"/>
                </a:ext>
              </a:extLst>
            </p:cNvPr>
            <p:cNvSpPr/>
            <p:nvPr/>
          </p:nvSpPr>
          <p:spPr bwMode="auto">
            <a:xfrm>
              <a:off x="3841750" y="3203051"/>
              <a:ext cx="144463" cy="1447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03BEF68-7A46-43E4-982F-BE93FEE08540}"/>
                </a:ext>
              </a:extLst>
            </p:cNvPr>
            <p:cNvSpPr/>
            <p:nvPr/>
          </p:nvSpPr>
          <p:spPr bwMode="auto">
            <a:xfrm>
              <a:off x="5715000" y="3198280"/>
              <a:ext cx="142875" cy="14474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B37E161C-56BB-40B2-9E03-44D2E9DD702E}"/>
                </a:ext>
              </a:extLst>
            </p:cNvPr>
            <p:cNvCxnSpPr/>
            <p:nvPr/>
          </p:nvCxnSpPr>
          <p:spPr bwMode="auto">
            <a:xfrm flipV="1">
              <a:off x="3914775" y="3268265"/>
              <a:ext cx="1800225" cy="4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581" name="对象 8">
              <a:extLst>
                <a:ext uri="{FF2B5EF4-FFF2-40B4-BE49-F238E27FC236}">
                  <a16:creationId xmlns:a16="http://schemas.microsoft.com/office/drawing/2014/main" id="{F69B9FBB-7F0F-4700-AF92-AA1C73896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050" y="2934243"/>
              <a:ext cx="431797" cy="53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82" name="对象 9">
              <a:extLst>
                <a:ext uri="{FF2B5EF4-FFF2-40B4-BE49-F238E27FC236}">
                  <a16:creationId xmlns:a16="http://schemas.microsoft.com/office/drawing/2014/main" id="{CBC188CD-2114-44CD-8C06-ADF137FCD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2340" y="2951687"/>
              <a:ext cx="452435" cy="504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8A1C924-5B9A-44C9-895C-0888C1688709}"/>
              </a:ext>
            </a:extLst>
          </p:cNvPr>
          <p:cNvCxnSpPr/>
          <p:nvPr/>
        </p:nvCxnSpPr>
        <p:spPr>
          <a:xfrm>
            <a:off x="7667625" y="404813"/>
            <a:ext cx="0" cy="2232025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6E38FEF3-C3A4-4E72-8D1C-765A495243EF}"/>
              </a:ext>
            </a:extLst>
          </p:cNvPr>
          <p:cNvSpPr/>
          <p:nvPr/>
        </p:nvSpPr>
        <p:spPr>
          <a:xfrm>
            <a:off x="8047038" y="1922463"/>
            <a:ext cx="179387" cy="1333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A98A2DE-B5E5-4C4E-A378-0DD05C0BC02F}"/>
              </a:ext>
            </a:extLst>
          </p:cNvPr>
          <p:cNvCxnSpPr/>
          <p:nvPr/>
        </p:nvCxnSpPr>
        <p:spPr>
          <a:xfrm flipV="1">
            <a:off x="6372225" y="2055813"/>
            <a:ext cx="2771775" cy="47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对象 35">
            <a:extLst>
              <a:ext uri="{FF2B5EF4-FFF2-40B4-BE49-F238E27FC236}">
                <a16:creationId xmlns:a16="http://schemas.microsoft.com/office/drawing/2014/main" id="{9894F08E-0EFF-4617-A8F5-F7248B4A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50" y="2062163"/>
            <a:ext cx="233363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对象 36">
            <a:extLst>
              <a:ext uri="{FF2B5EF4-FFF2-40B4-BE49-F238E27FC236}">
                <a16:creationId xmlns:a16="http://schemas.microsoft.com/office/drawing/2014/main" id="{0676D020-EA9A-40FC-9C76-B113ECF75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2039938"/>
            <a:ext cx="349250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对象 37">
            <a:extLst>
              <a:ext uri="{FF2B5EF4-FFF2-40B4-BE49-F238E27FC236}">
                <a16:creationId xmlns:a16="http://schemas.microsoft.com/office/drawing/2014/main" id="{85C93054-82A7-4653-B7B4-5EDB83D1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658938"/>
            <a:ext cx="2317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椭圆 46">
            <a:extLst>
              <a:ext uri="{FF2B5EF4-FFF2-40B4-BE49-F238E27FC236}">
                <a16:creationId xmlns:a16="http://schemas.microsoft.com/office/drawing/2014/main" id="{891993F1-729D-40F6-B949-E48F818F61C2}"/>
              </a:ext>
            </a:extLst>
          </p:cNvPr>
          <p:cNvSpPr/>
          <p:nvPr/>
        </p:nvSpPr>
        <p:spPr>
          <a:xfrm>
            <a:off x="2644775" y="5157788"/>
            <a:ext cx="323850" cy="576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1ADE05E-919D-4813-90A1-0D5F03FB2DFB}"/>
              </a:ext>
            </a:extLst>
          </p:cNvPr>
          <p:cNvSpPr/>
          <p:nvPr/>
        </p:nvSpPr>
        <p:spPr>
          <a:xfrm>
            <a:off x="2990850" y="5195888"/>
            <a:ext cx="357188" cy="576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DA783A13-5332-4193-920A-F095F659DA16}"/>
              </a:ext>
            </a:extLst>
          </p:cNvPr>
          <p:cNvSpPr/>
          <p:nvPr/>
        </p:nvSpPr>
        <p:spPr>
          <a:xfrm>
            <a:off x="2484438" y="5195888"/>
            <a:ext cx="242887" cy="576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47" grpId="0" animBg="1"/>
      <p:bldP spid="48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图片 14">
            <a:extLst>
              <a:ext uri="{FF2B5EF4-FFF2-40B4-BE49-F238E27FC236}">
                <a16:creationId xmlns:a16="http://schemas.microsoft.com/office/drawing/2014/main" id="{3207311C-6F45-4A32-9866-89A8B4194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781300"/>
            <a:ext cx="1371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图片 11">
            <a:extLst>
              <a:ext uri="{FF2B5EF4-FFF2-40B4-BE49-F238E27FC236}">
                <a16:creationId xmlns:a16="http://schemas.microsoft.com/office/drawing/2014/main" id="{7882459A-4D2F-49A0-A31A-1282FEC2F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52738"/>
            <a:ext cx="12255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图片 15">
            <a:extLst>
              <a:ext uri="{FF2B5EF4-FFF2-40B4-BE49-F238E27FC236}">
                <a16:creationId xmlns:a16="http://schemas.microsoft.com/office/drawing/2014/main" id="{375913E3-830B-4C12-B559-60D4DF01A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792788"/>
            <a:ext cx="14382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图片 13">
            <a:extLst>
              <a:ext uri="{FF2B5EF4-FFF2-40B4-BE49-F238E27FC236}">
                <a16:creationId xmlns:a16="http://schemas.microsoft.com/office/drawing/2014/main" id="{A788A4F7-06CD-4656-BA4D-FEF070A02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2781300"/>
            <a:ext cx="1804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12">
            <a:extLst>
              <a:ext uri="{FF2B5EF4-FFF2-40B4-BE49-F238E27FC236}">
                <a16:creationId xmlns:a16="http://schemas.microsoft.com/office/drawing/2014/main" id="{3B4BA0FB-9822-4227-91FF-947EAF8FA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782888"/>
            <a:ext cx="1371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图片 16">
            <a:extLst>
              <a:ext uri="{FF2B5EF4-FFF2-40B4-BE49-F238E27FC236}">
                <a16:creationId xmlns:a16="http://schemas.microsoft.com/office/drawing/2014/main" id="{CAA70172-7D80-4606-A99D-B20068ED0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5732463"/>
            <a:ext cx="15478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图片 17">
            <a:extLst>
              <a:ext uri="{FF2B5EF4-FFF2-40B4-BE49-F238E27FC236}">
                <a16:creationId xmlns:a16="http://schemas.microsoft.com/office/drawing/2014/main" id="{FC80E9F6-EF58-4197-8395-FE4FC24DE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5634038"/>
            <a:ext cx="1511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图片 7">
            <a:extLst>
              <a:ext uri="{FF2B5EF4-FFF2-40B4-BE49-F238E27FC236}">
                <a16:creationId xmlns:a16="http://schemas.microsoft.com/office/drawing/2014/main" id="{3E2893B3-53C4-4A9E-8CB9-52D26407B9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419100"/>
            <a:ext cx="81978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6" name="灯片编号占位符 2">
            <a:extLst>
              <a:ext uri="{FF2B5EF4-FFF2-40B4-BE49-F238E27FC236}">
                <a16:creationId xmlns:a16="http://schemas.microsoft.com/office/drawing/2014/main" id="{BA1BE078-97CC-4358-8FF5-B05795A7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1CDDD2-C363-4E7A-BB7D-837D87958C0A}" type="slidenum">
              <a:rPr lang="zh-CN" altLang="en-US" sz="1200"/>
              <a:pPr/>
              <a:t>22</a:t>
            </a:fld>
            <a:endParaRPr lang="en-US" altLang="zh-CN" sz="1200"/>
          </a:p>
        </p:txBody>
      </p:sp>
      <p:grpSp>
        <p:nvGrpSpPr>
          <p:cNvPr id="2" name="Group 215">
            <a:extLst>
              <a:ext uri="{FF2B5EF4-FFF2-40B4-BE49-F238E27FC236}">
                <a16:creationId xmlns:a16="http://schemas.microsoft.com/office/drawing/2014/main" id="{B3926578-BDDB-4324-AC79-14D5518FC2CC}"/>
              </a:ext>
            </a:extLst>
          </p:cNvPr>
          <p:cNvGrpSpPr>
            <a:grpSpLocks/>
          </p:cNvGrpSpPr>
          <p:nvPr/>
        </p:nvGrpSpPr>
        <p:grpSpPr bwMode="auto">
          <a:xfrm>
            <a:off x="1374775" y="1098550"/>
            <a:ext cx="6502400" cy="4619625"/>
            <a:chOff x="866" y="692"/>
            <a:chExt cx="4096" cy="2910"/>
          </a:xfrm>
        </p:grpSpPr>
        <p:sp>
          <p:nvSpPr>
            <p:cNvPr id="24588" name="Freeform 15">
              <a:extLst>
                <a:ext uri="{FF2B5EF4-FFF2-40B4-BE49-F238E27FC236}">
                  <a16:creationId xmlns:a16="http://schemas.microsoft.com/office/drawing/2014/main" id="{2936B48B-C127-487C-9B55-9C08A4C93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0" y="1005"/>
              <a:ext cx="701" cy="614"/>
            </a:xfrm>
            <a:custGeom>
              <a:avLst/>
              <a:gdLst>
                <a:gd name="T0" fmla="*/ 0 w 2804"/>
                <a:gd name="T1" fmla="*/ 0 h 2455"/>
                <a:gd name="T2" fmla="*/ 0 w 2804"/>
                <a:gd name="T3" fmla="*/ 0 h 2455"/>
                <a:gd name="T4" fmla="*/ 0 w 2804"/>
                <a:gd name="T5" fmla="*/ 0 h 2455"/>
                <a:gd name="T6" fmla="*/ 0 w 2804"/>
                <a:gd name="T7" fmla="*/ 0 h 2455"/>
                <a:gd name="T8" fmla="*/ 0 w 2804"/>
                <a:gd name="T9" fmla="*/ 0 h 2455"/>
                <a:gd name="T10" fmla="*/ 0 w 2804"/>
                <a:gd name="T11" fmla="*/ 0 h 2455"/>
                <a:gd name="T12" fmla="*/ 0 w 2804"/>
                <a:gd name="T13" fmla="*/ 0 h 2455"/>
                <a:gd name="T14" fmla="*/ 0 w 2804"/>
                <a:gd name="T15" fmla="*/ 0 h 2455"/>
                <a:gd name="T16" fmla="*/ 0 w 2804"/>
                <a:gd name="T17" fmla="*/ 0 h 2455"/>
                <a:gd name="T18" fmla="*/ 0 w 2804"/>
                <a:gd name="T19" fmla="*/ 0 h 2455"/>
                <a:gd name="T20" fmla="*/ 0 w 2804"/>
                <a:gd name="T21" fmla="*/ 0 h 2455"/>
                <a:gd name="T22" fmla="*/ 0 w 2804"/>
                <a:gd name="T23" fmla="*/ 0 h 2455"/>
                <a:gd name="T24" fmla="*/ 0 w 2804"/>
                <a:gd name="T25" fmla="*/ 0 h 2455"/>
                <a:gd name="T26" fmla="*/ 0 w 2804"/>
                <a:gd name="T27" fmla="*/ 0 h 2455"/>
                <a:gd name="T28" fmla="*/ 0 w 2804"/>
                <a:gd name="T29" fmla="*/ 0 h 2455"/>
                <a:gd name="T30" fmla="*/ 0 w 2804"/>
                <a:gd name="T31" fmla="*/ 0 h 2455"/>
                <a:gd name="T32" fmla="*/ 0 w 2804"/>
                <a:gd name="T33" fmla="*/ 0 h 2455"/>
                <a:gd name="T34" fmla="*/ 0 w 2804"/>
                <a:gd name="T35" fmla="*/ 0 h 2455"/>
                <a:gd name="T36" fmla="*/ 0 w 2804"/>
                <a:gd name="T37" fmla="*/ 0 h 2455"/>
                <a:gd name="T38" fmla="*/ 0 w 2804"/>
                <a:gd name="T39" fmla="*/ 0 h 2455"/>
                <a:gd name="T40" fmla="*/ 0 w 2804"/>
                <a:gd name="T41" fmla="*/ 0 h 2455"/>
                <a:gd name="T42" fmla="*/ 0 w 2804"/>
                <a:gd name="T43" fmla="*/ 0 h 2455"/>
                <a:gd name="T44" fmla="*/ 0 w 2804"/>
                <a:gd name="T45" fmla="*/ 0 h 2455"/>
                <a:gd name="T46" fmla="*/ 0 w 2804"/>
                <a:gd name="T47" fmla="*/ 0 h 2455"/>
                <a:gd name="T48" fmla="*/ 0 w 2804"/>
                <a:gd name="T49" fmla="*/ 0 h 2455"/>
                <a:gd name="T50" fmla="*/ 0 w 2804"/>
                <a:gd name="T51" fmla="*/ 0 h 2455"/>
                <a:gd name="T52" fmla="*/ 0 w 2804"/>
                <a:gd name="T53" fmla="*/ 0 h 2455"/>
                <a:gd name="T54" fmla="*/ 0 w 2804"/>
                <a:gd name="T55" fmla="*/ 0 h 2455"/>
                <a:gd name="T56" fmla="*/ 0 w 2804"/>
                <a:gd name="T57" fmla="*/ 0 h 2455"/>
                <a:gd name="T58" fmla="*/ 0 w 2804"/>
                <a:gd name="T59" fmla="*/ 0 h 2455"/>
                <a:gd name="T60" fmla="*/ 0 w 2804"/>
                <a:gd name="T61" fmla="*/ 0 h 2455"/>
                <a:gd name="T62" fmla="*/ 0 w 2804"/>
                <a:gd name="T63" fmla="*/ 0 h 2455"/>
                <a:gd name="T64" fmla="*/ 0 w 2804"/>
                <a:gd name="T65" fmla="*/ 0 h 2455"/>
                <a:gd name="T66" fmla="*/ 0 w 2804"/>
                <a:gd name="T67" fmla="*/ 0 h 2455"/>
                <a:gd name="T68" fmla="*/ 0 w 2804"/>
                <a:gd name="T69" fmla="*/ 0 h 245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804"/>
                <a:gd name="T106" fmla="*/ 0 h 2455"/>
                <a:gd name="T107" fmla="*/ 2804 w 2804"/>
                <a:gd name="T108" fmla="*/ 2455 h 245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804" h="2455">
                  <a:moveTo>
                    <a:pt x="2801" y="29"/>
                  </a:moveTo>
                  <a:lnTo>
                    <a:pt x="2804" y="2082"/>
                  </a:lnTo>
                  <a:lnTo>
                    <a:pt x="2778" y="2126"/>
                  </a:lnTo>
                  <a:lnTo>
                    <a:pt x="2740" y="2166"/>
                  </a:lnTo>
                  <a:lnTo>
                    <a:pt x="2690" y="2204"/>
                  </a:lnTo>
                  <a:lnTo>
                    <a:pt x="2631" y="2240"/>
                  </a:lnTo>
                  <a:lnTo>
                    <a:pt x="2561" y="2273"/>
                  </a:lnTo>
                  <a:lnTo>
                    <a:pt x="2483" y="2304"/>
                  </a:lnTo>
                  <a:lnTo>
                    <a:pt x="2397" y="2331"/>
                  </a:lnTo>
                  <a:lnTo>
                    <a:pt x="2305" y="2356"/>
                  </a:lnTo>
                  <a:lnTo>
                    <a:pt x="2205" y="2379"/>
                  </a:lnTo>
                  <a:lnTo>
                    <a:pt x="2100" y="2398"/>
                  </a:lnTo>
                  <a:lnTo>
                    <a:pt x="1990" y="2414"/>
                  </a:lnTo>
                  <a:lnTo>
                    <a:pt x="1877" y="2428"/>
                  </a:lnTo>
                  <a:lnTo>
                    <a:pt x="1760" y="2439"/>
                  </a:lnTo>
                  <a:lnTo>
                    <a:pt x="1641" y="2447"/>
                  </a:lnTo>
                  <a:lnTo>
                    <a:pt x="1520" y="2452"/>
                  </a:lnTo>
                  <a:lnTo>
                    <a:pt x="1399" y="2455"/>
                  </a:lnTo>
                  <a:lnTo>
                    <a:pt x="1278" y="2453"/>
                  </a:lnTo>
                  <a:lnTo>
                    <a:pt x="1157" y="2450"/>
                  </a:lnTo>
                  <a:lnTo>
                    <a:pt x="1038" y="2443"/>
                  </a:lnTo>
                  <a:lnTo>
                    <a:pt x="922" y="2433"/>
                  </a:lnTo>
                  <a:lnTo>
                    <a:pt x="808" y="2420"/>
                  </a:lnTo>
                  <a:lnTo>
                    <a:pt x="699" y="2403"/>
                  </a:lnTo>
                  <a:lnTo>
                    <a:pt x="595" y="2385"/>
                  </a:lnTo>
                  <a:lnTo>
                    <a:pt x="495" y="2362"/>
                  </a:lnTo>
                  <a:lnTo>
                    <a:pt x="402" y="2337"/>
                  </a:lnTo>
                  <a:lnTo>
                    <a:pt x="317" y="2307"/>
                  </a:lnTo>
                  <a:lnTo>
                    <a:pt x="240" y="2277"/>
                  </a:lnTo>
                  <a:lnTo>
                    <a:pt x="171" y="2241"/>
                  </a:lnTo>
                  <a:lnTo>
                    <a:pt x="112" y="2202"/>
                  </a:lnTo>
                  <a:lnTo>
                    <a:pt x="63" y="2160"/>
                  </a:lnTo>
                  <a:lnTo>
                    <a:pt x="26" y="2115"/>
                  </a:lnTo>
                  <a:lnTo>
                    <a:pt x="0" y="206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Freeform 16">
              <a:extLst>
                <a:ext uri="{FF2B5EF4-FFF2-40B4-BE49-F238E27FC236}">
                  <a16:creationId xmlns:a16="http://schemas.microsoft.com/office/drawing/2014/main" id="{E6C422A0-04A2-4DDD-8E93-2312365DA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0" y="905"/>
              <a:ext cx="700" cy="200"/>
            </a:xfrm>
            <a:custGeom>
              <a:avLst/>
              <a:gdLst>
                <a:gd name="T0" fmla="*/ 0 w 2801"/>
                <a:gd name="T1" fmla="*/ 0 h 801"/>
                <a:gd name="T2" fmla="*/ 0 w 2801"/>
                <a:gd name="T3" fmla="*/ 0 h 801"/>
                <a:gd name="T4" fmla="*/ 0 w 2801"/>
                <a:gd name="T5" fmla="*/ 0 h 801"/>
                <a:gd name="T6" fmla="*/ 0 w 2801"/>
                <a:gd name="T7" fmla="*/ 0 h 801"/>
                <a:gd name="T8" fmla="*/ 0 w 2801"/>
                <a:gd name="T9" fmla="*/ 0 h 801"/>
                <a:gd name="T10" fmla="*/ 0 w 2801"/>
                <a:gd name="T11" fmla="*/ 0 h 801"/>
                <a:gd name="T12" fmla="*/ 0 w 2801"/>
                <a:gd name="T13" fmla="*/ 0 h 801"/>
                <a:gd name="T14" fmla="*/ 0 w 2801"/>
                <a:gd name="T15" fmla="*/ 0 h 801"/>
                <a:gd name="T16" fmla="*/ 0 w 2801"/>
                <a:gd name="T17" fmla="*/ 0 h 801"/>
                <a:gd name="T18" fmla="*/ 0 w 2801"/>
                <a:gd name="T19" fmla="*/ 0 h 801"/>
                <a:gd name="T20" fmla="*/ 0 w 2801"/>
                <a:gd name="T21" fmla="*/ 0 h 801"/>
                <a:gd name="T22" fmla="*/ 0 w 2801"/>
                <a:gd name="T23" fmla="*/ 0 h 801"/>
                <a:gd name="T24" fmla="*/ 0 w 2801"/>
                <a:gd name="T25" fmla="*/ 0 h 801"/>
                <a:gd name="T26" fmla="*/ 0 w 2801"/>
                <a:gd name="T27" fmla="*/ 0 h 801"/>
                <a:gd name="T28" fmla="*/ 0 w 2801"/>
                <a:gd name="T29" fmla="*/ 0 h 801"/>
                <a:gd name="T30" fmla="*/ 0 w 2801"/>
                <a:gd name="T31" fmla="*/ 0 h 801"/>
                <a:gd name="T32" fmla="*/ 0 w 2801"/>
                <a:gd name="T33" fmla="*/ 0 h 801"/>
                <a:gd name="T34" fmla="*/ 0 w 2801"/>
                <a:gd name="T35" fmla="*/ 0 h 801"/>
                <a:gd name="T36" fmla="*/ 0 w 2801"/>
                <a:gd name="T37" fmla="*/ 0 h 801"/>
                <a:gd name="T38" fmla="*/ 0 w 2801"/>
                <a:gd name="T39" fmla="*/ 0 h 801"/>
                <a:gd name="T40" fmla="*/ 0 w 2801"/>
                <a:gd name="T41" fmla="*/ 0 h 801"/>
                <a:gd name="T42" fmla="*/ 0 w 2801"/>
                <a:gd name="T43" fmla="*/ 0 h 801"/>
                <a:gd name="T44" fmla="*/ 0 w 2801"/>
                <a:gd name="T45" fmla="*/ 0 h 801"/>
                <a:gd name="T46" fmla="*/ 0 w 2801"/>
                <a:gd name="T47" fmla="*/ 0 h 801"/>
                <a:gd name="T48" fmla="*/ 0 w 2801"/>
                <a:gd name="T49" fmla="*/ 0 h 801"/>
                <a:gd name="T50" fmla="*/ 0 w 2801"/>
                <a:gd name="T51" fmla="*/ 0 h 801"/>
                <a:gd name="T52" fmla="*/ 0 w 2801"/>
                <a:gd name="T53" fmla="*/ 0 h 801"/>
                <a:gd name="T54" fmla="*/ 0 w 2801"/>
                <a:gd name="T55" fmla="*/ 0 h 801"/>
                <a:gd name="T56" fmla="*/ 0 w 2801"/>
                <a:gd name="T57" fmla="*/ 0 h 801"/>
                <a:gd name="T58" fmla="*/ 0 w 2801"/>
                <a:gd name="T59" fmla="*/ 0 h 801"/>
                <a:gd name="T60" fmla="*/ 0 w 2801"/>
                <a:gd name="T61" fmla="*/ 0 h 801"/>
                <a:gd name="T62" fmla="*/ 0 w 2801"/>
                <a:gd name="T63" fmla="*/ 0 h 801"/>
                <a:gd name="T64" fmla="*/ 0 w 2801"/>
                <a:gd name="T65" fmla="*/ 0 h 801"/>
                <a:gd name="T66" fmla="*/ 0 w 2801"/>
                <a:gd name="T67" fmla="*/ 0 h 801"/>
                <a:gd name="T68" fmla="*/ 0 w 2801"/>
                <a:gd name="T69" fmla="*/ 0 h 801"/>
                <a:gd name="T70" fmla="*/ 0 w 2801"/>
                <a:gd name="T71" fmla="*/ 0 h 801"/>
                <a:gd name="T72" fmla="*/ 0 w 2801"/>
                <a:gd name="T73" fmla="*/ 0 h 801"/>
                <a:gd name="T74" fmla="*/ 0 w 2801"/>
                <a:gd name="T75" fmla="*/ 0 h 801"/>
                <a:gd name="T76" fmla="*/ 0 w 2801"/>
                <a:gd name="T77" fmla="*/ 0 h 801"/>
                <a:gd name="T78" fmla="*/ 0 w 2801"/>
                <a:gd name="T79" fmla="*/ 0 h 801"/>
                <a:gd name="T80" fmla="*/ 0 w 2801"/>
                <a:gd name="T81" fmla="*/ 0 h 801"/>
                <a:gd name="T82" fmla="*/ 0 w 2801"/>
                <a:gd name="T83" fmla="*/ 0 h 801"/>
                <a:gd name="T84" fmla="*/ 0 w 2801"/>
                <a:gd name="T85" fmla="*/ 0 h 801"/>
                <a:gd name="T86" fmla="*/ 0 w 2801"/>
                <a:gd name="T87" fmla="*/ 0 h 801"/>
                <a:gd name="T88" fmla="*/ 0 w 2801"/>
                <a:gd name="T89" fmla="*/ 0 h 801"/>
                <a:gd name="T90" fmla="*/ 0 w 2801"/>
                <a:gd name="T91" fmla="*/ 0 h 801"/>
                <a:gd name="T92" fmla="*/ 0 w 2801"/>
                <a:gd name="T93" fmla="*/ 0 h 801"/>
                <a:gd name="T94" fmla="*/ 0 w 2801"/>
                <a:gd name="T95" fmla="*/ 0 h 801"/>
                <a:gd name="T96" fmla="*/ 0 w 2801"/>
                <a:gd name="T97" fmla="*/ 0 h 801"/>
                <a:gd name="T98" fmla="*/ 0 w 2801"/>
                <a:gd name="T99" fmla="*/ 0 h 801"/>
                <a:gd name="T100" fmla="*/ 0 w 2801"/>
                <a:gd name="T101" fmla="*/ 0 h 80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801"/>
                <a:gd name="T154" fmla="*/ 0 h 801"/>
                <a:gd name="T155" fmla="*/ 2801 w 2801"/>
                <a:gd name="T156" fmla="*/ 801 h 80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801" h="801">
                  <a:moveTo>
                    <a:pt x="1401" y="0"/>
                  </a:moveTo>
                  <a:lnTo>
                    <a:pt x="1472" y="2"/>
                  </a:lnTo>
                  <a:lnTo>
                    <a:pt x="1543" y="3"/>
                  </a:lnTo>
                  <a:lnTo>
                    <a:pt x="1613" y="5"/>
                  </a:lnTo>
                  <a:lnTo>
                    <a:pt x="1682" y="9"/>
                  </a:lnTo>
                  <a:lnTo>
                    <a:pt x="1751" y="13"/>
                  </a:lnTo>
                  <a:lnTo>
                    <a:pt x="1817" y="19"/>
                  </a:lnTo>
                  <a:lnTo>
                    <a:pt x="1881" y="25"/>
                  </a:lnTo>
                  <a:lnTo>
                    <a:pt x="1945" y="32"/>
                  </a:lnTo>
                  <a:lnTo>
                    <a:pt x="2007" y="41"/>
                  </a:lnTo>
                  <a:lnTo>
                    <a:pt x="2068" y="49"/>
                  </a:lnTo>
                  <a:lnTo>
                    <a:pt x="2127" y="58"/>
                  </a:lnTo>
                  <a:lnTo>
                    <a:pt x="2184" y="69"/>
                  </a:lnTo>
                  <a:lnTo>
                    <a:pt x="2238" y="81"/>
                  </a:lnTo>
                  <a:lnTo>
                    <a:pt x="2291" y="93"/>
                  </a:lnTo>
                  <a:lnTo>
                    <a:pt x="2342" y="105"/>
                  </a:lnTo>
                  <a:lnTo>
                    <a:pt x="2390" y="118"/>
                  </a:lnTo>
                  <a:lnTo>
                    <a:pt x="2436" y="132"/>
                  </a:lnTo>
                  <a:lnTo>
                    <a:pt x="2480" y="146"/>
                  </a:lnTo>
                  <a:lnTo>
                    <a:pt x="2523" y="162"/>
                  </a:lnTo>
                  <a:lnTo>
                    <a:pt x="2561" y="177"/>
                  </a:lnTo>
                  <a:lnTo>
                    <a:pt x="2598" y="194"/>
                  </a:lnTo>
                  <a:lnTo>
                    <a:pt x="2632" y="210"/>
                  </a:lnTo>
                  <a:lnTo>
                    <a:pt x="2663" y="228"/>
                  </a:lnTo>
                  <a:lnTo>
                    <a:pt x="2690" y="245"/>
                  </a:lnTo>
                  <a:lnTo>
                    <a:pt x="2715" y="264"/>
                  </a:lnTo>
                  <a:lnTo>
                    <a:pt x="2738" y="282"/>
                  </a:lnTo>
                  <a:lnTo>
                    <a:pt x="2757" y="302"/>
                  </a:lnTo>
                  <a:lnTo>
                    <a:pt x="2772" y="321"/>
                  </a:lnTo>
                  <a:lnTo>
                    <a:pt x="2785" y="340"/>
                  </a:lnTo>
                  <a:lnTo>
                    <a:pt x="2793" y="360"/>
                  </a:lnTo>
                  <a:lnTo>
                    <a:pt x="2799" y="380"/>
                  </a:lnTo>
                  <a:lnTo>
                    <a:pt x="2801" y="401"/>
                  </a:lnTo>
                  <a:lnTo>
                    <a:pt x="2799" y="422"/>
                  </a:lnTo>
                  <a:lnTo>
                    <a:pt x="2793" y="442"/>
                  </a:lnTo>
                  <a:lnTo>
                    <a:pt x="2785" y="462"/>
                  </a:lnTo>
                  <a:lnTo>
                    <a:pt x="2772" y="482"/>
                  </a:lnTo>
                  <a:lnTo>
                    <a:pt x="2757" y="501"/>
                  </a:lnTo>
                  <a:lnTo>
                    <a:pt x="2738" y="520"/>
                  </a:lnTo>
                  <a:lnTo>
                    <a:pt x="2715" y="539"/>
                  </a:lnTo>
                  <a:lnTo>
                    <a:pt x="2690" y="557"/>
                  </a:lnTo>
                  <a:lnTo>
                    <a:pt x="2663" y="575"/>
                  </a:lnTo>
                  <a:lnTo>
                    <a:pt x="2632" y="593"/>
                  </a:lnTo>
                  <a:lnTo>
                    <a:pt x="2598" y="609"/>
                  </a:lnTo>
                  <a:lnTo>
                    <a:pt x="2561" y="625"/>
                  </a:lnTo>
                  <a:lnTo>
                    <a:pt x="2523" y="641"/>
                  </a:lnTo>
                  <a:lnTo>
                    <a:pt x="2480" y="655"/>
                  </a:lnTo>
                  <a:lnTo>
                    <a:pt x="2436" y="671"/>
                  </a:lnTo>
                  <a:lnTo>
                    <a:pt x="2390" y="684"/>
                  </a:lnTo>
                  <a:lnTo>
                    <a:pt x="2342" y="697"/>
                  </a:lnTo>
                  <a:lnTo>
                    <a:pt x="2291" y="710"/>
                  </a:lnTo>
                  <a:lnTo>
                    <a:pt x="2238" y="722"/>
                  </a:lnTo>
                  <a:lnTo>
                    <a:pt x="2184" y="733"/>
                  </a:lnTo>
                  <a:lnTo>
                    <a:pt x="2127" y="743"/>
                  </a:lnTo>
                  <a:lnTo>
                    <a:pt x="2068" y="753"/>
                  </a:lnTo>
                  <a:lnTo>
                    <a:pt x="2007" y="762"/>
                  </a:lnTo>
                  <a:lnTo>
                    <a:pt x="1945" y="771"/>
                  </a:lnTo>
                  <a:lnTo>
                    <a:pt x="1881" y="778"/>
                  </a:lnTo>
                  <a:lnTo>
                    <a:pt x="1817" y="784"/>
                  </a:lnTo>
                  <a:lnTo>
                    <a:pt x="1751" y="788"/>
                  </a:lnTo>
                  <a:lnTo>
                    <a:pt x="1682" y="793"/>
                  </a:lnTo>
                  <a:lnTo>
                    <a:pt x="1613" y="797"/>
                  </a:lnTo>
                  <a:lnTo>
                    <a:pt x="1543" y="799"/>
                  </a:lnTo>
                  <a:lnTo>
                    <a:pt x="1472" y="801"/>
                  </a:lnTo>
                  <a:lnTo>
                    <a:pt x="1401" y="801"/>
                  </a:lnTo>
                  <a:lnTo>
                    <a:pt x="1329" y="801"/>
                  </a:lnTo>
                  <a:lnTo>
                    <a:pt x="1258" y="799"/>
                  </a:lnTo>
                  <a:lnTo>
                    <a:pt x="1188" y="797"/>
                  </a:lnTo>
                  <a:lnTo>
                    <a:pt x="1119" y="793"/>
                  </a:lnTo>
                  <a:lnTo>
                    <a:pt x="1051" y="788"/>
                  </a:lnTo>
                  <a:lnTo>
                    <a:pt x="985" y="784"/>
                  </a:lnTo>
                  <a:lnTo>
                    <a:pt x="920" y="778"/>
                  </a:lnTo>
                  <a:lnTo>
                    <a:pt x="855" y="771"/>
                  </a:lnTo>
                  <a:lnTo>
                    <a:pt x="794" y="762"/>
                  </a:lnTo>
                  <a:lnTo>
                    <a:pt x="733" y="753"/>
                  </a:lnTo>
                  <a:lnTo>
                    <a:pt x="674" y="743"/>
                  </a:lnTo>
                  <a:lnTo>
                    <a:pt x="618" y="733"/>
                  </a:lnTo>
                  <a:lnTo>
                    <a:pt x="563" y="722"/>
                  </a:lnTo>
                  <a:lnTo>
                    <a:pt x="510" y="710"/>
                  </a:lnTo>
                  <a:lnTo>
                    <a:pt x="459" y="697"/>
                  </a:lnTo>
                  <a:lnTo>
                    <a:pt x="411" y="684"/>
                  </a:lnTo>
                  <a:lnTo>
                    <a:pt x="364" y="671"/>
                  </a:lnTo>
                  <a:lnTo>
                    <a:pt x="321" y="655"/>
                  </a:lnTo>
                  <a:lnTo>
                    <a:pt x="279" y="641"/>
                  </a:lnTo>
                  <a:lnTo>
                    <a:pt x="240" y="625"/>
                  </a:lnTo>
                  <a:lnTo>
                    <a:pt x="203" y="609"/>
                  </a:lnTo>
                  <a:lnTo>
                    <a:pt x="169" y="593"/>
                  </a:lnTo>
                  <a:lnTo>
                    <a:pt x="138" y="575"/>
                  </a:lnTo>
                  <a:lnTo>
                    <a:pt x="111" y="557"/>
                  </a:lnTo>
                  <a:lnTo>
                    <a:pt x="86" y="539"/>
                  </a:lnTo>
                  <a:lnTo>
                    <a:pt x="63" y="520"/>
                  </a:lnTo>
                  <a:lnTo>
                    <a:pt x="44" y="501"/>
                  </a:lnTo>
                  <a:lnTo>
                    <a:pt x="29" y="482"/>
                  </a:lnTo>
                  <a:lnTo>
                    <a:pt x="17" y="462"/>
                  </a:lnTo>
                  <a:lnTo>
                    <a:pt x="7" y="442"/>
                  </a:lnTo>
                  <a:lnTo>
                    <a:pt x="3" y="422"/>
                  </a:lnTo>
                  <a:lnTo>
                    <a:pt x="0" y="401"/>
                  </a:lnTo>
                  <a:lnTo>
                    <a:pt x="3" y="380"/>
                  </a:lnTo>
                  <a:lnTo>
                    <a:pt x="7" y="360"/>
                  </a:lnTo>
                  <a:lnTo>
                    <a:pt x="17" y="340"/>
                  </a:lnTo>
                  <a:lnTo>
                    <a:pt x="29" y="321"/>
                  </a:lnTo>
                  <a:lnTo>
                    <a:pt x="44" y="302"/>
                  </a:lnTo>
                  <a:lnTo>
                    <a:pt x="63" y="282"/>
                  </a:lnTo>
                  <a:lnTo>
                    <a:pt x="86" y="264"/>
                  </a:lnTo>
                  <a:lnTo>
                    <a:pt x="111" y="245"/>
                  </a:lnTo>
                  <a:lnTo>
                    <a:pt x="138" y="228"/>
                  </a:lnTo>
                  <a:lnTo>
                    <a:pt x="169" y="210"/>
                  </a:lnTo>
                  <a:lnTo>
                    <a:pt x="203" y="194"/>
                  </a:lnTo>
                  <a:lnTo>
                    <a:pt x="240" y="177"/>
                  </a:lnTo>
                  <a:lnTo>
                    <a:pt x="279" y="162"/>
                  </a:lnTo>
                  <a:lnTo>
                    <a:pt x="321" y="146"/>
                  </a:lnTo>
                  <a:lnTo>
                    <a:pt x="364" y="132"/>
                  </a:lnTo>
                  <a:lnTo>
                    <a:pt x="411" y="118"/>
                  </a:lnTo>
                  <a:lnTo>
                    <a:pt x="459" y="105"/>
                  </a:lnTo>
                  <a:lnTo>
                    <a:pt x="510" y="93"/>
                  </a:lnTo>
                  <a:lnTo>
                    <a:pt x="563" y="81"/>
                  </a:lnTo>
                  <a:lnTo>
                    <a:pt x="618" y="69"/>
                  </a:lnTo>
                  <a:lnTo>
                    <a:pt x="674" y="58"/>
                  </a:lnTo>
                  <a:lnTo>
                    <a:pt x="733" y="49"/>
                  </a:lnTo>
                  <a:lnTo>
                    <a:pt x="794" y="41"/>
                  </a:lnTo>
                  <a:lnTo>
                    <a:pt x="855" y="32"/>
                  </a:lnTo>
                  <a:lnTo>
                    <a:pt x="920" y="25"/>
                  </a:lnTo>
                  <a:lnTo>
                    <a:pt x="985" y="19"/>
                  </a:lnTo>
                  <a:lnTo>
                    <a:pt x="1051" y="13"/>
                  </a:lnTo>
                  <a:lnTo>
                    <a:pt x="1119" y="9"/>
                  </a:lnTo>
                  <a:lnTo>
                    <a:pt x="1188" y="5"/>
                  </a:lnTo>
                  <a:lnTo>
                    <a:pt x="1258" y="3"/>
                  </a:lnTo>
                  <a:lnTo>
                    <a:pt x="1329" y="2"/>
                  </a:lnTo>
                  <a:lnTo>
                    <a:pt x="1401" y="0"/>
                  </a:lnTo>
                  <a:close/>
                  <a:moveTo>
                    <a:pt x="1401" y="155"/>
                  </a:moveTo>
                  <a:lnTo>
                    <a:pt x="1458" y="155"/>
                  </a:lnTo>
                  <a:lnTo>
                    <a:pt x="1515" y="156"/>
                  </a:lnTo>
                  <a:lnTo>
                    <a:pt x="1571" y="157"/>
                  </a:lnTo>
                  <a:lnTo>
                    <a:pt x="1626" y="159"/>
                  </a:lnTo>
                  <a:lnTo>
                    <a:pt x="1680" y="163"/>
                  </a:lnTo>
                  <a:lnTo>
                    <a:pt x="1733" y="165"/>
                  </a:lnTo>
                  <a:lnTo>
                    <a:pt x="1785" y="170"/>
                  </a:lnTo>
                  <a:lnTo>
                    <a:pt x="1836" y="174"/>
                  </a:lnTo>
                  <a:lnTo>
                    <a:pt x="1885" y="178"/>
                  </a:lnTo>
                  <a:lnTo>
                    <a:pt x="1934" y="184"/>
                  </a:lnTo>
                  <a:lnTo>
                    <a:pt x="1980" y="190"/>
                  </a:lnTo>
                  <a:lnTo>
                    <a:pt x="2026" y="196"/>
                  </a:lnTo>
                  <a:lnTo>
                    <a:pt x="2070" y="203"/>
                  </a:lnTo>
                  <a:lnTo>
                    <a:pt x="2111" y="210"/>
                  </a:lnTo>
                  <a:lnTo>
                    <a:pt x="2153" y="219"/>
                  </a:lnTo>
                  <a:lnTo>
                    <a:pt x="2191" y="227"/>
                  </a:lnTo>
                  <a:lnTo>
                    <a:pt x="2229" y="235"/>
                  </a:lnTo>
                  <a:lnTo>
                    <a:pt x="2263" y="245"/>
                  </a:lnTo>
                  <a:lnTo>
                    <a:pt x="2296" y="253"/>
                  </a:lnTo>
                  <a:lnTo>
                    <a:pt x="2327" y="264"/>
                  </a:lnTo>
                  <a:lnTo>
                    <a:pt x="2357" y="273"/>
                  </a:lnTo>
                  <a:lnTo>
                    <a:pt x="2384" y="284"/>
                  </a:lnTo>
                  <a:lnTo>
                    <a:pt x="2408" y="295"/>
                  </a:lnTo>
                  <a:lnTo>
                    <a:pt x="2430" y="305"/>
                  </a:lnTo>
                  <a:lnTo>
                    <a:pt x="2451" y="316"/>
                  </a:lnTo>
                  <a:lnTo>
                    <a:pt x="2468" y="328"/>
                  </a:lnTo>
                  <a:lnTo>
                    <a:pt x="2484" y="340"/>
                  </a:lnTo>
                  <a:lnTo>
                    <a:pt x="2496" y="352"/>
                  </a:lnTo>
                  <a:lnTo>
                    <a:pt x="2506" y="363"/>
                  </a:lnTo>
                  <a:lnTo>
                    <a:pt x="2514" y="377"/>
                  </a:lnTo>
                  <a:lnTo>
                    <a:pt x="2517" y="388"/>
                  </a:lnTo>
                  <a:lnTo>
                    <a:pt x="2519" y="401"/>
                  </a:lnTo>
                  <a:lnTo>
                    <a:pt x="2517" y="413"/>
                  </a:lnTo>
                  <a:lnTo>
                    <a:pt x="2514" y="426"/>
                  </a:lnTo>
                  <a:lnTo>
                    <a:pt x="2506" y="438"/>
                  </a:lnTo>
                  <a:lnTo>
                    <a:pt x="2496" y="451"/>
                  </a:lnTo>
                  <a:lnTo>
                    <a:pt x="2484" y="463"/>
                  </a:lnTo>
                  <a:lnTo>
                    <a:pt x="2468" y="475"/>
                  </a:lnTo>
                  <a:lnTo>
                    <a:pt x="2451" y="486"/>
                  </a:lnTo>
                  <a:lnTo>
                    <a:pt x="2430" y="498"/>
                  </a:lnTo>
                  <a:lnTo>
                    <a:pt x="2408" y="508"/>
                  </a:lnTo>
                  <a:lnTo>
                    <a:pt x="2384" y="519"/>
                  </a:lnTo>
                  <a:lnTo>
                    <a:pt x="2357" y="530"/>
                  </a:lnTo>
                  <a:lnTo>
                    <a:pt x="2327" y="539"/>
                  </a:lnTo>
                  <a:lnTo>
                    <a:pt x="2296" y="549"/>
                  </a:lnTo>
                  <a:lnTo>
                    <a:pt x="2263" y="558"/>
                  </a:lnTo>
                  <a:lnTo>
                    <a:pt x="2229" y="566"/>
                  </a:lnTo>
                  <a:lnTo>
                    <a:pt x="2191" y="576"/>
                  </a:lnTo>
                  <a:lnTo>
                    <a:pt x="2153" y="584"/>
                  </a:lnTo>
                  <a:lnTo>
                    <a:pt x="2111" y="591"/>
                  </a:lnTo>
                  <a:lnTo>
                    <a:pt x="2070" y="598"/>
                  </a:lnTo>
                  <a:lnTo>
                    <a:pt x="2026" y="606"/>
                  </a:lnTo>
                  <a:lnTo>
                    <a:pt x="1980" y="611"/>
                  </a:lnTo>
                  <a:lnTo>
                    <a:pt x="1934" y="617"/>
                  </a:lnTo>
                  <a:lnTo>
                    <a:pt x="1885" y="623"/>
                  </a:lnTo>
                  <a:lnTo>
                    <a:pt x="1836" y="628"/>
                  </a:lnTo>
                  <a:lnTo>
                    <a:pt x="1785" y="633"/>
                  </a:lnTo>
                  <a:lnTo>
                    <a:pt x="1733" y="636"/>
                  </a:lnTo>
                  <a:lnTo>
                    <a:pt x="1680" y="640"/>
                  </a:lnTo>
                  <a:lnTo>
                    <a:pt x="1626" y="642"/>
                  </a:lnTo>
                  <a:lnTo>
                    <a:pt x="1571" y="645"/>
                  </a:lnTo>
                  <a:lnTo>
                    <a:pt x="1515" y="646"/>
                  </a:lnTo>
                  <a:lnTo>
                    <a:pt x="1458" y="647"/>
                  </a:lnTo>
                  <a:lnTo>
                    <a:pt x="1401" y="648"/>
                  </a:lnTo>
                  <a:lnTo>
                    <a:pt x="1343" y="647"/>
                  </a:lnTo>
                  <a:lnTo>
                    <a:pt x="1286" y="646"/>
                  </a:lnTo>
                  <a:lnTo>
                    <a:pt x="1230" y="645"/>
                  </a:lnTo>
                  <a:lnTo>
                    <a:pt x="1176" y="642"/>
                  </a:lnTo>
                  <a:lnTo>
                    <a:pt x="1121" y="640"/>
                  </a:lnTo>
                  <a:lnTo>
                    <a:pt x="1068" y="636"/>
                  </a:lnTo>
                  <a:lnTo>
                    <a:pt x="1016" y="633"/>
                  </a:lnTo>
                  <a:lnTo>
                    <a:pt x="966" y="628"/>
                  </a:lnTo>
                  <a:lnTo>
                    <a:pt x="916" y="623"/>
                  </a:lnTo>
                  <a:lnTo>
                    <a:pt x="867" y="617"/>
                  </a:lnTo>
                  <a:lnTo>
                    <a:pt x="821" y="611"/>
                  </a:lnTo>
                  <a:lnTo>
                    <a:pt x="775" y="606"/>
                  </a:lnTo>
                  <a:lnTo>
                    <a:pt x="731" y="598"/>
                  </a:lnTo>
                  <a:lnTo>
                    <a:pt x="689" y="591"/>
                  </a:lnTo>
                  <a:lnTo>
                    <a:pt x="649" y="584"/>
                  </a:lnTo>
                  <a:lnTo>
                    <a:pt x="610" y="576"/>
                  </a:lnTo>
                  <a:lnTo>
                    <a:pt x="573" y="566"/>
                  </a:lnTo>
                  <a:lnTo>
                    <a:pt x="538" y="558"/>
                  </a:lnTo>
                  <a:lnTo>
                    <a:pt x="504" y="549"/>
                  </a:lnTo>
                  <a:lnTo>
                    <a:pt x="474" y="539"/>
                  </a:lnTo>
                  <a:lnTo>
                    <a:pt x="444" y="530"/>
                  </a:lnTo>
                  <a:lnTo>
                    <a:pt x="417" y="519"/>
                  </a:lnTo>
                  <a:lnTo>
                    <a:pt x="393" y="508"/>
                  </a:lnTo>
                  <a:lnTo>
                    <a:pt x="370" y="498"/>
                  </a:lnTo>
                  <a:lnTo>
                    <a:pt x="350" y="486"/>
                  </a:lnTo>
                  <a:lnTo>
                    <a:pt x="332" y="475"/>
                  </a:lnTo>
                  <a:lnTo>
                    <a:pt x="317" y="463"/>
                  </a:lnTo>
                  <a:lnTo>
                    <a:pt x="305" y="451"/>
                  </a:lnTo>
                  <a:lnTo>
                    <a:pt x="294" y="438"/>
                  </a:lnTo>
                  <a:lnTo>
                    <a:pt x="287" y="426"/>
                  </a:lnTo>
                  <a:lnTo>
                    <a:pt x="284" y="413"/>
                  </a:lnTo>
                  <a:lnTo>
                    <a:pt x="283" y="401"/>
                  </a:lnTo>
                  <a:lnTo>
                    <a:pt x="284" y="388"/>
                  </a:lnTo>
                  <a:lnTo>
                    <a:pt x="287" y="377"/>
                  </a:lnTo>
                  <a:lnTo>
                    <a:pt x="294" y="363"/>
                  </a:lnTo>
                  <a:lnTo>
                    <a:pt x="305" y="352"/>
                  </a:lnTo>
                  <a:lnTo>
                    <a:pt x="317" y="340"/>
                  </a:lnTo>
                  <a:lnTo>
                    <a:pt x="332" y="328"/>
                  </a:lnTo>
                  <a:lnTo>
                    <a:pt x="350" y="316"/>
                  </a:lnTo>
                  <a:lnTo>
                    <a:pt x="370" y="305"/>
                  </a:lnTo>
                  <a:lnTo>
                    <a:pt x="393" y="295"/>
                  </a:lnTo>
                  <a:lnTo>
                    <a:pt x="417" y="284"/>
                  </a:lnTo>
                  <a:lnTo>
                    <a:pt x="444" y="273"/>
                  </a:lnTo>
                  <a:lnTo>
                    <a:pt x="474" y="264"/>
                  </a:lnTo>
                  <a:lnTo>
                    <a:pt x="504" y="253"/>
                  </a:lnTo>
                  <a:lnTo>
                    <a:pt x="538" y="245"/>
                  </a:lnTo>
                  <a:lnTo>
                    <a:pt x="573" y="235"/>
                  </a:lnTo>
                  <a:lnTo>
                    <a:pt x="610" y="227"/>
                  </a:lnTo>
                  <a:lnTo>
                    <a:pt x="649" y="219"/>
                  </a:lnTo>
                  <a:lnTo>
                    <a:pt x="689" y="210"/>
                  </a:lnTo>
                  <a:lnTo>
                    <a:pt x="731" y="203"/>
                  </a:lnTo>
                  <a:lnTo>
                    <a:pt x="775" y="196"/>
                  </a:lnTo>
                  <a:lnTo>
                    <a:pt x="821" y="190"/>
                  </a:lnTo>
                  <a:lnTo>
                    <a:pt x="867" y="184"/>
                  </a:lnTo>
                  <a:lnTo>
                    <a:pt x="916" y="178"/>
                  </a:lnTo>
                  <a:lnTo>
                    <a:pt x="966" y="174"/>
                  </a:lnTo>
                  <a:lnTo>
                    <a:pt x="1016" y="170"/>
                  </a:lnTo>
                  <a:lnTo>
                    <a:pt x="1068" y="165"/>
                  </a:lnTo>
                  <a:lnTo>
                    <a:pt x="1121" y="163"/>
                  </a:lnTo>
                  <a:lnTo>
                    <a:pt x="1176" y="159"/>
                  </a:lnTo>
                  <a:lnTo>
                    <a:pt x="1230" y="157"/>
                  </a:lnTo>
                  <a:lnTo>
                    <a:pt x="1286" y="156"/>
                  </a:lnTo>
                  <a:lnTo>
                    <a:pt x="1343" y="155"/>
                  </a:lnTo>
                  <a:lnTo>
                    <a:pt x="1401" y="155"/>
                  </a:lnTo>
                  <a:close/>
                </a:path>
              </a:pathLst>
            </a:custGeom>
            <a:solidFill>
              <a:srgbClr val="C2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Freeform 17">
              <a:extLst>
                <a:ext uri="{FF2B5EF4-FFF2-40B4-BE49-F238E27FC236}">
                  <a16:creationId xmlns:a16="http://schemas.microsoft.com/office/drawing/2014/main" id="{0D4BCE4D-3226-4353-A5DE-1A17804A2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0" y="905"/>
              <a:ext cx="700" cy="200"/>
            </a:xfrm>
            <a:custGeom>
              <a:avLst/>
              <a:gdLst>
                <a:gd name="T0" fmla="*/ 0 w 2801"/>
                <a:gd name="T1" fmla="*/ 0 h 801"/>
                <a:gd name="T2" fmla="*/ 0 w 2801"/>
                <a:gd name="T3" fmla="*/ 0 h 801"/>
                <a:gd name="T4" fmla="*/ 0 w 2801"/>
                <a:gd name="T5" fmla="*/ 0 h 801"/>
                <a:gd name="T6" fmla="*/ 0 w 2801"/>
                <a:gd name="T7" fmla="*/ 0 h 801"/>
                <a:gd name="T8" fmla="*/ 0 w 2801"/>
                <a:gd name="T9" fmla="*/ 0 h 801"/>
                <a:gd name="T10" fmla="*/ 0 w 2801"/>
                <a:gd name="T11" fmla="*/ 0 h 801"/>
                <a:gd name="T12" fmla="*/ 0 w 2801"/>
                <a:gd name="T13" fmla="*/ 0 h 801"/>
                <a:gd name="T14" fmla="*/ 0 w 2801"/>
                <a:gd name="T15" fmla="*/ 0 h 801"/>
                <a:gd name="T16" fmla="*/ 0 w 2801"/>
                <a:gd name="T17" fmla="*/ 0 h 801"/>
                <a:gd name="T18" fmla="*/ 0 w 2801"/>
                <a:gd name="T19" fmla="*/ 0 h 801"/>
                <a:gd name="T20" fmla="*/ 0 w 2801"/>
                <a:gd name="T21" fmla="*/ 0 h 801"/>
                <a:gd name="T22" fmla="*/ 0 w 2801"/>
                <a:gd name="T23" fmla="*/ 0 h 801"/>
                <a:gd name="T24" fmla="*/ 0 w 2801"/>
                <a:gd name="T25" fmla="*/ 0 h 801"/>
                <a:gd name="T26" fmla="*/ 0 w 2801"/>
                <a:gd name="T27" fmla="*/ 0 h 801"/>
                <a:gd name="T28" fmla="*/ 0 w 2801"/>
                <a:gd name="T29" fmla="*/ 0 h 801"/>
                <a:gd name="T30" fmla="*/ 0 w 2801"/>
                <a:gd name="T31" fmla="*/ 0 h 801"/>
                <a:gd name="T32" fmla="*/ 0 w 2801"/>
                <a:gd name="T33" fmla="*/ 0 h 801"/>
                <a:gd name="T34" fmla="*/ 0 w 2801"/>
                <a:gd name="T35" fmla="*/ 0 h 801"/>
                <a:gd name="T36" fmla="*/ 0 w 2801"/>
                <a:gd name="T37" fmla="*/ 0 h 801"/>
                <a:gd name="T38" fmla="*/ 0 w 2801"/>
                <a:gd name="T39" fmla="*/ 0 h 801"/>
                <a:gd name="T40" fmla="*/ 0 w 2801"/>
                <a:gd name="T41" fmla="*/ 0 h 801"/>
                <a:gd name="T42" fmla="*/ 0 w 2801"/>
                <a:gd name="T43" fmla="*/ 0 h 801"/>
                <a:gd name="T44" fmla="*/ 0 w 2801"/>
                <a:gd name="T45" fmla="*/ 0 h 801"/>
                <a:gd name="T46" fmla="*/ 0 w 2801"/>
                <a:gd name="T47" fmla="*/ 0 h 801"/>
                <a:gd name="T48" fmla="*/ 0 w 2801"/>
                <a:gd name="T49" fmla="*/ 0 h 801"/>
                <a:gd name="T50" fmla="*/ 0 w 2801"/>
                <a:gd name="T51" fmla="*/ 0 h 801"/>
                <a:gd name="T52" fmla="*/ 0 w 2801"/>
                <a:gd name="T53" fmla="*/ 0 h 801"/>
                <a:gd name="T54" fmla="*/ 0 w 2801"/>
                <a:gd name="T55" fmla="*/ 0 h 801"/>
                <a:gd name="T56" fmla="*/ 0 w 2801"/>
                <a:gd name="T57" fmla="*/ 0 h 801"/>
                <a:gd name="T58" fmla="*/ 0 w 2801"/>
                <a:gd name="T59" fmla="*/ 0 h 801"/>
                <a:gd name="T60" fmla="*/ 0 w 2801"/>
                <a:gd name="T61" fmla="*/ 0 h 801"/>
                <a:gd name="T62" fmla="*/ 0 w 2801"/>
                <a:gd name="T63" fmla="*/ 0 h 801"/>
                <a:gd name="T64" fmla="*/ 0 w 2801"/>
                <a:gd name="T65" fmla="*/ 0 h 801"/>
                <a:gd name="T66" fmla="*/ 0 w 2801"/>
                <a:gd name="T67" fmla="*/ 0 h 801"/>
                <a:gd name="T68" fmla="*/ 0 w 2801"/>
                <a:gd name="T69" fmla="*/ 0 h 801"/>
                <a:gd name="T70" fmla="*/ 0 w 2801"/>
                <a:gd name="T71" fmla="*/ 0 h 801"/>
                <a:gd name="T72" fmla="*/ 0 w 2801"/>
                <a:gd name="T73" fmla="*/ 0 h 801"/>
                <a:gd name="T74" fmla="*/ 0 w 2801"/>
                <a:gd name="T75" fmla="*/ 0 h 801"/>
                <a:gd name="T76" fmla="*/ 0 w 2801"/>
                <a:gd name="T77" fmla="*/ 0 h 801"/>
                <a:gd name="T78" fmla="*/ 0 w 2801"/>
                <a:gd name="T79" fmla="*/ 0 h 801"/>
                <a:gd name="T80" fmla="*/ 0 w 2801"/>
                <a:gd name="T81" fmla="*/ 0 h 801"/>
                <a:gd name="T82" fmla="*/ 0 w 2801"/>
                <a:gd name="T83" fmla="*/ 0 h 801"/>
                <a:gd name="T84" fmla="*/ 0 w 2801"/>
                <a:gd name="T85" fmla="*/ 0 h 8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801"/>
                <a:gd name="T130" fmla="*/ 0 h 801"/>
                <a:gd name="T131" fmla="*/ 2801 w 2801"/>
                <a:gd name="T132" fmla="*/ 801 h 8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801" h="801">
                  <a:moveTo>
                    <a:pt x="1401" y="0"/>
                  </a:moveTo>
                  <a:lnTo>
                    <a:pt x="1472" y="2"/>
                  </a:lnTo>
                  <a:lnTo>
                    <a:pt x="1543" y="3"/>
                  </a:lnTo>
                  <a:lnTo>
                    <a:pt x="1613" y="5"/>
                  </a:lnTo>
                  <a:lnTo>
                    <a:pt x="1682" y="9"/>
                  </a:lnTo>
                  <a:lnTo>
                    <a:pt x="1751" y="13"/>
                  </a:lnTo>
                  <a:lnTo>
                    <a:pt x="1817" y="19"/>
                  </a:lnTo>
                  <a:lnTo>
                    <a:pt x="1881" y="25"/>
                  </a:lnTo>
                  <a:lnTo>
                    <a:pt x="1945" y="32"/>
                  </a:lnTo>
                  <a:lnTo>
                    <a:pt x="2007" y="41"/>
                  </a:lnTo>
                  <a:lnTo>
                    <a:pt x="2068" y="49"/>
                  </a:lnTo>
                  <a:lnTo>
                    <a:pt x="2127" y="58"/>
                  </a:lnTo>
                  <a:lnTo>
                    <a:pt x="2184" y="69"/>
                  </a:lnTo>
                  <a:lnTo>
                    <a:pt x="2238" y="81"/>
                  </a:lnTo>
                  <a:lnTo>
                    <a:pt x="2291" y="93"/>
                  </a:lnTo>
                  <a:lnTo>
                    <a:pt x="2342" y="105"/>
                  </a:lnTo>
                  <a:lnTo>
                    <a:pt x="2390" y="118"/>
                  </a:lnTo>
                  <a:lnTo>
                    <a:pt x="2436" y="132"/>
                  </a:lnTo>
                  <a:lnTo>
                    <a:pt x="2480" y="146"/>
                  </a:lnTo>
                  <a:lnTo>
                    <a:pt x="2523" y="162"/>
                  </a:lnTo>
                  <a:lnTo>
                    <a:pt x="2561" y="177"/>
                  </a:lnTo>
                  <a:lnTo>
                    <a:pt x="2598" y="194"/>
                  </a:lnTo>
                  <a:lnTo>
                    <a:pt x="2632" y="210"/>
                  </a:lnTo>
                  <a:lnTo>
                    <a:pt x="2663" y="228"/>
                  </a:lnTo>
                  <a:lnTo>
                    <a:pt x="2690" y="245"/>
                  </a:lnTo>
                  <a:lnTo>
                    <a:pt x="2715" y="264"/>
                  </a:lnTo>
                  <a:lnTo>
                    <a:pt x="2738" y="282"/>
                  </a:lnTo>
                  <a:lnTo>
                    <a:pt x="2757" y="302"/>
                  </a:lnTo>
                  <a:lnTo>
                    <a:pt x="2772" y="321"/>
                  </a:lnTo>
                  <a:lnTo>
                    <a:pt x="2785" y="340"/>
                  </a:lnTo>
                  <a:lnTo>
                    <a:pt x="2793" y="360"/>
                  </a:lnTo>
                  <a:lnTo>
                    <a:pt x="2799" y="380"/>
                  </a:lnTo>
                  <a:lnTo>
                    <a:pt x="2801" y="401"/>
                  </a:lnTo>
                  <a:lnTo>
                    <a:pt x="2799" y="422"/>
                  </a:lnTo>
                  <a:lnTo>
                    <a:pt x="2793" y="442"/>
                  </a:lnTo>
                  <a:lnTo>
                    <a:pt x="2785" y="462"/>
                  </a:lnTo>
                  <a:lnTo>
                    <a:pt x="2772" y="482"/>
                  </a:lnTo>
                  <a:lnTo>
                    <a:pt x="2757" y="501"/>
                  </a:lnTo>
                  <a:lnTo>
                    <a:pt x="2738" y="520"/>
                  </a:lnTo>
                  <a:lnTo>
                    <a:pt x="2715" y="539"/>
                  </a:lnTo>
                  <a:lnTo>
                    <a:pt x="2690" y="557"/>
                  </a:lnTo>
                  <a:lnTo>
                    <a:pt x="2663" y="575"/>
                  </a:lnTo>
                  <a:lnTo>
                    <a:pt x="2632" y="593"/>
                  </a:lnTo>
                  <a:lnTo>
                    <a:pt x="2598" y="609"/>
                  </a:lnTo>
                  <a:lnTo>
                    <a:pt x="2561" y="625"/>
                  </a:lnTo>
                  <a:lnTo>
                    <a:pt x="2523" y="641"/>
                  </a:lnTo>
                  <a:lnTo>
                    <a:pt x="2480" y="655"/>
                  </a:lnTo>
                  <a:lnTo>
                    <a:pt x="2436" y="671"/>
                  </a:lnTo>
                  <a:lnTo>
                    <a:pt x="2390" y="684"/>
                  </a:lnTo>
                  <a:lnTo>
                    <a:pt x="2342" y="697"/>
                  </a:lnTo>
                  <a:lnTo>
                    <a:pt x="2291" y="710"/>
                  </a:lnTo>
                  <a:lnTo>
                    <a:pt x="2238" y="722"/>
                  </a:lnTo>
                  <a:lnTo>
                    <a:pt x="2184" y="733"/>
                  </a:lnTo>
                  <a:lnTo>
                    <a:pt x="2127" y="743"/>
                  </a:lnTo>
                  <a:lnTo>
                    <a:pt x="2068" y="753"/>
                  </a:lnTo>
                  <a:lnTo>
                    <a:pt x="2007" y="762"/>
                  </a:lnTo>
                  <a:lnTo>
                    <a:pt x="1945" y="771"/>
                  </a:lnTo>
                  <a:lnTo>
                    <a:pt x="1881" y="778"/>
                  </a:lnTo>
                  <a:lnTo>
                    <a:pt x="1817" y="784"/>
                  </a:lnTo>
                  <a:lnTo>
                    <a:pt x="1751" y="788"/>
                  </a:lnTo>
                  <a:lnTo>
                    <a:pt x="1682" y="793"/>
                  </a:lnTo>
                  <a:lnTo>
                    <a:pt x="1613" y="797"/>
                  </a:lnTo>
                  <a:lnTo>
                    <a:pt x="1543" y="799"/>
                  </a:lnTo>
                  <a:lnTo>
                    <a:pt x="1472" y="801"/>
                  </a:lnTo>
                  <a:lnTo>
                    <a:pt x="1401" y="801"/>
                  </a:lnTo>
                  <a:lnTo>
                    <a:pt x="1329" y="801"/>
                  </a:lnTo>
                  <a:lnTo>
                    <a:pt x="1258" y="799"/>
                  </a:lnTo>
                  <a:lnTo>
                    <a:pt x="1188" y="797"/>
                  </a:lnTo>
                  <a:lnTo>
                    <a:pt x="1119" y="793"/>
                  </a:lnTo>
                  <a:lnTo>
                    <a:pt x="1051" y="788"/>
                  </a:lnTo>
                  <a:lnTo>
                    <a:pt x="985" y="784"/>
                  </a:lnTo>
                  <a:lnTo>
                    <a:pt x="920" y="778"/>
                  </a:lnTo>
                  <a:lnTo>
                    <a:pt x="855" y="771"/>
                  </a:lnTo>
                  <a:lnTo>
                    <a:pt x="794" y="762"/>
                  </a:lnTo>
                  <a:lnTo>
                    <a:pt x="733" y="753"/>
                  </a:lnTo>
                  <a:lnTo>
                    <a:pt x="674" y="743"/>
                  </a:lnTo>
                  <a:lnTo>
                    <a:pt x="618" y="733"/>
                  </a:lnTo>
                  <a:lnTo>
                    <a:pt x="563" y="722"/>
                  </a:lnTo>
                  <a:lnTo>
                    <a:pt x="510" y="710"/>
                  </a:lnTo>
                  <a:lnTo>
                    <a:pt x="459" y="697"/>
                  </a:lnTo>
                  <a:lnTo>
                    <a:pt x="411" y="684"/>
                  </a:lnTo>
                  <a:lnTo>
                    <a:pt x="364" y="671"/>
                  </a:lnTo>
                  <a:lnTo>
                    <a:pt x="321" y="655"/>
                  </a:lnTo>
                  <a:lnTo>
                    <a:pt x="279" y="641"/>
                  </a:lnTo>
                  <a:lnTo>
                    <a:pt x="240" y="625"/>
                  </a:lnTo>
                  <a:lnTo>
                    <a:pt x="203" y="609"/>
                  </a:lnTo>
                  <a:lnTo>
                    <a:pt x="169" y="593"/>
                  </a:lnTo>
                  <a:lnTo>
                    <a:pt x="138" y="575"/>
                  </a:lnTo>
                  <a:lnTo>
                    <a:pt x="111" y="557"/>
                  </a:lnTo>
                  <a:lnTo>
                    <a:pt x="86" y="539"/>
                  </a:lnTo>
                  <a:lnTo>
                    <a:pt x="63" y="520"/>
                  </a:lnTo>
                  <a:lnTo>
                    <a:pt x="44" y="501"/>
                  </a:lnTo>
                  <a:lnTo>
                    <a:pt x="29" y="482"/>
                  </a:lnTo>
                  <a:lnTo>
                    <a:pt x="17" y="462"/>
                  </a:lnTo>
                  <a:lnTo>
                    <a:pt x="7" y="442"/>
                  </a:lnTo>
                  <a:lnTo>
                    <a:pt x="3" y="422"/>
                  </a:lnTo>
                  <a:lnTo>
                    <a:pt x="0" y="401"/>
                  </a:lnTo>
                  <a:lnTo>
                    <a:pt x="3" y="380"/>
                  </a:lnTo>
                  <a:lnTo>
                    <a:pt x="7" y="360"/>
                  </a:lnTo>
                  <a:lnTo>
                    <a:pt x="17" y="340"/>
                  </a:lnTo>
                  <a:lnTo>
                    <a:pt x="29" y="321"/>
                  </a:lnTo>
                  <a:lnTo>
                    <a:pt x="44" y="302"/>
                  </a:lnTo>
                  <a:lnTo>
                    <a:pt x="63" y="282"/>
                  </a:lnTo>
                  <a:lnTo>
                    <a:pt x="86" y="264"/>
                  </a:lnTo>
                  <a:lnTo>
                    <a:pt x="111" y="245"/>
                  </a:lnTo>
                  <a:lnTo>
                    <a:pt x="138" y="228"/>
                  </a:lnTo>
                  <a:lnTo>
                    <a:pt x="169" y="210"/>
                  </a:lnTo>
                  <a:lnTo>
                    <a:pt x="203" y="194"/>
                  </a:lnTo>
                  <a:lnTo>
                    <a:pt x="240" y="177"/>
                  </a:lnTo>
                  <a:lnTo>
                    <a:pt x="279" y="162"/>
                  </a:lnTo>
                  <a:lnTo>
                    <a:pt x="321" y="146"/>
                  </a:lnTo>
                  <a:lnTo>
                    <a:pt x="364" y="132"/>
                  </a:lnTo>
                  <a:lnTo>
                    <a:pt x="411" y="118"/>
                  </a:lnTo>
                  <a:lnTo>
                    <a:pt x="459" y="105"/>
                  </a:lnTo>
                  <a:lnTo>
                    <a:pt x="510" y="93"/>
                  </a:lnTo>
                  <a:lnTo>
                    <a:pt x="563" y="81"/>
                  </a:lnTo>
                  <a:lnTo>
                    <a:pt x="618" y="69"/>
                  </a:lnTo>
                  <a:lnTo>
                    <a:pt x="674" y="58"/>
                  </a:lnTo>
                  <a:lnTo>
                    <a:pt x="733" y="49"/>
                  </a:lnTo>
                  <a:lnTo>
                    <a:pt x="794" y="41"/>
                  </a:lnTo>
                  <a:lnTo>
                    <a:pt x="855" y="32"/>
                  </a:lnTo>
                  <a:lnTo>
                    <a:pt x="920" y="25"/>
                  </a:lnTo>
                  <a:lnTo>
                    <a:pt x="985" y="19"/>
                  </a:lnTo>
                  <a:lnTo>
                    <a:pt x="1051" y="13"/>
                  </a:lnTo>
                  <a:lnTo>
                    <a:pt x="1119" y="9"/>
                  </a:lnTo>
                  <a:lnTo>
                    <a:pt x="1188" y="5"/>
                  </a:lnTo>
                  <a:lnTo>
                    <a:pt x="1258" y="3"/>
                  </a:lnTo>
                  <a:lnTo>
                    <a:pt x="1329" y="2"/>
                  </a:lnTo>
                  <a:lnTo>
                    <a:pt x="1401" y="0"/>
                  </a:lnTo>
                  <a:close/>
                </a:path>
              </a:pathLst>
            </a:custGeom>
            <a:noFill/>
            <a:ln w="12700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Freeform 18">
              <a:extLst>
                <a:ext uri="{FF2B5EF4-FFF2-40B4-BE49-F238E27FC236}">
                  <a16:creationId xmlns:a16="http://schemas.microsoft.com/office/drawing/2014/main" id="{883831CC-EC1B-4AAE-928C-F9EABCD5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" y="943"/>
              <a:ext cx="559" cy="124"/>
            </a:xfrm>
            <a:custGeom>
              <a:avLst/>
              <a:gdLst>
                <a:gd name="T0" fmla="*/ 0 w 2236"/>
                <a:gd name="T1" fmla="*/ 0 h 493"/>
                <a:gd name="T2" fmla="*/ 0 w 2236"/>
                <a:gd name="T3" fmla="*/ 0 h 493"/>
                <a:gd name="T4" fmla="*/ 0 w 2236"/>
                <a:gd name="T5" fmla="*/ 0 h 493"/>
                <a:gd name="T6" fmla="*/ 0 w 2236"/>
                <a:gd name="T7" fmla="*/ 0 h 493"/>
                <a:gd name="T8" fmla="*/ 0 w 2236"/>
                <a:gd name="T9" fmla="*/ 0 h 493"/>
                <a:gd name="T10" fmla="*/ 0 w 2236"/>
                <a:gd name="T11" fmla="*/ 0 h 493"/>
                <a:gd name="T12" fmla="*/ 0 w 2236"/>
                <a:gd name="T13" fmla="*/ 0 h 493"/>
                <a:gd name="T14" fmla="*/ 0 w 2236"/>
                <a:gd name="T15" fmla="*/ 0 h 493"/>
                <a:gd name="T16" fmla="*/ 0 w 2236"/>
                <a:gd name="T17" fmla="*/ 0 h 493"/>
                <a:gd name="T18" fmla="*/ 0 w 2236"/>
                <a:gd name="T19" fmla="*/ 0 h 493"/>
                <a:gd name="T20" fmla="*/ 0 w 2236"/>
                <a:gd name="T21" fmla="*/ 0 h 493"/>
                <a:gd name="T22" fmla="*/ 0 w 2236"/>
                <a:gd name="T23" fmla="*/ 0 h 493"/>
                <a:gd name="T24" fmla="*/ 0 w 2236"/>
                <a:gd name="T25" fmla="*/ 0 h 493"/>
                <a:gd name="T26" fmla="*/ 0 w 2236"/>
                <a:gd name="T27" fmla="*/ 0 h 493"/>
                <a:gd name="T28" fmla="*/ 0 w 2236"/>
                <a:gd name="T29" fmla="*/ 0 h 493"/>
                <a:gd name="T30" fmla="*/ 0 w 2236"/>
                <a:gd name="T31" fmla="*/ 0 h 493"/>
                <a:gd name="T32" fmla="*/ 0 w 2236"/>
                <a:gd name="T33" fmla="*/ 0 h 493"/>
                <a:gd name="T34" fmla="*/ 0 w 2236"/>
                <a:gd name="T35" fmla="*/ 0 h 493"/>
                <a:gd name="T36" fmla="*/ 0 w 2236"/>
                <a:gd name="T37" fmla="*/ 0 h 493"/>
                <a:gd name="T38" fmla="*/ 0 w 2236"/>
                <a:gd name="T39" fmla="*/ 0 h 493"/>
                <a:gd name="T40" fmla="*/ 0 w 2236"/>
                <a:gd name="T41" fmla="*/ 0 h 493"/>
                <a:gd name="T42" fmla="*/ 0 w 2236"/>
                <a:gd name="T43" fmla="*/ 0 h 493"/>
                <a:gd name="T44" fmla="*/ 0 w 2236"/>
                <a:gd name="T45" fmla="*/ 0 h 493"/>
                <a:gd name="T46" fmla="*/ 0 w 2236"/>
                <a:gd name="T47" fmla="*/ 0 h 493"/>
                <a:gd name="T48" fmla="*/ 0 w 2236"/>
                <a:gd name="T49" fmla="*/ 0 h 493"/>
                <a:gd name="T50" fmla="*/ 0 w 2236"/>
                <a:gd name="T51" fmla="*/ 0 h 493"/>
                <a:gd name="T52" fmla="*/ 0 w 2236"/>
                <a:gd name="T53" fmla="*/ 0 h 493"/>
                <a:gd name="T54" fmla="*/ 0 w 2236"/>
                <a:gd name="T55" fmla="*/ 0 h 493"/>
                <a:gd name="T56" fmla="*/ 0 w 2236"/>
                <a:gd name="T57" fmla="*/ 0 h 493"/>
                <a:gd name="T58" fmla="*/ 0 w 2236"/>
                <a:gd name="T59" fmla="*/ 0 h 493"/>
                <a:gd name="T60" fmla="*/ 0 w 2236"/>
                <a:gd name="T61" fmla="*/ 0 h 493"/>
                <a:gd name="T62" fmla="*/ 0 w 2236"/>
                <a:gd name="T63" fmla="*/ 0 h 493"/>
                <a:gd name="T64" fmla="*/ 0 w 2236"/>
                <a:gd name="T65" fmla="*/ 0 h 493"/>
                <a:gd name="T66" fmla="*/ 0 w 2236"/>
                <a:gd name="T67" fmla="*/ 0 h 493"/>
                <a:gd name="T68" fmla="*/ 0 w 2236"/>
                <a:gd name="T69" fmla="*/ 0 h 493"/>
                <a:gd name="T70" fmla="*/ 0 w 2236"/>
                <a:gd name="T71" fmla="*/ 0 h 493"/>
                <a:gd name="T72" fmla="*/ 0 w 2236"/>
                <a:gd name="T73" fmla="*/ 0 h 493"/>
                <a:gd name="T74" fmla="*/ 0 w 2236"/>
                <a:gd name="T75" fmla="*/ 0 h 493"/>
                <a:gd name="T76" fmla="*/ 0 w 2236"/>
                <a:gd name="T77" fmla="*/ 0 h 493"/>
                <a:gd name="T78" fmla="*/ 0 w 2236"/>
                <a:gd name="T79" fmla="*/ 0 h 493"/>
                <a:gd name="T80" fmla="*/ 0 w 2236"/>
                <a:gd name="T81" fmla="*/ 0 h 493"/>
                <a:gd name="T82" fmla="*/ 0 w 2236"/>
                <a:gd name="T83" fmla="*/ 0 h 493"/>
                <a:gd name="T84" fmla="*/ 0 w 2236"/>
                <a:gd name="T85" fmla="*/ 0 h 49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236"/>
                <a:gd name="T130" fmla="*/ 0 h 493"/>
                <a:gd name="T131" fmla="*/ 2236 w 2236"/>
                <a:gd name="T132" fmla="*/ 493 h 49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236" h="493">
                  <a:moveTo>
                    <a:pt x="1118" y="0"/>
                  </a:moveTo>
                  <a:lnTo>
                    <a:pt x="1175" y="0"/>
                  </a:lnTo>
                  <a:lnTo>
                    <a:pt x="1232" y="1"/>
                  </a:lnTo>
                  <a:lnTo>
                    <a:pt x="1288" y="2"/>
                  </a:lnTo>
                  <a:lnTo>
                    <a:pt x="1343" y="4"/>
                  </a:lnTo>
                  <a:lnTo>
                    <a:pt x="1397" y="8"/>
                  </a:lnTo>
                  <a:lnTo>
                    <a:pt x="1450" y="10"/>
                  </a:lnTo>
                  <a:lnTo>
                    <a:pt x="1502" y="15"/>
                  </a:lnTo>
                  <a:lnTo>
                    <a:pt x="1553" y="19"/>
                  </a:lnTo>
                  <a:lnTo>
                    <a:pt x="1602" y="23"/>
                  </a:lnTo>
                  <a:lnTo>
                    <a:pt x="1651" y="29"/>
                  </a:lnTo>
                  <a:lnTo>
                    <a:pt x="1697" y="35"/>
                  </a:lnTo>
                  <a:lnTo>
                    <a:pt x="1743" y="41"/>
                  </a:lnTo>
                  <a:lnTo>
                    <a:pt x="1787" y="48"/>
                  </a:lnTo>
                  <a:lnTo>
                    <a:pt x="1828" y="55"/>
                  </a:lnTo>
                  <a:lnTo>
                    <a:pt x="1870" y="64"/>
                  </a:lnTo>
                  <a:lnTo>
                    <a:pt x="1908" y="72"/>
                  </a:lnTo>
                  <a:lnTo>
                    <a:pt x="1946" y="80"/>
                  </a:lnTo>
                  <a:lnTo>
                    <a:pt x="1980" y="90"/>
                  </a:lnTo>
                  <a:lnTo>
                    <a:pt x="2013" y="98"/>
                  </a:lnTo>
                  <a:lnTo>
                    <a:pt x="2044" y="109"/>
                  </a:lnTo>
                  <a:lnTo>
                    <a:pt x="2074" y="118"/>
                  </a:lnTo>
                  <a:lnTo>
                    <a:pt x="2101" y="129"/>
                  </a:lnTo>
                  <a:lnTo>
                    <a:pt x="2125" y="140"/>
                  </a:lnTo>
                  <a:lnTo>
                    <a:pt x="2147" y="150"/>
                  </a:lnTo>
                  <a:lnTo>
                    <a:pt x="2168" y="161"/>
                  </a:lnTo>
                  <a:lnTo>
                    <a:pt x="2185" y="173"/>
                  </a:lnTo>
                  <a:lnTo>
                    <a:pt x="2201" y="185"/>
                  </a:lnTo>
                  <a:lnTo>
                    <a:pt x="2213" y="197"/>
                  </a:lnTo>
                  <a:lnTo>
                    <a:pt x="2223" y="208"/>
                  </a:lnTo>
                  <a:lnTo>
                    <a:pt x="2231" y="222"/>
                  </a:lnTo>
                  <a:lnTo>
                    <a:pt x="2234" y="233"/>
                  </a:lnTo>
                  <a:lnTo>
                    <a:pt x="2236" y="246"/>
                  </a:lnTo>
                  <a:lnTo>
                    <a:pt x="2234" y="258"/>
                  </a:lnTo>
                  <a:lnTo>
                    <a:pt x="2231" y="271"/>
                  </a:lnTo>
                  <a:lnTo>
                    <a:pt x="2223" y="283"/>
                  </a:lnTo>
                  <a:lnTo>
                    <a:pt x="2213" y="296"/>
                  </a:lnTo>
                  <a:lnTo>
                    <a:pt x="2201" y="308"/>
                  </a:lnTo>
                  <a:lnTo>
                    <a:pt x="2185" y="320"/>
                  </a:lnTo>
                  <a:lnTo>
                    <a:pt x="2168" y="331"/>
                  </a:lnTo>
                  <a:lnTo>
                    <a:pt x="2147" y="343"/>
                  </a:lnTo>
                  <a:lnTo>
                    <a:pt x="2125" y="353"/>
                  </a:lnTo>
                  <a:lnTo>
                    <a:pt x="2101" y="364"/>
                  </a:lnTo>
                  <a:lnTo>
                    <a:pt x="2074" y="375"/>
                  </a:lnTo>
                  <a:lnTo>
                    <a:pt x="2044" y="384"/>
                  </a:lnTo>
                  <a:lnTo>
                    <a:pt x="2013" y="394"/>
                  </a:lnTo>
                  <a:lnTo>
                    <a:pt x="1980" y="403"/>
                  </a:lnTo>
                  <a:lnTo>
                    <a:pt x="1946" y="411"/>
                  </a:lnTo>
                  <a:lnTo>
                    <a:pt x="1908" y="421"/>
                  </a:lnTo>
                  <a:lnTo>
                    <a:pt x="1870" y="429"/>
                  </a:lnTo>
                  <a:lnTo>
                    <a:pt x="1828" y="436"/>
                  </a:lnTo>
                  <a:lnTo>
                    <a:pt x="1787" y="443"/>
                  </a:lnTo>
                  <a:lnTo>
                    <a:pt x="1743" y="451"/>
                  </a:lnTo>
                  <a:lnTo>
                    <a:pt x="1697" y="456"/>
                  </a:lnTo>
                  <a:lnTo>
                    <a:pt x="1651" y="462"/>
                  </a:lnTo>
                  <a:lnTo>
                    <a:pt x="1602" y="468"/>
                  </a:lnTo>
                  <a:lnTo>
                    <a:pt x="1553" y="473"/>
                  </a:lnTo>
                  <a:lnTo>
                    <a:pt x="1502" y="478"/>
                  </a:lnTo>
                  <a:lnTo>
                    <a:pt x="1450" y="481"/>
                  </a:lnTo>
                  <a:lnTo>
                    <a:pt x="1397" y="485"/>
                  </a:lnTo>
                  <a:lnTo>
                    <a:pt x="1343" y="487"/>
                  </a:lnTo>
                  <a:lnTo>
                    <a:pt x="1288" y="490"/>
                  </a:lnTo>
                  <a:lnTo>
                    <a:pt x="1232" y="491"/>
                  </a:lnTo>
                  <a:lnTo>
                    <a:pt x="1175" y="492"/>
                  </a:lnTo>
                  <a:lnTo>
                    <a:pt x="1118" y="493"/>
                  </a:lnTo>
                  <a:lnTo>
                    <a:pt x="1060" y="492"/>
                  </a:lnTo>
                  <a:lnTo>
                    <a:pt x="1003" y="491"/>
                  </a:lnTo>
                  <a:lnTo>
                    <a:pt x="947" y="490"/>
                  </a:lnTo>
                  <a:lnTo>
                    <a:pt x="893" y="487"/>
                  </a:lnTo>
                  <a:lnTo>
                    <a:pt x="838" y="485"/>
                  </a:lnTo>
                  <a:lnTo>
                    <a:pt x="785" y="481"/>
                  </a:lnTo>
                  <a:lnTo>
                    <a:pt x="733" y="478"/>
                  </a:lnTo>
                  <a:lnTo>
                    <a:pt x="683" y="473"/>
                  </a:lnTo>
                  <a:lnTo>
                    <a:pt x="633" y="468"/>
                  </a:lnTo>
                  <a:lnTo>
                    <a:pt x="584" y="462"/>
                  </a:lnTo>
                  <a:lnTo>
                    <a:pt x="538" y="456"/>
                  </a:lnTo>
                  <a:lnTo>
                    <a:pt x="492" y="451"/>
                  </a:lnTo>
                  <a:lnTo>
                    <a:pt x="448" y="443"/>
                  </a:lnTo>
                  <a:lnTo>
                    <a:pt x="406" y="436"/>
                  </a:lnTo>
                  <a:lnTo>
                    <a:pt x="366" y="429"/>
                  </a:lnTo>
                  <a:lnTo>
                    <a:pt x="327" y="421"/>
                  </a:lnTo>
                  <a:lnTo>
                    <a:pt x="290" y="411"/>
                  </a:lnTo>
                  <a:lnTo>
                    <a:pt x="255" y="403"/>
                  </a:lnTo>
                  <a:lnTo>
                    <a:pt x="221" y="394"/>
                  </a:lnTo>
                  <a:lnTo>
                    <a:pt x="191" y="384"/>
                  </a:lnTo>
                  <a:lnTo>
                    <a:pt x="161" y="375"/>
                  </a:lnTo>
                  <a:lnTo>
                    <a:pt x="134" y="364"/>
                  </a:lnTo>
                  <a:lnTo>
                    <a:pt x="110" y="353"/>
                  </a:lnTo>
                  <a:lnTo>
                    <a:pt x="87" y="343"/>
                  </a:lnTo>
                  <a:lnTo>
                    <a:pt x="67" y="331"/>
                  </a:lnTo>
                  <a:lnTo>
                    <a:pt x="49" y="320"/>
                  </a:lnTo>
                  <a:lnTo>
                    <a:pt x="34" y="308"/>
                  </a:lnTo>
                  <a:lnTo>
                    <a:pt x="22" y="296"/>
                  </a:lnTo>
                  <a:lnTo>
                    <a:pt x="11" y="283"/>
                  </a:lnTo>
                  <a:lnTo>
                    <a:pt x="4" y="271"/>
                  </a:lnTo>
                  <a:lnTo>
                    <a:pt x="1" y="258"/>
                  </a:lnTo>
                  <a:lnTo>
                    <a:pt x="0" y="246"/>
                  </a:lnTo>
                  <a:lnTo>
                    <a:pt x="1" y="233"/>
                  </a:lnTo>
                  <a:lnTo>
                    <a:pt x="4" y="222"/>
                  </a:lnTo>
                  <a:lnTo>
                    <a:pt x="11" y="208"/>
                  </a:lnTo>
                  <a:lnTo>
                    <a:pt x="22" y="197"/>
                  </a:lnTo>
                  <a:lnTo>
                    <a:pt x="34" y="185"/>
                  </a:lnTo>
                  <a:lnTo>
                    <a:pt x="49" y="173"/>
                  </a:lnTo>
                  <a:lnTo>
                    <a:pt x="67" y="161"/>
                  </a:lnTo>
                  <a:lnTo>
                    <a:pt x="87" y="150"/>
                  </a:lnTo>
                  <a:lnTo>
                    <a:pt x="110" y="140"/>
                  </a:lnTo>
                  <a:lnTo>
                    <a:pt x="134" y="129"/>
                  </a:lnTo>
                  <a:lnTo>
                    <a:pt x="161" y="118"/>
                  </a:lnTo>
                  <a:lnTo>
                    <a:pt x="191" y="109"/>
                  </a:lnTo>
                  <a:lnTo>
                    <a:pt x="221" y="98"/>
                  </a:lnTo>
                  <a:lnTo>
                    <a:pt x="255" y="90"/>
                  </a:lnTo>
                  <a:lnTo>
                    <a:pt x="290" y="80"/>
                  </a:lnTo>
                  <a:lnTo>
                    <a:pt x="327" y="72"/>
                  </a:lnTo>
                  <a:lnTo>
                    <a:pt x="366" y="64"/>
                  </a:lnTo>
                  <a:lnTo>
                    <a:pt x="406" y="55"/>
                  </a:lnTo>
                  <a:lnTo>
                    <a:pt x="448" y="48"/>
                  </a:lnTo>
                  <a:lnTo>
                    <a:pt x="492" y="41"/>
                  </a:lnTo>
                  <a:lnTo>
                    <a:pt x="538" y="35"/>
                  </a:lnTo>
                  <a:lnTo>
                    <a:pt x="584" y="29"/>
                  </a:lnTo>
                  <a:lnTo>
                    <a:pt x="633" y="23"/>
                  </a:lnTo>
                  <a:lnTo>
                    <a:pt x="683" y="19"/>
                  </a:lnTo>
                  <a:lnTo>
                    <a:pt x="733" y="15"/>
                  </a:lnTo>
                  <a:lnTo>
                    <a:pt x="785" y="10"/>
                  </a:lnTo>
                  <a:lnTo>
                    <a:pt x="838" y="8"/>
                  </a:lnTo>
                  <a:lnTo>
                    <a:pt x="893" y="4"/>
                  </a:lnTo>
                  <a:lnTo>
                    <a:pt x="947" y="2"/>
                  </a:lnTo>
                  <a:lnTo>
                    <a:pt x="1003" y="1"/>
                  </a:lnTo>
                  <a:lnTo>
                    <a:pt x="1060" y="0"/>
                  </a:lnTo>
                  <a:lnTo>
                    <a:pt x="1118" y="0"/>
                  </a:lnTo>
                </a:path>
              </a:pathLst>
            </a:custGeom>
            <a:noFill/>
            <a:ln w="12700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Freeform 19">
              <a:extLst>
                <a:ext uri="{FF2B5EF4-FFF2-40B4-BE49-F238E27FC236}">
                  <a16:creationId xmlns:a16="http://schemas.microsoft.com/office/drawing/2014/main" id="{AB3EBCC3-DCAD-4F85-A079-54C2EAA2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1" y="1622"/>
              <a:ext cx="15" cy="187"/>
            </a:xfrm>
            <a:custGeom>
              <a:avLst/>
              <a:gdLst>
                <a:gd name="T0" fmla="*/ 0 w 62"/>
                <a:gd name="T1" fmla="*/ 0 h 750"/>
                <a:gd name="T2" fmla="*/ 0 w 62"/>
                <a:gd name="T3" fmla="*/ 0 h 750"/>
                <a:gd name="T4" fmla="*/ 0 w 62"/>
                <a:gd name="T5" fmla="*/ 0 h 750"/>
                <a:gd name="T6" fmla="*/ 0 w 62"/>
                <a:gd name="T7" fmla="*/ 0 h 750"/>
                <a:gd name="T8" fmla="*/ 0 w 62"/>
                <a:gd name="T9" fmla="*/ 0 h 750"/>
                <a:gd name="T10" fmla="*/ 0 w 62"/>
                <a:gd name="T11" fmla="*/ 0 h 750"/>
                <a:gd name="T12" fmla="*/ 0 w 62"/>
                <a:gd name="T13" fmla="*/ 0 h 750"/>
                <a:gd name="T14" fmla="*/ 0 w 62"/>
                <a:gd name="T15" fmla="*/ 0 h 750"/>
                <a:gd name="T16" fmla="*/ 0 w 62"/>
                <a:gd name="T17" fmla="*/ 0 h 750"/>
                <a:gd name="T18" fmla="*/ 0 w 62"/>
                <a:gd name="T19" fmla="*/ 0 h 7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"/>
                <a:gd name="T31" fmla="*/ 0 h 750"/>
                <a:gd name="T32" fmla="*/ 62 w 62"/>
                <a:gd name="T33" fmla="*/ 750 h 7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" h="750">
                  <a:moveTo>
                    <a:pt x="62" y="309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309"/>
                  </a:lnTo>
                  <a:close/>
                  <a:moveTo>
                    <a:pt x="0" y="750"/>
                  </a:moveTo>
                  <a:lnTo>
                    <a:pt x="0" y="494"/>
                  </a:lnTo>
                  <a:lnTo>
                    <a:pt x="62" y="494"/>
                  </a:lnTo>
                  <a:lnTo>
                    <a:pt x="62" y="75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Freeform 20">
              <a:extLst>
                <a:ext uri="{FF2B5EF4-FFF2-40B4-BE49-F238E27FC236}">
                  <a16:creationId xmlns:a16="http://schemas.microsoft.com/office/drawing/2014/main" id="{BAB6AA41-1756-4C9C-96A0-A738972E37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1" y="693"/>
              <a:ext cx="15" cy="311"/>
            </a:xfrm>
            <a:custGeom>
              <a:avLst/>
              <a:gdLst>
                <a:gd name="T0" fmla="*/ 0 w 62"/>
                <a:gd name="T1" fmla="*/ 0 h 1243"/>
                <a:gd name="T2" fmla="*/ 0 w 62"/>
                <a:gd name="T3" fmla="*/ 0 h 1243"/>
                <a:gd name="T4" fmla="*/ 0 w 62"/>
                <a:gd name="T5" fmla="*/ 0 h 1243"/>
                <a:gd name="T6" fmla="*/ 0 w 62"/>
                <a:gd name="T7" fmla="*/ 0 h 1243"/>
                <a:gd name="T8" fmla="*/ 0 w 62"/>
                <a:gd name="T9" fmla="*/ 0 h 1243"/>
                <a:gd name="T10" fmla="*/ 0 w 62"/>
                <a:gd name="T11" fmla="*/ 0 h 1243"/>
                <a:gd name="T12" fmla="*/ 0 w 62"/>
                <a:gd name="T13" fmla="*/ 0 h 1243"/>
                <a:gd name="T14" fmla="*/ 0 w 62"/>
                <a:gd name="T15" fmla="*/ 0 h 1243"/>
                <a:gd name="T16" fmla="*/ 0 w 62"/>
                <a:gd name="T17" fmla="*/ 0 h 1243"/>
                <a:gd name="T18" fmla="*/ 0 w 62"/>
                <a:gd name="T19" fmla="*/ 0 h 1243"/>
                <a:gd name="T20" fmla="*/ 0 w 62"/>
                <a:gd name="T21" fmla="*/ 0 h 1243"/>
                <a:gd name="T22" fmla="*/ 0 w 62"/>
                <a:gd name="T23" fmla="*/ 0 h 1243"/>
                <a:gd name="T24" fmla="*/ 0 w 62"/>
                <a:gd name="T25" fmla="*/ 0 h 1243"/>
                <a:gd name="T26" fmla="*/ 0 w 62"/>
                <a:gd name="T27" fmla="*/ 0 h 1243"/>
                <a:gd name="T28" fmla="*/ 0 w 62"/>
                <a:gd name="T29" fmla="*/ 0 h 12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2"/>
                <a:gd name="T46" fmla="*/ 0 h 1243"/>
                <a:gd name="T47" fmla="*/ 62 w 62"/>
                <a:gd name="T48" fmla="*/ 1243 h 12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2" h="1243">
                  <a:moveTo>
                    <a:pt x="62" y="309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309"/>
                  </a:lnTo>
                  <a:close/>
                  <a:moveTo>
                    <a:pt x="62" y="805"/>
                  </a:moveTo>
                  <a:lnTo>
                    <a:pt x="0" y="805"/>
                  </a:lnTo>
                  <a:lnTo>
                    <a:pt x="0" y="495"/>
                  </a:lnTo>
                  <a:lnTo>
                    <a:pt x="62" y="495"/>
                  </a:lnTo>
                  <a:lnTo>
                    <a:pt x="62" y="805"/>
                  </a:lnTo>
                  <a:close/>
                  <a:moveTo>
                    <a:pt x="0" y="1243"/>
                  </a:moveTo>
                  <a:lnTo>
                    <a:pt x="0" y="990"/>
                  </a:lnTo>
                  <a:lnTo>
                    <a:pt x="62" y="990"/>
                  </a:lnTo>
                  <a:lnTo>
                    <a:pt x="62" y="1243"/>
                  </a:lnTo>
                  <a:lnTo>
                    <a:pt x="0" y="124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Freeform 21">
              <a:extLst>
                <a:ext uri="{FF2B5EF4-FFF2-40B4-BE49-F238E27FC236}">
                  <a16:creationId xmlns:a16="http://schemas.microsoft.com/office/drawing/2014/main" id="{20F05CDF-96E4-447B-9341-B7BD737C4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7" y="996"/>
              <a:ext cx="323" cy="58"/>
            </a:xfrm>
            <a:custGeom>
              <a:avLst/>
              <a:gdLst>
                <a:gd name="T0" fmla="*/ 0 w 1291"/>
                <a:gd name="T1" fmla="*/ 0 h 233"/>
                <a:gd name="T2" fmla="*/ 0 w 1291"/>
                <a:gd name="T3" fmla="*/ 0 h 233"/>
                <a:gd name="T4" fmla="*/ 0 w 1291"/>
                <a:gd name="T5" fmla="*/ 0 h 233"/>
                <a:gd name="T6" fmla="*/ 0 w 1291"/>
                <a:gd name="T7" fmla="*/ 0 h 233"/>
                <a:gd name="T8" fmla="*/ 0 w 1291"/>
                <a:gd name="T9" fmla="*/ 0 h 233"/>
                <a:gd name="T10" fmla="*/ 0 w 1291"/>
                <a:gd name="T11" fmla="*/ 0 h 233"/>
                <a:gd name="T12" fmla="*/ 0 w 1291"/>
                <a:gd name="T13" fmla="*/ 0 h 233"/>
                <a:gd name="T14" fmla="*/ 0 w 1291"/>
                <a:gd name="T15" fmla="*/ 0 h 233"/>
                <a:gd name="T16" fmla="*/ 0 w 1291"/>
                <a:gd name="T17" fmla="*/ 0 h 233"/>
                <a:gd name="T18" fmla="*/ 0 w 1291"/>
                <a:gd name="T19" fmla="*/ 0 h 233"/>
                <a:gd name="T20" fmla="*/ 0 w 1291"/>
                <a:gd name="T21" fmla="*/ 0 h 233"/>
                <a:gd name="T22" fmla="*/ 0 w 1291"/>
                <a:gd name="T23" fmla="*/ 0 h 233"/>
                <a:gd name="T24" fmla="*/ 0 w 1291"/>
                <a:gd name="T25" fmla="*/ 0 h 233"/>
                <a:gd name="T26" fmla="*/ 0 w 1291"/>
                <a:gd name="T27" fmla="*/ 0 h 233"/>
                <a:gd name="T28" fmla="*/ 0 w 1291"/>
                <a:gd name="T29" fmla="*/ 0 h 233"/>
                <a:gd name="T30" fmla="*/ 0 w 1291"/>
                <a:gd name="T31" fmla="*/ 0 h 233"/>
                <a:gd name="T32" fmla="*/ 0 w 1291"/>
                <a:gd name="T33" fmla="*/ 0 h 233"/>
                <a:gd name="T34" fmla="*/ 0 w 1291"/>
                <a:gd name="T35" fmla="*/ 0 h 233"/>
                <a:gd name="T36" fmla="*/ 0 w 1291"/>
                <a:gd name="T37" fmla="*/ 0 h 233"/>
                <a:gd name="T38" fmla="*/ 0 w 1291"/>
                <a:gd name="T39" fmla="*/ 0 h 233"/>
                <a:gd name="T40" fmla="*/ 0 w 1291"/>
                <a:gd name="T41" fmla="*/ 0 h 233"/>
                <a:gd name="T42" fmla="*/ 0 w 1291"/>
                <a:gd name="T43" fmla="*/ 0 h 233"/>
                <a:gd name="T44" fmla="*/ 0 w 1291"/>
                <a:gd name="T45" fmla="*/ 0 h 233"/>
                <a:gd name="T46" fmla="*/ 0 w 1291"/>
                <a:gd name="T47" fmla="*/ 0 h 233"/>
                <a:gd name="T48" fmla="*/ 0 w 1291"/>
                <a:gd name="T49" fmla="*/ 0 h 233"/>
                <a:gd name="T50" fmla="*/ 0 w 1291"/>
                <a:gd name="T51" fmla="*/ 0 h 233"/>
                <a:gd name="T52" fmla="*/ 0 w 1291"/>
                <a:gd name="T53" fmla="*/ 0 h 233"/>
                <a:gd name="T54" fmla="*/ 0 w 1291"/>
                <a:gd name="T55" fmla="*/ 0 h 233"/>
                <a:gd name="T56" fmla="*/ 0 w 1291"/>
                <a:gd name="T57" fmla="*/ 0 h 233"/>
                <a:gd name="T58" fmla="*/ 0 w 1291"/>
                <a:gd name="T59" fmla="*/ 0 h 233"/>
                <a:gd name="T60" fmla="*/ 0 w 1291"/>
                <a:gd name="T61" fmla="*/ 0 h 233"/>
                <a:gd name="T62" fmla="*/ 0 w 1291"/>
                <a:gd name="T63" fmla="*/ 0 h 233"/>
                <a:gd name="T64" fmla="*/ 0 w 1291"/>
                <a:gd name="T65" fmla="*/ 0 h 233"/>
                <a:gd name="T66" fmla="*/ 0 w 1291"/>
                <a:gd name="T67" fmla="*/ 0 h 233"/>
                <a:gd name="T68" fmla="*/ 0 w 1291"/>
                <a:gd name="T69" fmla="*/ 0 h 233"/>
                <a:gd name="T70" fmla="*/ 0 w 1291"/>
                <a:gd name="T71" fmla="*/ 0 h 233"/>
                <a:gd name="T72" fmla="*/ 0 w 1291"/>
                <a:gd name="T73" fmla="*/ 0 h 233"/>
                <a:gd name="T74" fmla="*/ 0 w 1291"/>
                <a:gd name="T75" fmla="*/ 0 h 233"/>
                <a:gd name="T76" fmla="*/ 0 w 1291"/>
                <a:gd name="T77" fmla="*/ 0 h 233"/>
                <a:gd name="T78" fmla="*/ 0 w 1291"/>
                <a:gd name="T79" fmla="*/ 0 h 233"/>
                <a:gd name="T80" fmla="*/ 0 w 1291"/>
                <a:gd name="T81" fmla="*/ 0 h 233"/>
                <a:gd name="T82" fmla="*/ 0 w 1291"/>
                <a:gd name="T83" fmla="*/ 0 h 233"/>
                <a:gd name="T84" fmla="*/ 0 w 1291"/>
                <a:gd name="T85" fmla="*/ 0 h 233"/>
                <a:gd name="T86" fmla="*/ 0 w 1291"/>
                <a:gd name="T87" fmla="*/ 0 h 233"/>
                <a:gd name="T88" fmla="*/ 0 w 1291"/>
                <a:gd name="T89" fmla="*/ 0 h 233"/>
                <a:gd name="T90" fmla="*/ 0 w 1291"/>
                <a:gd name="T91" fmla="*/ 0 h 233"/>
                <a:gd name="T92" fmla="*/ 0 w 1291"/>
                <a:gd name="T93" fmla="*/ 0 h 233"/>
                <a:gd name="T94" fmla="*/ 0 w 1291"/>
                <a:gd name="T95" fmla="*/ 0 h 233"/>
                <a:gd name="T96" fmla="*/ 0 w 1291"/>
                <a:gd name="T97" fmla="*/ 0 h 233"/>
                <a:gd name="T98" fmla="*/ 0 w 1291"/>
                <a:gd name="T99" fmla="*/ 0 h 233"/>
                <a:gd name="T100" fmla="*/ 0 w 1291"/>
                <a:gd name="T101" fmla="*/ 0 h 233"/>
                <a:gd name="T102" fmla="*/ 0 w 1291"/>
                <a:gd name="T103" fmla="*/ 0 h 233"/>
                <a:gd name="T104" fmla="*/ 0 w 1291"/>
                <a:gd name="T105" fmla="*/ 0 h 233"/>
                <a:gd name="T106" fmla="*/ 0 w 1291"/>
                <a:gd name="T107" fmla="*/ 0 h 233"/>
                <a:gd name="T108" fmla="*/ 0 w 1291"/>
                <a:gd name="T109" fmla="*/ 0 h 233"/>
                <a:gd name="T110" fmla="*/ 0 w 1291"/>
                <a:gd name="T111" fmla="*/ 0 h 233"/>
                <a:gd name="T112" fmla="*/ 0 w 1291"/>
                <a:gd name="T113" fmla="*/ 0 h 233"/>
                <a:gd name="T114" fmla="*/ 0 w 1291"/>
                <a:gd name="T115" fmla="*/ 0 h 233"/>
                <a:gd name="T116" fmla="*/ 0 w 1291"/>
                <a:gd name="T117" fmla="*/ 0 h 233"/>
                <a:gd name="T118" fmla="*/ 0 w 1291"/>
                <a:gd name="T119" fmla="*/ 0 h 233"/>
                <a:gd name="T120" fmla="*/ 0 w 1291"/>
                <a:gd name="T121" fmla="*/ 0 h 233"/>
                <a:gd name="T122" fmla="*/ 0 w 1291"/>
                <a:gd name="T123" fmla="*/ 0 h 23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91"/>
                <a:gd name="T187" fmla="*/ 0 h 233"/>
                <a:gd name="T188" fmla="*/ 1291 w 1291"/>
                <a:gd name="T189" fmla="*/ 233 h 23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91" h="233">
                  <a:moveTo>
                    <a:pt x="197" y="171"/>
                  </a:moveTo>
                  <a:lnTo>
                    <a:pt x="1286" y="0"/>
                  </a:lnTo>
                  <a:lnTo>
                    <a:pt x="1291" y="31"/>
                  </a:lnTo>
                  <a:lnTo>
                    <a:pt x="202" y="200"/>
                  </a:lnTo>
                  <a:lnTo>
                    <a:pt x="197" y="171"/>
                  </a:lnTo>
                  <a:close/>
                  <a:moveTo>
                    <a:pt x="0" y="217"/>
                  </a:moveTo>
                  <a:lnTo>
                    <a:pt x="280" y="109"/>
                  </a:lnTo>
                  <a:lnTo>
                    <a:pt x="280" y="110"/>
                  </a:lnTo>
                  <a:lnTo>
                    <a:pt x="279" y="110"/>
                  </a:lnTo>
                  <a:lnTo>
                    <a:pt x="279" y="111"/>
                  </a:lnTo>
                  <a:lnTo>
                    <a:pt x="278" y="112"/>
                  </a:lnTo>
                  <a:lnTo>
                    <a:pt x="278" y="114"/>
                  </a:lnTo>
                  <a:lnTo>
                    <a:pt x="277" y="114"/>
                  </a:lnTo>
                  <a:lnTo>
                    <a:pt x="277" y="115"/>
                  </a:lnTo>
                  <a:lnTo>
                    <a:pt x="275" y="116"/>
                  </a:lnTo>
                  <a:lnTo>
                    <a:pt x="275" y="117"/>
                  </a:lnTo>
                  <a:lnTo>
                    <a:pt x="274" y="117"/>
                  </a:lnTo>
                  <a:lnTo>
                    <a:pt x="274" y="118"/>
                  </a:lnTo>
                  <a:lnTo>
                    <a:pt x="273" y="120"/>
                  </a:lnTo>
                  <a:lnTo>
                    <a:pt x="273" y="121"/>
                  </a:lnTo>
                  <a:lnTo>
                    <a:pt x="272" y="122"/>
                  </a:lnTo>
                  <a:lnTo>
                    <a:pt x="272" y="123"/>
                  </a:lnTo>
                  <a:lnTo>
                    <a:pt x="271" y="124"/>
                  </a:lnTo>
                  <a:lnTo>
                    <a:pt x="271" y="125"/>
                  </a:lnTo>
                  <a:lnTo>
                    <a:pt x="270" y="125"/>
                  </a:lnTo>
                  <a:lnTo>
                    <a:pt x="270" y="127"/>
                  </a:lnTo>
                  <a:lnTo>
                    <a:pt x="270" y="128"/>
                  </a:lnTo>
                  <a:lnTo>
                    <a:pt x="268" y="128"/>
                  </a:lnTo>
                  <a:lnTo>
                    <a:pt x="268" y="129"/>
                  </a:lnTo>
                  <a:lnTo>
                    <a:pt x="268" y="130"/>
                  </a:lnTo>
                  <a:lnTo>
                    <a:pt x="267" y="130"/>
                  </a:lnTo>
                  <a:lnTo>
                    <a:pt x="267" y="131"/>
                  </a:lnTo>
                  <a:lnTo>
                    <a:pt x="267" y="133"/>
                  </a:lnTo>
                  <a:lnTo>
                    <a:pt x="266" y="133"/>
                  </a:lnTo>
                  <a:lnTo>
                    <a:pt x="266" y="134"/>
                  </a:lnTo>
                  <a:lnTo>
                    <a:pt x="266" y="135"/>
                  </a:lnTo>
                  <a:lnTo>
                    <a:pt x="265" y="136"/>
                  </a:lnTo>
                  <a:lnTo>
                    <a:pt x="265" y="137"/>
                  </a:lnTo>
                  <a:lnTo>
                    <a:pt x="264" y="139"/>
                  </a:lnTo>
                  <a:lnTo>
                    <a:pt x="264" y="140"/>
                  </a:lnTo>
                  <a:lnTo>
                    <a:pt x="264" y="141"/>
                  </a:lnTo>
                  <a:lnTo>
                    <a:pt x="262" y="141"/>
                  </a:lnTo>
                  <a:lnTo>
                    <a:pt x="262" y="142"/>
                  </a:lnTo>
                  <a:lnTo>
                    <a:pt x="262" y="143"/>
                  </a:lnTo>
                  <a:lnTo>
                    <a:pt x="262" y="144"/>
                  </a:lnTo>
                  <a:lnTo>
                    <a:pt x="261" y="146"/>
                  </a:lnTo>
                  <a:lnTo>
                    <a:pt x="261" y="147"/>
                  </a:lnTo>
                  <a:lnTo>
                    <a:pt x="261" y="148"/>
                  </a:lnTo>
                  <a:lnTo>
                    <a:pt x="261" y="149"/>
                  </a:lnTo>
                  <a:lnTo>
                    <a:pt x="260" y="150"/>
                  </a:lnTo>
                  <a:lnTo>
                    <a:pt x="260" y="152"/>
                  </a:lnTo>
                  <a:lnTo>
                    <a:pt x="260" y="153"/>
                  </a:lnTo>
                  <a:lnTo>
                    <a:pt x="260" y="154"/>
                  </a:lnTo>
                  <a:lnTo>
                    <a:pt x="260" y="155"/>
                  </a:lnTo>
                  <a:lnTo>
                    <a:pt x="259" y="155"/>
                  </a:lnTo>
                  <a:lnTo>
                    <a:pt x="259" y="156"/>
                  </a:lnTo>
                  <a:lnTo>
                    <a:pt x="259" y="157"/>
                  </a:lnTo>
                  <a:lnTo>
                    <a:pt x="259" y="159"/>
                  </a:lnTo>
                  <a:lnTo>
                    <a:pt x="259" y="160"/>
                  </a:lnTo>
                  <a:lnTo>
                    <a:pt x="259" y="161"/>
                  </a:lnTo>
                  <a:lnTo>
                    <a:pt x="259" y="162"/>
                  </a:lnTo>
                  <a:lnTo>
                    <a:pt x="259" y="163"/>
                  </a:lnTo>
                  <a:lnTo>
                    <a:pt x="259" y="165"/>
                  </a:lnTo>
                  <a:lnTo>
                    <a:pt x="259" y="166"/>
                  </a:lnTo>
                  <a:lnTo>
                    <a:pt x="259" y="167"/>
                  </a:lnTo>
                  <a:lnTo>
                    <a:pt x="259" y="168"/>
                  </a:lnTo>
                  <a:lnTo>
                    <a:pt x="259" y="169"/>
                  </a:lnTo>
                  <a:lnTo>
                    <a:pt x="259" y="171"/>
                  </a:lnTo>
                  <a:lnTo>
                    <a:pt x="259" y="172"/>
                  </a:lnTo>
                  <a:lnTo>
                    <a:pt x="259" y="173"/>
                  </a:lnTo>
                  <a:lnTo>
                    <a:pt x="259" y="174"/>
                  </a:lnTo>
                  <a:lnTo>
                    <a:pt x="259" y="175"/>
                  </a:lnTo>
                  <a:lnTo>
                    <a:pt x="259" y="176"/>
                  </a:lnTo>
                  <a:lnTo>
                    <a:pt x="260" y="176"/>
                  </a:lnTo>
                  <a:lnTo>
                    <a:pt x="260" y="178"/>
                  </a:lnTo>
                  <a:lnTo>
                    <a:pt x="260" y="179"/>
                  </a:lnTo>
                  <a:lnTo>
                    <a:pt x="260" y="180"/>
                  </a:lnTo>
                  <a:lnTo>
                    <a:pt x="260" y="181"/>
                  </a:lnTo>
                  <a:lnTo>
                    <a:pt x="261" y="182"/>
                  </a:lnTo>
                  <a:lnTo>
                    <a:pt x="261" y="184"/>
                  </a:lnTo>
                  <a:lnTo>
                    <a:pt x="261" y="185"/>
                  </a:lnTo>
                  <a:lnTo>
                    <a:pt x="261" y="186"/>
                  </a:lnTo>
                  <a:lnTo>
                    <a:pt x="262" y="186"/>
                  </a:lnTo>
                  <a:lnTo>
                    <a:pt x="262" y="187"/>
                  </a:lnTo>
                  <a:lnTo>
                    <a:pt x="262" y="188"/>
                  </a:lnTo>
                  <a:lnTo>
                    <a:pt x="262" y="190"/>
                  </a:lnTo>
                  <a:lnTo>
                    <a:pt x="264" y="190"/>
                  </a:lnTo>
                  <a:lnTo>
                    <a:pt x="264" y="191"/>
                  </a:lnTo>
                  <a:lnTo>
                    <a:pt x="264" y="192"/>
                  </a:lnTo>
                  <a:lnTo>
                    <a:pt x="265" y="193"/>
                  </a:lnTo>
                  <a:lnTo>
                    <a:pt x="265" y="194"/>
                  </a:lnTo>
                  <a:lnTo>
                    <a:pt x="266" y="194"/>
                  </a:lnTo>
                  <a:lnTo>
                    <a:pt x="266" y="195"/>
                  </a:lnTo>
                  <a:lnTo>
                    <a:pt x="266" y="197"/>
                  </a:lnTo>
                  <a:lnTo>
                    <a:pt x="267" y="197"/>
                  </a:lnTo>
                  <a:lnTo>
                    <a:pt x="267" y="198"/>
                  </a:lnTo>
                  <a:lnTo>
                    <a:pt x="267" y="199"/>
                  </a:lnTo>
                  <a:lnTo>
                    <a:pt x="268" y="199"/>
                  </a:lnTo>
                  <a:lnTo>
                    <a:pt x="268" y="200"/>
                  </a:lnTo>
                  <a:lnTo>
                    <a:pt x="270" y="201"/>
                  </a:lnTo>
                  <a:lnTo>
                    <a:pt x="270" y="203"/>
                  </a:lnTo>
                  <a:lnTo>
                    <a:pt x="271" y="203"/>
                  </a:lnTo>
                  <a:lnTo>
                    <a:pt x="271" y="204"/>
                  </a:lnTo>
                  <a:lnTo>
                    <a:pt x="271" y="205"/>
                  </a:lnTo>
                  <a:lnTo>
                    <a:pt x="272" y="205"/>
                  </a:lnTo>
                  <a:lnTo>
                    <a:pt x="272" y="206"/>
                  </a:lnTo>
                  <a:lnTo>
                    <a:pt x="273" y="206"/>
                  </a:lnTo>
                  <a:lnTo>
                    <a:pt x="273" y="207"/>
                  </a:lnTo>
                  <a:lnTo>
                    <a:pt x="273" y="209"/>
                  </a:lnTo>
                  <a:lnTo>
                    <a:pt x="274" y="209"/>
                  </a:lnTo>
                  <a:lnTo>
                    <a:pt x="274" y="210"/>
                  </a:lnTo>
                  <a:lnTo>
                    <a:pt x="275" y="210"/>
                  </a:lnTo>
                  <a:lnTo>
                    <a:pt x="275" y="211"/>
                  </a:lnTo>
                  <a:lnTo>
                    <a:pt x="277" y="211"/>
                  </a:lnTo>
                  <a:lnTo>
                    <a:pt x="277" y="212"/>
                  </a:lnTo>
                  <a:lnTo>
                    <a:pt x="278" y="213"/>
                  </a:lnTo>
                  <a:lnTo>
                    <a:pt x="279" y="214"/>
                  </a:lnTo>
                  <a:lnTo>
                    <a:pt x="280" y="216"/>
                  </a:lnTo>
                  <a:lnTo>
                    <a:pt x="280" y="217"/>
                  </a:lnTo>
                  <a:lnTo>
                    <a:pt x="281" y="217"/>
                  </a:lnTo>
                  <a:lnTo>
                    <a:pt x="281" y="218"/>
                  </a:lnTo>
                  <a:lnTo>
                    <a:pt x="283" y="218"/>
                  </a:lnTo>
                  <a:lnTo>
                    <a:pt x="284" y="219"/>
                  </a:lnTo>
                  <a:lnTo>
                    <a:pt x="285" y="220"/>
                  </a:lnTo>
                  <a:lnTo>
                    <a:pt x="286" y="222"/>
                  </a:lnTo>
                  <a:lnTo>
                    <a:pt x="287" y="223"/>
                  </a:lnTo>
                  <a:lnTo>
                    <a:pt x="288" y="224"/>
                  </a:lnTo>
                  <a:lnTo>
                    <a:pt x="290" y="224"/>
                  </a:lnTo>
                  <a:lnTo>
                    <a:pt x="290" y="225"/>
                  </a:lnTo>
                  <a:lnTo>
                    <a:pt x="291" y="226"/>
                  </a:lnTo>
                  <a:lnTo>
                    <a:pt x="292" y="226"/>
                  </a:lnTo>
                  <a:lnTo>
                    <a:pt x="292" y="228"/>
                  </a:lnTo>
                  <a:lnTo>
                    <a:pt x="293" y="229"/>
                  </a:lnTo>
                  <a:lnTo>
                    <a:pt x="294" y="229"/>
                  </a:lnTo>
                  <a:lnTo>
                    <a:pt x="296" y="230"/>
                  </a:lnTo>
                  <a:lnTo>
                    <a:pt x="297" y="231"/>
                  </a:lnTo>
                  <a:lnTo>
                    <a:pt x="298" y="231"/>
                  </a:lnTo>
                  <a:lnTo>
                    <a:pt x="299" y="232"/>
                  </a:lnTo>
                  <a:lnTo>
                    <a:pt x="300" y="23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Freeform 22">
              <a:extLst>
                <a:ext uri="{FF2B5EF4-FFF2-40B4-BE49-F238E27FC236}">
                  <a16:creationId xmlns:a16="http://schemas.microsoft.com/office/drawing/2014/main" id="{CE49E764-FEB6-4A4D-A236-5A18C8D21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" y="984"/>
              <a:ext cx="281" cy="31"/>
            </a:xfrm>
            <a:custGeom>
              <a:avLst/>
              <a:gdLst>
                <a:gd name="T0" fmla="*/ 0 w 1126"/>
                <a:gd name="T1" fmla="*/ 0 h 126"/>
                <a:gd name="T2" fmla="*/ 0 w 1126"/>
                <a:gd name="T3" fmla="*/ 0 h 126"/>
                <a:gd name="T4" fmla="*/ 0 w 1126"/>
                <a:gd name="T5" fmla="*/ 0 h 126"/>
                <a:gd name="T6" fmla="*/ 0 w 1126"/>
                <a:gd name="T7" fmla="*/ 0 h 126"/>
                <a:gd name="T8" fmla="*/ 0 w 1126"/>
                <a:gd name="T9" fmla="*/ 0 h 126"/>
                <a:gd name="T10" fmla="*/ 0 w 1126"/>
                <a:gd name="T11" fmla="*/ 0 h 126"/>
                <a:gd name="T12" fmla="*/ 0 w 1126"/>
                <a:gd name="T13" fmla="*/ 0 h 126"/>
                <a:gd name="T14" fmla="*/ 0 w 1126"/>
                <a:gd name="T15" fmla="*/ 0 h 126"/>
                <a:gd name="T16" fmla="*/ 0 w 1126"/>
                <a:gd name="T17" fmla="*/ 0 h 126"/>
                <a:gd name="T18" fmla="*/ 0 w 1126"/>
                <a:gd name="T19" fmla="*/ 0 h 126"/>
                <a:gd name="T20" fmla="*/ 0 w 1126"/>
                <a:gd name="T21" fmla="*/ 0 h 126"/>
                <a:gd name="T22" fmla="*/ 0 w 1126"/>
                <a:gd name="T23" fmla="*/ 0 h 126"/>
                <a:gd name="T24" fmla="*/ 0 w 1126"/>
                <a:gd name="T25" fmla="*/ 0 h 126"/>
                <a:gd name="T26" fmla="*/ 0 w 1126"/>
                <a:gd name="T27" fmla="*/ 0 h 126"/>
                <a:gd name="T28" fmla="*/ 0 w 1126"/>
                <a:gd name="T29" fmla="*/ 0 h 126"/>
                <a:gd name="T30" fmla="*/ 0 w 1126"/>
                <a:gd name="T31" fmla="*/ 0 h 126"/>
                <a:gd name="T32" fmla="*/ 0 w 1126"/>
                <a:gd name="T33" fmla="*/ 0 h 126"/>
                <a:gd name="T34" fmla="*/ 0 w 1126"/>
                <a:gd name="T35" fmla="*/ 0 h 126"/>
                <a:gd name="T36" fmla="*/ 0 w 1126"/>
                <a:gd name="T37" fmla="*/ 0 h 126"/>
                <a:gd name="T38" fmla="*/ 0 w 1126"/>
                <a:gd name="T39" fmla="*/ 0 h 126"/>
                <a:gd name="T40" fmla="*/ 0 w 1126"/>
                <a:gd name="T41" fmla="*/ 0 h 126"/>
                <a:gd name="T42" fmla="*/ 0 w 1126"/>
                <a:gd name="T43" fmla="*/ 0 h 126"/>
                <a:gd name="T44" fmla="*/ 0 w 1126"/>
                <a:gd name="T45" fmla="*/ 0 h 126"/>
                <a:gd name="T46" fmla="*/ 0 w 1126"/>
                <a:gd name="T47" fmla="*/ 0 h 126"/>
                <a:gd name="T48" fmla="*/ 0 w 1126"/>
                <a:gd name="T49" fmla="*/ 0 h 126"/>
                <a:gd name="T50" fmla="*/ 0 w 1126"/>
                <a:gd name="T51" fmla="*/ 0 h 126"/>
                <a:gd name="T52" fmla="*/ 0 w 1126"/>
                <a:gd name="T53" fmla="*/ 0 h 126"/>
                <a:gd name="T54" fmla="*/ 0 w 1126"/>
                <a:gd name="T55" fmla="*/ 0 h 126"/>
                <a:gd name="T56" fmla="*/ 0 w 1126"/>
                <a:gd name="T57" fmla="*/ 0 h 126"/>
                <a:gd name="T58" fmla="*/ 0 w 1126"/>
                <a:gd name="T59" fmla="*/ 0 h 126"/>
                <a:gd name="T60" fmla="*/ 0 w 1126"/>
                <a:gd name="T61" fmla="*/ 0 h 126"/>
                <a:gd name="T62" fmla="*/ 0 w 1126"/>
                <a:gd name="T63" fmla="*/ 0 h 126"/>
                <a:gd name="T64" fmla="*/ 0 w 1126"/>
                <a:gd name="T65" fmla="*/ 0 h 126"/>
                <a:gd name="T66" fmla="*/ 0 w 1126"/>
                <a:gd name="T67" fmla="*/ 0 h 126"/>
                <a:gd name="T68" fmla="*/ 0 w 1126"/>
                <a:gd name="T69" fmla="*/ 0 h 126"/>
                <a:gd name="T70" fmla="*/ 0 w 1126"/>
                <a:gd name="T71" fmla="*/ 0 h 126"/>
                <a:gd name="T72" fmla="*/ 0 w 1126"/>
                <a:gd name="T73" fmla="*/ 0 h 126"/>
                <a:gd name="T74" fmla="*/ 0 w 1126"/>
                <a:gd name="T75" fmla="*/ 0 h 126"/>
                <a:gd name="T76" fmla="*/ 0 w 1126"/>
                <a:gd name="T77" fmla="*/ 0 h 126"/>
                <a:gd name="T78" fmla="*/ 0 w 1126"/>
                <a:gd name="T79" fmla="*/ 0 h 126"/>
                <a:gd name="T80" fmla="*/ 0 w 1126"/>
                <a:gd name="T81" fmla="*/ 0 h 126"/>
                <a:gd name="T82" fmla="*/ 0 w 1126"/>
                <a:gd name="T83" fmla="*/ 0 h 126"/>
                <a:gd name="T84" fmla="*/ 0 w 1126"/>
                <a:gd name="T85" fmla="*/ 0 h 126"/>
                <a:gd name="T86" fmla="*/ 0 w 1126"/>
                <a:gd name="T87" fmla="*/ 0 h 126"/>
                <a:gd name="T88" fmla="*/ 0 w 1126"/>
                <a:gd name="T89" fmla="*/ 0 h 126"/>
                <a:gd name="T90" fmla="*/ 0 w 1126"/>
                <a:gd name="T91" fmla="*/ 0 h 126"/>
                <a:gd name="T92" fmla="*/ 0 w 1126"/>
                <a:gd name="T93" fmla="*/ 0 h 126"/>
                <a:gd name="T94" fmla="*/ 0 w 1126"/>
                <a:gd name="T95" fmla="*/ 0 h 126"/>
                <a:gd name="T96" fmla="*/ 0 w 1126"/>
                <a:gd name="T97" fmla="*/ 0 h 126"/>
                <a:gd name="T98" fmla="*/ 0 w 1126"/>
                <a:gd name="T99" fmla="*/ 0 h 126"/>
                <a:gd name="T100" fmla="*/ 0 w 1126"/>
                <a:gd name="T101" fmla="*/ 0 h 126"/>
                <a:gd name="T102" fmla="*/ 0 w 1126"/>
                <a:gd name="T103" fmla="*/ 0 h 126"/>
                <a:gd name="T104" fmla="*/ 0 w 1126"/>
                <a:gd name="T105" fmla="*/ 0 h 126"/>
                <a:gd name="T106" fmla="*/ 0 w 1126"/>
                <a:gd name="T107" fmla="*/ 0 h 126"/>
                <a:gd name="T108" fmla="*/ 0 w 1126"/>
                <a:gd name="T109" fmla="*/ 0 h 126"/>
                <a:gd name="T110" fmla="*/ 0 w 1126"/>
                <a:gd name="T111" fmla="*/ 0 h 126"/>
                <a:gd name="T112" fmla="*/ 0 w 1126"/>
                <a:gd name="T113" fmla="*/ 0 h 126"/>
                <a:gd name="T114" fmla="*/ 0 w 1126"/>
                <a:gd name="T115" fmla="*/ 0 h 126"/>
                <a:gd name="T116" fmla="*/ 0 w 1126"/>
                <a:gd name="T117" fmla="*/ 0 h 126"/>
                <a:gd name="T118" fmla="*/ 0 w 1126"/>
                <a:gd name="T119" fmla="*/ 0 h 126"/>
                <a:gd name="T120" fmla="*/ 0 w 1126"/>
                <a:gd name="T121" fmla="*/ 0 h 126"/>
                <a:gd name="T122" fmla="*/ 0 w 1126"/>
                <a:gd name="T123" fmla="*/ 0 h 1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26"/>
                <a:gd name="T187" fmla="*/ 0 h 126"/>
                <a:gd name="T188" fmla="*/ 1126 w 1126"/>
                <a:gd name="T189" fmla="*/ 126 h 1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26" h="126">
                  <a:moveTo>
                    <a:pt x="1126" y="63"/>
                  </a:moveTo>
                  <a:lnTo>
                    <a:pt x="832" y="126"/>
                  </a:lnTo>
                  <a:lnTo>
                    <a:pt x="833" y="125"/>
                  </a:lnTo>
                  <a:lnTo>
                    <a:pt x="834" y="124"/>
                  </a:lnTo>
                  <a:lnTo>
                    <a:pt x="835" y="122"/>
                  </a:lnTo>
                  <a:lnTo>
                    <a:pt x="836" y="121"/>
                  </a:lnTo>
                  <a:lnTo>
                    <a:pt x="838" y="120"/>
                  </a:lnTo>
                  <a:lnTo>
                    <a:pt x="839" y="119"/>
                  </a:lnTo>
                  <a:lnTo>
                    <a:pt x="840" y="118"/>
                  </a:lnTo>
                  <a:lnTo>
                    <a:pt x="840" y="116"/>
                  </a:lnTo>
                  <a:lnTo>
                    <a:pt x="841" y="115"/>
                  </a:lnTo>
                  <a:lnTo>
                    <a:pt x="842" y="115"/>
                  </a:lnTo>
                  <a:lnTo>
                    <a:pt x="842" y="114"/>
                  </a:lnTo>
                  <a:lnTo>
                    <a:pt x="844" y="113"/>
                  </a:lnTo>
                  <a:lnTo>
                    <a:pt x="845" y="112"/>
                  </a:lnTo>
                  <a:lnTo>
                    <a:pt x="845" y="111"/>
                  </a:lnTo>
                  <a:lnTo>
                    <a:pt x="846" y="111"/>
                  </a:lnTo>
                  <a:lnTo>
                    <a:pt x="846" y="109"/>
                  </a:lnTo>
                  <a:lnTo>
                    <a:pt x="847" y="109"/>
                  </a:lnTo>
                  <a:lnTo>
                    <a:pt x="847" y="108"/>
                  </a:lnTo>
                  <a:lnTo>
                    <a:pt x="848" y="107"/>
                  </a:lnTo>
                  <a:lnTo>
                    <a:pt x="848" y="106"/>
                  </a:lnTo>
                  <a:lnTo>
                    <a:pt x="849" y="106"/>
                  </a:lnTo>
                  <a:lnTo>
                    <a:pt x="849" y="105"/>
                  </a:lnTo>
                  <a:lnTo>
                    <a:pt x="851" y="105"/>
                  </a:lnTo>
                  <a:lnTo>
                    <a:pt x="851" y="103"/>
                  </a:lnTo>
                  <a:lnTo>
                    <a:pt x="851" y="102"/>
                  </a:lnTo>
                  <a:lnTo>
                    <a:pt x="852" y="102"/>
                  </a:lnTo>
                  <a:lnTo>
                    <a:pt x="852" y="101"/>
                  </a:lnTo>
                  <a:lnTo>
                    <a:pt x="853" y="100"/>
                  </a:lnTo>
                  <a:lnTo>
                    <a:pt x="853" y="99"/>
                  </a:lnTo>
                  <a:lnTo>
                    <a:pt x="854" y="99"/>
                  </a:lnTo>
                  <a:lnTo>
                    <a:pt x="854" y="98"/>
                  </a:lnTo>
                  <a:lnTo>
                    <a:pt x="854" y="96"/>
                  </a:lnTo>
                  <a:lnTo>
                    <a:pt x="855" y="95"/>
                  </a:lnTo>
                  <a:lnTo>
                    <a:pt x="855" y="94"/>
                  </a:lnTo>
                  <a:lnTo>
                    <a:pt x="857" y="94"/>
                  </a:lnTo>
                  <a:lnTo>
                    <a:pt x="857" y="93"/>
                  </a:lnTo>
                  <a:lnTo>
                    <a:pt x="857" y="92"/>
                  </a:lnTo>
                  <a:lnTo>
                    <a:pt x="858" y="92"/>
                  </a:lnTo>
                  <a:lnTo>
                    <a:pt x="858" y="90"/>
                  </a:lnTo>
                  <a:lnTo>
                    <a:pt x="858" y="89"/>
                  </a:lnTo>
                  <a:lnTo>
                    <a:pt x="859" y="88"/>
                  </a:lnTo>
                  <a:lnTo>
                    <a:pt x="859" y="87"/>
                  </a:lnTo>
                  <a:lnTo>
                    <a:pt x="859" y="86"/>
                  </a:lnTo>
                  <a:lnTo>
                    <a:pt x="860" y="86"/>
                  </a:lnTo>
                  <a:lnTo>
                    <a:pt x="860" y="84"/>
                  </a:lnTo>
                  <a:lnTo>
                    <a:pt x="860" y="83"/>
                  </a:lnTo>
                  <a:lnTo>
                    <a:pt x="860" y="82"/>
                  </a:lnTo>
                  <a:lnTo>
                    <a:pt x="861" y="81"/>
                  </a:lnTo>
                  <a:lnTo>
                    <a:pt x="861" y="80"/>
                  </a:lnTo>
                  <a:lnTo>
                    <a:pt x="861" y="79"/>
                  </a:lnTo>
                  <a:lnTo>
                    <a:pt x="861" y="77"/>
                  </a:lnTo>
                  <a:lnTo>
                    <a:pt x="863" y="77"/>
                  </a:lnTo>
                  <a:lnTo>
                    <a:pt x="863" y="76"/>
                  </a:lnTo>
                  <a:lnTo>
                    <a:pt x="863" y="75"/>
                  </a:lnTo>
                  <a:lnTo>
                    <a:pt x="863" y="74"/>
                  </a:lnTo>
                  <a:lnTo>
                    <a:pt x="863" y="73"/>
                  </a:lnTo>
                  <a:lnTo>
                    <a:pt x="863" y="71"/>
                  </a:lnTo>
                  <a:lnTo>
                    <a:pt x="864" y="70"/>
                  </a:lnTo>
                  <a:lnTo>
                    <a:pt x="864" y="69"/>
                  </a:lnTo>
                  <a:lnTo>
                    <a:pt x="864" y="68"/>
                  </a:lnTo>
                  <a:lnTo>
                    <a:pt x="864" y="67"/>
                  </a:lnTo>
                  <a:lnTo>
                    <a:pt x="864" y="65"/>
                  </a:lnTo>
                  <a:lnTo>
                    <a:pt x="864" y="64"/>
                  </a:lnTo>
                  <a:lnTo>
                    <a:pt x="864" y="63"/>
                  </a:lnTo>
                  <a:lnTo>
                    <a:pt x="864" y="62"/>
                  </a:lnTo>
                  <a:lnTo>
                    <a:pt x="864" y="61"/>
                  </a:lnTo>
                  <a:lnTo>
                    <a:pt x="864" y="60"/>
                  </a:lnTo>
                  <a:lnTo>
                    <a:pt x="864" y="58"/>
                  </a:lnTo>
                  <a:lnTo>
                    <a:pt x="864" y="57"/>
                  </a:lnTo>
                  <a:lnTo>
                    <a:pt x="864" y="56"/>
                  </a:lnTo>
                  <a:lnTo>
                    <a:pt x="864" y="55"/>
                  </a:lnTo>
                  <a:lnTo>
                    <a:pt x="863" y="55"/>
                  </a:lnTo>
                  <a:lnTo>
                    <a:pt x="863" y="54"/>
                  </a:lnTo>
                  <a:lnTo>
                    <a:pt x="863" y="52"/>
                  </a:lnTo>
                  <a:lnTo>
                    <a:pt x="863" y="51"/>
                  </a:lnTo>
                  <a:lnTo>
                    <a:pt x="863" y="50"/>
                  </a:lnTo>
                  <a:lnTo>
                    <a:pt x="863" y="49"/>
                  </a:lnTo>
                  <a:lnTo>
                    <a:pt x="861" y="48"/>
                  </a:lnTo>
                  <a:lnTo>
                    <a:pt x="861" y="46"/>
                  </a:lnTo>
                  <a:lnTo>
                    <a:pt x="861" y="45"/>
                  </a:lnTo>
                  <a:lnTo>
                    <a:pt x="861" y="44"/>
                  </a:lnTo>
                  <a:lnTo>
                    <a:pt x="860" y="44"/>
                  </a:lnTo>
                  <a:lnTo>
                    <a:pt x="860" y="43"/>
                  </a:lnTo>
                  <a:lnTo>
                    <a:pt x="860" y="42"/>
                  </a:lnTo>
                  <a:lnTo>
                    <a:pt x="860" y="41"/>
                  </a:lnTo>
                  <a:lnTo>
                    <a:pt x="859" y="39"/>
                  </a:lnTo>
                  <a:lnTo>
                    <a:pt x="859" y="38"/>
                  </a:lnTo>
                  <a:lnTo>
                    <a:pt x="859" y="37"/>
                  </a:lnTo>
                  <a:lnTo>
                    <a:pt x="858" y="37"/>
                  </a:lnTo>
                  <a:lnTo>
                    <a:pt x="858" y="36"/>
                  </a:lnTo>
                  <a:lnTo>
                    <a:pt x="858" y="35"/>
                  </a:lnTo>
                  <a:lnTo>
                    <a:pt x="857" y="33"/>
                  </a:lnTo>
                  <a:lnTo>
                    <a:pt x="857" y="32"/>
                  </a:lnTo>
                  <a:lnTo>
                    <a:pt x="855" y="31"/>
                  </a:lnTo>
                  <a:lnTo>
                    <a:pt x="855" y="30"/>
                  </a:lnTo>
                  <a:lnTo>
                    <a:pt x="854" y="30"/>
                  </a:lnTo>
                  <a:lnTo>
                    <a:pt x="854" y="29"/>
                  </a:lnTo>
                  <a:lnTo>
                    <a:pt x="854" y="27"/>
                  </a:lnTo>
                  <a:lnTo>
                    <a:pt x="853" y="26"/>
                  </a:lnTo>
                  <a:lnTo>
                    <a:pt x="853" y="25"/>
                  </a:lnTo>
                  <a:lnTo>
                    <a:pt x="852" y="25"/>
                  </a:lnTo>
                  <a:lnTo>
                    <a:pt x="852" y="24"/>
                  </a:lnTo>
                  <a:lnTo>
                    <a:pt x="851" y="23"/>
                  </a:lnTo>
                  <a:lnTo>
                    <a:pt x="851" y="22"/>
                  </a:lnTo>
                  <a:lnTo>
                    <a:pt x="849" y="20"/>
                  </a:lnTo>
                  <a:lnTo>
                    <a:pt x="848" y="19"/>
                  </a:lnTo>
                  <a:lnTo>
                    <a:pt x="848" y="18"/>
                  </a:lnTo>
                  <a:lnTo>
                    <a:pt x="847" y="18"/>
                  </a:lnTo>
                  <a:lnTo>
                    <a:pt x="847" y="17"/>
                  </a:lnTo>
                  <a:lnTo>
                    <a:pt x="846" y="16"/>
                  </a:lnTo>
                  <a:lnTo>
                    <a:pt x="846" y="14"/>
                  </a:lnTo>
                  <a:lnTo>
                    <a:pt x="845" y="14"/>
                  </a:lnTo>
                  <a:lnTo>
                    <a:pt x="845" y="13"/>
                  </a:lnTo>
                  <a:lnTo>
                    <a:pt x="844" y="13"/>
                  </a:lnTo>
                  <a:lnTo>
                    <a:pt x="844" y="12"/>
                  </a:lnTo>
                  <a:lnTo>
                    <a:pt x="842" y="12"/>
                  </a:lnTo>
                  <a:lnTo>
                    <a:pt x="842" y="11"/>
                  </a:lnTo>
                  <a:lnTo>
                    <a:pt x="841" y="10"/>
                  </a:lnTo>
                  <a:lnTo>
                    <a:pt x="840" y="8"/>
                  </a:lnTo>
                  <a:lnTo>
                    <a:pt x="840" y="7"/>
                  </a:lnTo>
                  <a:lnTo>
                    <a:pt x="839" y="6"/>
                  </a:lnTo>
                  <a:lnTo>
                    <a:pt x="838" y="6"/>
                  </a:lnTo>
                  <a:lnTo>
                    <a:pt x="838" y="5"/>
                  </a:lnTo>
                  <a:lnTo>
                    <a:pt x="836" y="5"/>
                  </a:lnTo>
                  <a:lnTo>
                    <a:pt x="836" y="4"/>
                  </a:lnTo>
                  <a:lnTo>
                    <a:pt x="835" y="3"/>
                  </a:lnTo>
                  <a:lnTo>
                    <a:pt x="834" y="1"/>
                  </a:lnTo>
                  <a:lnTo>
                    <a:pt x="833" y="0"/>
                  </a:lnTo>
                  <a:lnTo>
                    <a:pt x="832" y="0"/>
                  </a:lnTo>
                  <a:lnTo>
                    <a:pt x="1126" y="63"/>
                  </a:lnTo>
                  <a:close/>
                  <a:moveTo>
                    <a:pt x="0" y="48"/>
                  </a:moveTo>
                  <a:lnTo>
                    <a:pt x="924" y="48"/>
                  </a:lnTo>
                  <a:lnTo>
                    <a:pt x="924" y="79"/>
                  </a:lnTo>
                  <a:lnTo>
                    <a:pt x="0" y="7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Freeform 23">
              <a:extLst>
                <a:ext uri="{FF2B5EF4-FFF2-40B4-BE49-F238E27FC236}">
                  <a16:creationId xmlns:a16="http://schemas.microsoft.com/office/drawing/2014/main" id="{06B6D6BB-E599-4262-BD65-F72DAA930F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7" y="707"/>
              <a:ext cx="106" cy="106"/>
            </a:xfrm>
            <a:custGeom>
              <a:avLst/>
              <a:gdLst>
                <a:gd name="T0" fmla="*/ 0 w 422"/>
                <a:gd name="T1" fmla="*/ 0 h 426"/>
                <a:gd name="T2" fmla="*/ 0 w 422"/>
                <a:gd name="T3" fmla="*/ 0 h 426"/>
                <a:gd name="T4" fmla="*/ 0 w 422"/>
                <a:gd name="T5" fmla="*/ 0 h 426"/>
                <a:gd name="T6" fmla="*/ 0 w 422"/>
                <a:gd name="T7" fmla="*/ 0 h 426"/>
                <a:gd name="T8" fmla="*/ 0 w 422"/>
                <a:gd name="T9" fmla="*/ 0 h 426"/>
                <a:gd name="T10" fmla="*/ 0 w 422"/>
                <a:gd name="T11" fmla="*/ 0 h 426"/>
                <a:gd name="T12" fmla="*/ 0 w 422"/>
                <a:gd name="T13" fmla="*/ 0 h 426"/>
                <a:gd name="T14" fmla="*/ 0 w 422"/>
                <a:gd name="T15" fmla="*/ 0 h 426"/>
                <a:gd name="T16" fmla="*/ 0 w 422"/>
                <a:gd name="T17" fmla="*/ 0 h 426"/>
                <a:gd name="T18" fmla="*/ 0 w 422"/>
                <a:gd name="T19" fmla="*/ 0 h 426"/>
                <a:gd name="T20" fmla="*/ 0 w 422"/>
                <a:gd name="T21" fmla="*/ 0 h 426"/>
                <a:gd name="T22" fmla="*/ 0 w 422"/>
                <a:gd name="T23" fmla="*/ 0 h 426"/>
                <a:gd name="T24" fmla="*/ 0 w 422"/>
                <a:gd name="T25" fmla="*/ 0 h 426"/>
                <a:gd name="T26" fmla="*/ 0 w 422"/>
                <a:gd name="T27" fmla="*/ 0 h 426"/>
                <a:gd name="T28" fmla="*/ 0 w 422"/>
                <a:gd name="T29" fmla="*/ 0 h 426"/>
                <a:gd name="T30" fmla="*/ 0 w 422"/>
                <a:gd name="T31" fmla="*/ 0 h 426"/>
                <a:gd name="T32" fmla="*/ 0 w 422"/>
                <a:gd name="T33" fmla="*/ 0 h 426"/>
                <a:gd name="T34" fmla="*/ 0 w 422"/>
                <a:gd name="T35" fmla="*/ 0 h 426"/>
                <a:gd name="T36" fmla="*/ 0 w 422"/>
                <a:gd name="T37" fmla="*/ 0 h 426"/>
                <a:gd name="T38" fmla="*/ 0 w 422"/>
                <a:gd name="T39" fmla="*/ 0 h 426"/>
                <a:gd name="T40" fmla="*/ 0 w 422"/>
                <a:gd name="T41" fmla="*/ 0 h 426"/>
                <a:gd name="T42" fmla="*/ 0 w 422"/>
                <a:gd name="T43" fmla="*/ 0 h 426"/>
                <a:gd name="T44" fmla="*/ 0 w 422"/>
                <a:gd name="T45" fmla="*/ 0 h 426"/>
                <a:gd name="T46" fmla="*/ 0 w 422"/>
                <a:gd name="T47" fmla="*/ 0 h 426"/>
                <a:gd name="T48" fmla="*/ 0 w 422"/>
                <a:gd name="T49" fmla="*/ 0 h 426"/>
                <a:gd name="T50" fmla="*/ 0 w 422"/>
                <a:gd name="T51" fmla="*/ 0 h 426"/>
                <a:gd name="T52" fmla="*/ 0 w 422"/>
                <a:gd name="T53" fmla="*/ 0 h 426"/>
                <a:gd name="T54" fmla="*/ 0 w 422"/>
                <a:gd name="T55" fmla="*/ 0 h 426"/>
                <a:gd name="T56" fmla="*/ 0 w 422"/>
                <a:gd name="T57" fmla="*/ 0 h 426"/>
                <a:gd name="T58" fmla="*/ 0 w 422"/>
                <a:gd name="T59" fmla="*/ 0 h 426"/>
                <a:gd name="T60" fmla="*/ 0 w 422"/>
                <a:gd name="T61" fmla="*/ 0 h 426"/>
                <a:gd name="T62" fmla="*/ 0 w 422"/>
                <a:gd name="T63" fmla="*/ 0 h 426"/>
                <a:gd name="T64" fmla="*/ 0 w 422"/>
                <a:gd name="T65" fmla="*/ 0 h 426"/>
                <a:gd name="T66" fmla="*/ 0 w 422"/>
                <a:gd name="T67" fmla="*/ 0 h 426"/>
                <a:gd name="T68" fmla="*/ 0 w 422"/>
                <a:gd name="T69" fmla="*/ 0 h 426"/>
                <a:gd name="T70" fmla="*/ 0 w 422"/>
                <a:gd name="T71" fmla="*/ 0 h 426"/>
                <a:gd name="T72" fmla="*/ 0 w 422"/>
                <a:gd name="T73" fmla="*/ 0 h 426"/>
                <a:gd name="T74" fmla="*/ 0 w 422"/>
                <a:gd name="T75" fmla="*/ 0 h 426"/>
                <a:gd name="T76" fmla="*/ 0 w 422"/>
                <a:gd name="T77" fmla="*/ 0 h 426"/>
                <a:gd name="T78" fmla="*/ 0 w 422"/>
                <a:gd name="T79" fmla="*/ 0 h 426"/>
                <a:gd name="T80" fmla="*/ 0 w 422"/>
                <a:gd name="T81" fmla="*/ 0 h 426"/>
                <a:gd name="T82" fmla="*/ 0 w 422"/>
                <a:gd name="T83" fmla="*/ 0 h 426"/>
                <a:gd name="T84" fmla="*/ 0 w 422"/>
                <a:gd name="T85" fmla="*/ 0 h 426"/>
                <a:gd name="T86" fmla="*/ 0 w 422"/>
                <a:gd name="T87" fmla="*/ 0 h 426"/>
                <a:gd name="T88" fmla="*/ 0 w 422"/>
                <a:gd name="T89" fmla="*/ 0 h 426"/>
                <a:gd name="T90" fmla="*/ 0 w 422"/>
                <a:gd name="T91" fmla="*/ 0 h 426"/>
                <a:gd name="T92" fmla="*/ 0 w 422"/>
                <a:gd name="T93" fmla="*/ 0 h 426"/>
                <a:gd name="T94" fmla="*/ 0 w 422"/>
                <a:gd name="T95" fmla="*/ 0 h 426"/>
                <a:gd name="T96" fmla="*/ 0 w 422"/>
                <a:gd name="T97" fmla="*/ 0 h 426"/>
                <a:gd name="T98" fmla="*/ 0 w 422"/>
                <a:gd name="T99" fmla="*/ 0 h 426"/>
                <a:gd name="T100" fmla="*/ 0 w 422"/>
                <a:gd name="T101" fmla="*/ 0 h 426"/>
                <a:gd name="T102" fmla="*/ 0 w 422"/>
                <a:gd name="T103" fmla="*/ 0 h 426"/>
                <a:gd name="T104" fmla="*/ 0 w 422"/>
                <a:gd name="T105" fmla="*/ 0 h 426"/>
                <a:gd name="T106" fmla="*/ 0 w 422"/>
                <a:gd name="T107" fmla="*/ 0 h 42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22"/>
                <a:gd name="T163" fmla="*/ 0 h 426"/>
                <a:gd name="T164" fmla="*/ 422 w 422"/>
                <a:gd name="T165" fmla="*/ 426 h 42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22" h="426">
                  <a:moveTo>
                    <a:pt x="93" y="426"/>
                  </a:moveTo>
                  <a:lnTo>
                    <a:pt x="122" y="415"/>
                  </a:lnTo>
                  <a:lnTo>
                    <a:pt x="122" y="394"/>
                  </a:lnTo>
                  <a:lnTo>
                    <a:pt x="121" y="368"/>
                  </a:lnTo>
                  <a:lnTo>
                    <a:pt x="121" y="335"/>
                  </a:lnTo>
                  <a:lnTo>
                    <a:pt x="121" y="297"/>
                  </a:lnTo>
                  <a:lnTo>
                    <a:pt x="201" y="271"/>
                  </a:lnTo>
                  <a:lnTo>
                    <a:pt x="198" y="263"/>
                  </a:lnTo>
                  <a:lnTo>
                    <a:pt x="121" y="282"/>
                  </a:lnTo>
                  <a:lnTo>
                    <a:pt x="121" y="207"/>
                  </a:lnTo>
                  <a:lnTo>
                    <a:pt x="194" y="207"/>
                  </a:lnTo>
                  <a:lnTo>
                    <a:pt x="166" y="175"/>
                  </a:lnTo>
                  <a:lnTo>
                    <a:pt x="146" y="199"/>
                  </a:lnTo>
                  <a:lnTo>
                    <a:pt x="121" y="199"/>
                  </a:lnTo>
                  <a:lnTo>
                    <a:pt x="121" y="154"/>
                  </a:lnTo>
                  <a:lnTo>
                    <a:pt x="133" y="141"/>
                  </a:lnTo>
                  <a:lnTo>
                    <a:pt x="96" y="123"/>
                  </a:lnTo>
                  <a:lnTo>
                    <a:pt x="96" y="143"/>
                  </a:lnTo>
                  <a:lnTo>
                    <a:pt x="97" y="162"/>
                  </a:lnTo>
                  <a:lnTo>
                    <a:pt x="97" y="181"/>
                  </a:lnTo>
                  <a:lnTo>
                    <a:pt x="97" y="199"/>
                  </a:lnTo>
                  <a:lnTo>
                    <a:pt x="52" y="199"/>
                  </a:lnTo>
                  <a:lnTo>
                    <a:pt x="84" y="90"/>
                  </a:lnTo>
                  <a:lnTo>
                    <a:pt x="186" y="90"/>
                  </a:lnTo>
                  <a:lnTo>
                    <a:pt x="156" y="61"/>
                  </a:lnTo>
                  <a:lnTo>
                    <a:pt x="135" y="82"/>
                  </a:lnTo>
                  <a:lnTo>
                    <a:pt x="88" y="82"/>
                  </a:lnTo>
                  <a:lnTo>
                    <a:pt x="91" y="67"/>
                  </a:lnTo>
                  <a:lnTo>
                    <a:pt x="95" y="55"/>
                  </a:lnTo>
                  <a:lnTo>
                    <a:pt x="98" y="45"/>
                  </a:lnTo>
                  <a:lnTo>
                    <a:pt x="101" y="38"/>
                  </a:lnTo>
                  <a:lnTo>
                    <a:pt x="104" y="30"/>
                  </a:lnTo>
                  <a:lnTo>
                    <a:pt x="106" y="26"/>
                  </a:lnTo>
                  <a:lnTo>
                    <a:pt x="111" y="22"/>
                  </a:lnTo>
                  <a:lnTo>
                    <a:pt x="115" y="20"/>
                  </a:lnTo>
                  <a:lnTo>
                    <a:pt x="79" y="2"/>
                  </a:lnTo>
                  <a:lnTo>
                    <a:pt x="76" y="22"/>
                  </a:lnTo>
                  <a:lnTo>
                    <a:pt x="71" y="42"/>
                  </a:lnTo>
                  <a:lnTo>
                    <a:pt x="67" y="63"/>
                  </a:lnTo>
                  <a:lnTo>
                    <a:pt x="63" y="82"/>
                  </a:lnTo>
                  <a:lnTo>
                    <a:pt x="1" y="82"/>
                  </a:lnTo>
                  <a:lnTo>
                    <a:pt x="16" y="96"/>
                  </a:lnTo>
                  <a:lnTo>
                    <a:pt x="25" y="93"/>
                  </a:lnTo>
                  <a:lnTo>
                    <a:pt x="33" y="92"/>
                  </a:lnTo>
                  <a:lnTo>
                    <a:pt x="42" y="91"/>
                  </a:lnTo>
                  <a:lnTo>
                    <a:pt x="52" y="90"/>
                  </a:lnTo>
                  <a:lnTo>
                    <a:pt x="59" y="90"/>
                  </a:lnTo>
                  <a:lnTo>
                    <a:pt x="54" y="110"/>
                  </a:lnTo>
                  <a:lnTo>
                    <a:pt x="48" y="129"/>
                  </a:lnTo>
                  <a:lnTo>
                    <a:pt x="42" y="146"/>
                  </a:lnTo>
                  <a:lnTo>
                    <a:pt x="38" y="162"/>
                  </a:lnTo>
                  <a:lnTo>
                    <a:pt x="32" y="175"/>
                  </a:lnTo>
                  <a:lnTo>
                    <a:pt x="26" y="185"/>
                  </a:lnTo>
                  <a:lnTo>
                    <a:pt x="22" y="188"/>
                  </a:lnTo>
                  <a:lnTo>
                    <a:pt x="19" y="192"/>
                  </a:lnTo>
                  <a:lnTo>
                    <a:pt x="14" y="194"/>
                  </a:lnTo>
                  <a:lnTo>
                    <a:pt x="10" y="195"/>
                  </a:lnTo>
                  <a:lnTo>
                    <a:pt x="35" y="224"/>
                  </a:lnTo>
                  <a:lnTo>
                    <a:pt x="52" y="207"/>
                  </a:lnTo>
                  <a:lnTo>
                    <a:pt x="97" y="207"/>
                  </a:lnTo>
                  <a:lnTo>
                    <a:pt x="97" y="287"/>
                  </a:lnTo>
                  <a:lnTo>
                    <a:pt x="74" y="293"/>
                  </a:lnTo>
                  <a:lnTo>
                    <a:pt x="51" y="297"/>
                  </a:lnTo>
                  <a:lnTo>
                    <a:pt x="26" y="303"/>
                  </a:lnTo>
                  <a:lnTo>
                    <a:pt x="0" y="308"/>
                  </a:lnTo>
                  <a:lnTo>
                    <a:pt x="21" y="341"/>
                  </a:lnTo>
                  <a:lnTo>
                    <a:pt x="23" y="338"/>
                  </a:lnTo>
                  <a:lnTo>
                    <a:pt x="28" y="335"/>
                  </a:lnTo>
                  <a:lnTo>
                    <a:pt x="34" y="331"/>
                  </a:lnTo>
                  <a:lnTo>
                    <a:pt x="42" y="327"/>
                  </a:lnTo>
                  <a:lnTo>
                    <a:pt x="66" y="316"/>
                  </a:lnTo>
                  <a:lnTo>
                    <a:pt x="97" y="305"/>
                  </a:lnTo>
                  <a:lnTo>
                    <a:pt x="97" y="333"/>
                  </a:lnTo>
                  <a:lnTo>
                    <a:pt x="96" y="363"/>
                  </a:lnTo>
                  <a:lnTo>
                    <a:pt x="95" y="394"/>
                  </a:lnTo>
                  <a:lnTo>
                    <a:pt x="93" y="426"/>
                  </a:lnTo>
                  <a:close/>
                  <a:moveTo>
                    <a:pt x="325" y="22"/>
                  </a:moveTo>
                  <a:lnTo>
                    <a:pt x="287" y="0"/>
                  </a:lnTo>
                  <a:lnTo>
                    <a:pt x="282" y="20"/>
                  </a:lnTo>
                  <a:lnTo>
                    <a:pt x="277" y="41"/>
                  </a:lnTo>
                  <a:lnTo>
                    <a:pt x="273" y="65"/>
                  </a:lnTo>
                  <a:lnTo>
                    <a:pt x="267" y="90"/>
                  </a:lnTo>
                  <a:lnTo>
                    <a:pt x="193" y="90"/>
                  </a:lnTo>
                  <a:lnTo>
                    <a:pt x="207" y="105"/>
                  </a:lnTo>
                  <a:lnTo>
                    <a:pt x="216" y="103"/>
                  </a:lnTo>
                  <a:lnTo>
                    <a:pt x="224" y="101"/>
                  </a:lnTo>
                  <a:lnTo>
                    <a:pt x="233" y="99"/>
                  </a:lnTo>
                  <a:lnTo>
                    <a:pt x="243" y="99"/>
                  </a:lnTo>
                  <a:lnTo>
                    <a:pt x="264" y="99"/>
                  </a:lnTo>
                  <a:lnTo>
                    <a:pt x="246" y="176"/>
                  </a:lnTo>
                  <a:lnTo>
                    <a:pt x="178" y="176"/>
                  </a:lnTo>
                  <a:lnTo>
                    <a:pt x="193" y="192"/>
                  </a:lnTo>
                  <a:lnTo>
                    <a:pt x="201" y="190"/>
                  </a:lnTo>
                  <a:lnTo>
                    <a:pt x="210" y="187"/>
                  </a:lnTo>
                  <a:lnTo>
                    <a:pt x="219" y="186"/>
                  </a:lnTo>
                  <a:lnTo>
                    <a:pt x="229" y="186"/>
                  </a:lnTo>
                  <a:lnTo>
                    <a:pt x="243" y="186"/>
                  </a:lnTo>
                  <a:lnTo>
                    <a:pt x="239" y="199"/>
                  </a:lnTo>
                  <a:lnTo>
                    <a:pt x="236" y="211"/>
                  </a:lnTo>
                  <a:lnTo>
                    <a:pt x="232" y="222"/>
                  </a:lnTo>
                  <a:lnTo>
                    <a:pt x="227" y="231"/>
                  </a:lnTo>
                  <a:lnTo>
                    <a:pt x="224" y="239"/>
                  </a:lnTo>
                  <a:lnTo>
                    <a:pt x="220" y="245"/>
                  </a:lnTo>
                  <a:lnTo>
                    <a:pt x="216" y="249"/>
                  </a:lnTo>
                  <a:lnTo>
                    <a:pt x="212" y="251"/>
                  </a:lnTo>
                  <a:lnTo>
                    <a:pt x="236" y="276"/>
                  </a:lnTo>
                  <a:lnTo>
                    <a:pt x="250" y="260"/>
                  </a:lnTo>
                  <a:lnTo>
                    <a:pt x="339" y="260"/>
                  </a:lnTo>
                  <a:lnTo>
                    <a:pt x="290" y="350"/>
                  </a:lnTo>
                  <a:lnTo>
                    <a:pt x="269" y="341"/>
                  </a:lnTo>
                  <a:lnTo>
                    <a:pt x="250" y="334"/>
                  </a:lnTo>
                  <a:lnTo>
                    <a:pt x="233" y="328"/>
                  </a:lnTo>
                  <a:lnTo>
                    <a:pt x="218" y="324"/>
                  </a:lnTo>
                  <a:lnTo>
                    <a:pt x="214" y="331"/>
                  </a:lnTo>
                  <a:lnTo>
                    <a:pt x="236" y="341"/>
                  </a:lnTo>
                  <a:lnTo>
                    <a:pt x="255" y="353"/>
                  </a:lnTo>
                  <a:lnTo>
                    <a:pt x="271" y="363"/>
                  </a:lnTo>
                  <a:lnTo>
                    <a:pt x="283" y="372"/>
                  </a:lnTo>
                  <a:lnTo>
                    <a:pt x="294" y="382"/>
                  </a:lnTo>
                  <a:lnTo>
                    <a:pt x="303" y="391"/>
                  </a:lnTo>
                  <a:lnTo>
                    <a:pt x="312" y="401"/>
                  </a:lnTo>
                  <a:lnTo>
                    <a:pt x="319" y="410"/>
                  </a:lnTo>
                  <a:lnTo>
                    <a:pt x="325" y="419"/>
                  </a:lnTo>
                  <a:lnTo>
                    <a:pt x="331" y="422"/>
                  </a:lnTo>
                  <a:lnTo>
                    <a:pt x="333" y="422"/>
                  </a:lnTo>
                  <a:lnTo>
                    <a:pt x="335" y="422"/>
                  </a:lnTo>
                  <a:lnTo>
                    <a:pt x="338" y="421"/>
                  </a:lnTo>
                  <a:lnTo>
                    <a:pt x="340" y="417"/>
                  </a:lnTo>
                  <a:lnTo>
                    <a:pt x="342" y="411"/>
                  </a:lnTo>
                  <a:lnTo>
                    <a:pt x="345" y="405"/>
                  </a:lnTo>
                  <a:lnTo>
                    <a:pt x="345" y="398"/>
                  </a:lnTo>
                  <a:lnTo>
                    <a:pt x="344" y="391"/>
                  </a:lnTo>
                  <a:lnTo>
                    <a:pt x="341" y="386"/>
                  </a:lnTo>
                  <a:lnTo>
                    <a:pt x="339" y="383"/>
                  </a:lnTo>
                  <a:lnTo>
                    <a:pt x="335" y="378"/>
                  </a:lnTo>
                  <a:lnTo>
                    <a:pt x="331" y="375"/>
                  </a:lnTo>
                  <a:lnTo>
                    <a:pt x="318" y="365"/>
                  </a:lnTo>
                  <a:lnTo>
                    <a:pt x="301" y="356"/>
                  </a:lnTo>
                  <a:lnTo>
                    <a:pt x="310" y="341"/>
                  </a:lnTo>
                  <a:lnTo>
                    <a:pt x="321" y="327"/>
                  </a:lnTo>
                  <a:lnTo>
                    <a:pt x="332" y="314"/>
                  </a:lnTo>
                  <a:lnTo>
                    <a:pt x="342" y="301"/>
                  </a:lnTo>
                  <a:lnTo>
                    <a:pt x="353" y="289"/>
                  </a:lnTo>
                  <a:lnTo>
                    <a:pt x="364" y="280"/>
                  </a:lnTo>
                  <a:lnTo>
                    <a:pt x="370" y="277"/>
                  </a:lnTo>
                  <a:lnTo>
                    <a:pt x="376" y="274"/>
                  </a:lnTo>
                  <a:lnTo>
                    <a:pt x="382" y="273"/>
                  </a:lnTo>
                  <a:lnTo>
                    <a:pt x="388" y="271"/>
                  </a:lnTo>
                  <a:lnTo>
                    <a:pt x="357" y="237"/>
                  </a:lnTo>
                  <a:lnTo>
                    <a:pt x="340" y="251"/>
                  </a:lnTo>
                  <a:lnTo>
                    <a:pt x="250" y="251"/>
                  </a:lnTo>
                  <a:lnTo>
                    <a:pt x="268" y="186"/>
                  </a:lnTo>
                  <a:lnTo>
                    <a:pt x="422" y="186"/>
                  </a:lnTo>
                  <a:lnTo>
                    <a:pt x="389" y="154"/>
                  </a:lnTo>
                  <a:lnTo>
                    <a:pt x="366" y="176"/>
                  </a:lnTo>
                  <a:lnTo>
                    <a:pt x="270" y="176"/>
                  </a:lnTo>
                  <a:lnTo>
                    <a:pt x="290" y="99"/>
                  </a:lnTo>
                  <a:lnTo>
                    <a:pt x="405" y="99"/>
                  </a:lnTo>
                  <a:lnTo>
                    <a:pt x="377" y="71"/>
                  </a:lnTo>
                  <a:lnTo>
                    <a:pt x="357" y="90"/>
                  </a:lnTo>
                  <a:lnTo>
                    <a:pt x="292" y="90"/>
                  </a:lnTo>
                  <a:lnTo>
                    <a:pt x="306" y="34"/>
                  </a:lnTo>
                  <a:lnTo>
                    <a:pt x="325" y="2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7" name="Freeform 24">
              <a:extLst>
                <a:ext uri="{FF2B5EF4-FFF2-40B4-BE49-F238E27FC236}">
                  <a16:creationId xmlns:a16="http://schemas.microsoft.com/office/drawing/2014/main" id="{638C8D90-7A96-4996-BB03-9A7FBE8A8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3" y="707"/>
              <a:ext cx="104" cy="107"/>
            </a:xfrm>
            <a:custGeom>
              <a:avLst/>
              <a:gdLst>
                <a:gd name="T0" fmla="*/ 0 w 416"/>
                <a:gd name="T1" fmla="*/ 0 h 428"/>
                <a:gd name="T2" fmla="*/ 0 w 416"/>
                <a:gd name="T3" fmla="*/ 0 h 428"/>
                <a:gd name="T4" fmla="*/ 0 w 416"/>
                <a:gd name="T5" fmla="*/ 0 h 428"/>
                <a:gd name="T6" fmla="*/ 0 w 416"/>
                <a:gd name="T7" fmla="*/ 0 h 428"/>
                <a:gd name="T8" fmla="*/ 0 w 416"/>
                <a:gd name="T9" fmla="*/ 0 h 428"/>
                <a:gd name="T10" fmla="*/ 0 w 416"/>
                <a:gd name="T11" fmla="*/ 0 h 428"/>
                <a:gd name="T12" fmla="*/ 0 w 416"/>
                <a:gd name="T13" fmla="*/ 0 h 428"/>
                <a:gd name="T14" fmla="*/ 0 w 416"/>
                <a:gd name="T15" fmla="*/ 0 h 428"/>
                <a:gd name="T16" fmla="*/ 0 w 416"/>
                <a:gd name="T17" fmla="*/ 0 h 428"/>
                <a:gd name="T18" fmla="*/ 0 w 416"/>
                <a:gd name="T19" fmla="*/ 0 h 428"/>
                <a:gd name="T20" fmla="*/ 0 w 416"/>
                <a:gd name="T21" fmla="*/ 0 h 428"/>
                <a:gd name="T22" fmla="*/ 0 w 416"/>
                <a:gd name="T23" fmla="*/ 0 h 428"/>
                <a:gd name="T24" fmla="*/ 0 w 416"/>
                <a:gd name="T25" fmla="*/ 0 h 428"/>
                <a:gd name="T26" fmla="*/ 0 w 416"/>
                <a:gd name="T27" fmla="*/ 0 h 428"/>
                <a:gd name="T28" fmla="*/ 0 w 416"/>
                <a:gd name="T29" fmla="*/ 0 h 428"/>
                <a:gd name="T30" fmla="*/ 0 w 416"/>
                <a:gd name="T31" fmla="*/ 0 h 428"/>
                <a:gd name="T32" fmla="*/ 0 w 416"/>
                <a:gd name="T33" fmla="*/ 0 h 428"/>
                <a:gd name="T34" fmla="*/ 0 w 416"/>
                <a:gd name="T35" fmla="*/ 0 h 428"/>
                <a:gd name="T36" fmla="*/ 0 w 416"/>
                <a:gd name="T37" fmla="*/ 0 h 428"/>
                <a:gd name="T38" fmla="*/ 0 w 416"/>
                <a:gd name="T39" fmla="*/ 0 h 428"/>
                <a:gd name="T40" fmla="*/ 0 w 416"/>
                <a:gd name="T41" fmla="*/ 0 h 428"/>
                <a:gd name="T42" fmla="*/ 0 w 416"/>
                <a:gd name="T43" fmla="*/ 0 h 428"/>
                <a:gd name="T44" fmla="*/ 0 w 416"/>
                <a:gd name="T45" fmla="*/ 0 h 428"/>
                <a:gd name="T46" fmla="*/ 0 w 416"/>
                <a:gd name="T47" fmla="*/ 0 h 428"/>
                <a:gd name="T48" fmla="*/ 0 w 416"/>
                <a:gd name="T49" fmla="*/ 0 h 428"/>
                <a:gd name="T50" fmla="*/ 0 w 416"/>
                <a:gd name="T51" fmla="*/ 0 h 428"/>
                <a:gd name="T52" fmla="*/ 0 w 416"/>
                <a:gd name="T53" fmla="*/ 0 h 428"/>
                <a:gd name="T54" fmla="*/ 0 w 416"/>
                <a:gd name="T55" fmla="*/ 0 h 428"/>
                <a:gd name="T56" fmla="*/ 0 w 416"/>
                <a:gd name="T57" fmla="*/ 0 h 428"/>
                <a:gd name="T58" fmla="*/ 0 w 416"/>
                <a:gd name="T59" fmla="*/ 0 h 428"/>
                <a:gd name="T60" fmla="*/ 0 w 416"/>
                <a:gd name="T61" fmla="*/ 0 h 428"/>
                <a:gd name="T62" fmla="*/ 0 w 416"/>
                <a:gd name="T63" fmla="*/ 0 h 428"/>
                <a:gd name="T64" fmla="*/ 0 w 416"/>
                <a:gd name="T65" fmla="*/ 0 h 428"/>
                <a:gd name="T66" fmla="*/ 0 w 416"/>
                <a:gd name="T67" fmla="*/ 0 h 428"/>
                <a:gd name="T68" fmla="*/ 0 w 416"/>
                <a:gd name="T69" fmla="*/ 0 h 428"/>
                <a:gd name="T70" fmla="*/ 0 w 416"/>
                <a:gd name="T71" fmla="*/ 0 h 428"/>
                <a:gd name="T72" fmla="*/ 0 w 416"/>
                <a:gd name="T73" fmla="*/ 0 h 428"/>
                <a:gd name="T74" fmla="*/ 0 w 416"/>
                <a:gd name="T75" fmla="*/ 0 h 428"/>
                <a:gd name="T76" fmla="*/ 0 w 416"/>
                <a:gd name="T77" fmla="*/ 0 h 428"/>
                <a:gd name="T78" fmla="*/ 0 w 416"/>
                <a:gd name="T79" fmla="*/ 0 h 428"/>
                <a:gd name="T80" fmla="*/ 0 w 416"/>
                <a:gd name="T81" fmla="*/ 0 h 428"/>
                <a:gd name="T82" fmla="*/ 0 w 416"/>
                <a:gd name="T83" fmla="*/ 0 h 428"/>
                <a:gd name="T84" fmla="*/ 0 w 416"/>
                <a:gd name="T85" fmla="*/ 0 h 428"/>
                <a:gd name="T86" fmla="*/ 0 w 416"/>
                <a:gd name="T87" fmla="*/ 0 h 428"/>
                <a:gd name="T88" fmla="*/ 0 w 416"/>
                <a:gd name="T89" fmla="*/ 0 h 428"/>
                <a:gd name="T90" fmla="*/ 0 w 416"/>
                <a:gd name="T91" fmla="*/ 0 h 428"/>
                <a:gd name="T92" fmla="*/ 0 w 416"/>
                <a:gd name="T93" fmla="*/ 0 h 428"/>
                <a:gd name="T94" fmla="*/ 0 w 416"/>
                <a:gd name="T95" fmla="*/ 0 h 428"/>
                <a:gd name="T96" fmla="*/ 0 w 416"/>
                <a:gd name="T97" fmla="*/ 0 h 428"/>
                <a:gd name="T98" fmla="*/ 0 w 416"/>
                <a:gd name="T99" fmla="*/ 0 h 428"/>
                <a:gd name="T100" fmla="*/ 0 w 416"/>
                <a:gd name="T101" fmla="*/ 0 h 428"/>
                <a:gd name="T102" fmla="*/ 0 w 416"/>
                <a:gd name="T103" fmla="*/ 0 h 428"/>
                <a:gd name="T104" fmla="*/ 0 w 416"/>
                <a:gd name="T105" fmla="*/ 0 h 428"/>
                <a:gd name="T106" fmla="*/ 0 w 416"/>
                <a:gd name="T107" fmla="*/ 0 h 428"/>
                <a:gd name="T108" fmla="*/ 0 w 416"/>
                <a:gd name="T109" fmla="*/ 0 h 428"/>
                <a:gd name="T110" fmla="*/ 0 w 416"/>
                <a:gd name="T111" fmla="*/ 0 h 428"/>
                <a:gd name="T112" fmla="*/ 0 w 416"/>
                <a:gd name="T113" fmla="*/ 0 h 428"/>
                <a:gd name="T114" fmla="*/ 0 w 416"/>
                <a:gd name="T115" fmla="*/ 0 h 428"/>
                <a:gd name="T116" fmla="*/ 0 w 416"/>
                <a:gd name="T117" fmla="*/ 0 h 428"/>
                <a:gd name="T118" fmla="*/ 0 w 416"/>
                <a:gd name="T119" fmla="*/ 0 h 428"/>
                <a:gd name="T120" fmla="*/ 0 w 416"/>
                <a:gd name="T121" fmla="*/ 0 h 42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16"/>
                <a:gd name="T184" fmla="*/ 0 h 428"/>
                <a:gd name="T185" fmla="*/ 416 w 416"/>
                <a:gd name="T186" fmla="*/ 428 h 42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16" h="428">
                  <a:moveTo>
                    <a:pt x="311" y="244"/>
                  </a:moveTo>
                  <a:lnTo>
                    <a:pt x="375" y="244"/>
                  </a:lnTo>
                  <a:lnTo>
                    <a:pt x="375" y="362"/>
                  </a:lnTo>
                  <a:lnTo>
                    <a:pt x="311" y="362"/>
                  </a:lnTo>
                  <a:lnTo>
                    <a:pt x="311" y="244"/>
                  </a:lnTo>
                  <a:close/>
                  <a:moveTo>
                    <a:pt x="398" y="362"/>
                  </a:moveTo>
                  <a:lnTo>
                    <a:pt x="398" y="131"/>
                  </a:lnTo>
                  <a:lnTo>
                    <a:pt x="416" y="121"/>
                  </a:lnTo>
                  <a:lnTo>
                    <a:pt x="385" y="92"/>
                  </a:lnTo>
                  <a:lnTo>
                    <a:pt x="366" y="112"/>
                  </a:lnTo>
                  <a:lnTo>
                    <a:pt x="311" y="112"/>
                  </a:lnTo>
                  <a:lnTo>
                    <a:pt x="311" y="33"/>
                  </a:lnTo>
                  <a:lnTo>
                    <a:pt x="330" y="20"/>
                  </a:lnTo>
                  <a:lnTo>
                    <a:pt x="287" y="0"/>
                  </a:lnTo>
                  <a:lnTo>
                    <a:pt x="287" y="20"/>
                  </a:lnTo>
                  <a:lnTo>
                    <a:pt x="288" y="45"/>
                  </a:lnTo>
                  <a:lnTo>
                    <a:pt x="288" y="76"/>
                  </a:lnTo>
                  <a:lnTo>
                    <a:pt x="288" y="112"/>
                  </a:lnTo>
                  <a:lnTo>
                    <a:pt x="231" y="112"/>
                  </a:lnTo>
                  <a:lnTo>
                    <a:pt x="200" y="98"/>
                  </a:lnTo>
                  <a:lnTo>
                    <a:pt x="201" y="128"/>
                  </a:lnTo>
                  <a:lnTo>
                    <a:pt x="203" y="163"/>
                  </a:lnTo>
                  <a:lnTo>
                    <a:pt x="204" y="206"/>
                  </a:lnTo>
                  <a:lnTo>
                    <a:pt x="204" y="255"/>
                  </a:lnTo>
                  <a:lnTo>
                    <a:pt x="204" y="303"/>
                  </a:lnTo>
                  <a:lnTo>
                    <a:pt x="203" y="346"/>
                  </a:lnTo>
                  <a:lnTo>
                    <a:pt x="201" y="384"/>
                  </a:lnTo>
                  <a:lnTo>
                    <a:pt x="200" y="417"/>
                  </a:lnTo>
                  <a:lnTo>
                    <a:pt x="225" y="407"/>
                  </a:lnTo>
                  <a:lnTo>
                    <a:pt x="225" y="370"/>
                  </a:lnTo>
                  <a:lnTo>
                    <a:pt x="375" y="370"/>
                  </a:lnTo>
                  <a:lnTo>
                    <a:pt x="375" y="421"/>
                  </a:lnTo>
                  <a:lnTo>
                    <a:pt x="401" y="408"/>
                  </a:lnTo>
                  <a:lnTo>
                    <a:pt x="398" y="362"/>
                  </a:lnTo>
                  <a:close/>
                  <a:moveTo>
                    <a:pt x="225" y="121"/>
                  </a:moveTo>
                  <a:lnTo>
                    <a:pt x="288" y="121"/>
                  </a:lnTo>
                  <a:lnTo>
                    <a:pt x="288" y="235"/>
                  </a:lnTo>
                  <a:lnTo>
                    <a:pt x="225" y="235"/>
                  </a:lnTo>
                  <a:lnTo>
                    <a:pt x="225" y="121"/>
                  </a:lnTo>
                  <a:close/>
                  <a:moveTo>
                    <a:pt x="311" y="121"/>
                  </a:moveTo>
                  <a:lnTo>
                    <a:pt x="375" y="121"/>
                  </a:lnTo>
                  <a:lnTo>
                    <a:pt x="375" y="235"/>
                  </a:lnTo>
                  <a:lnTo>
                    <a:pt x="311" y="235"/>
                  </a:lnTo>
                  <a:lnTo>
                    <a:pt x="311" y="121"/>
                  </a:lnTo>
                  <a:close/>
                  <a:moveTo>
                    <a:pt x="225" y="244"/>
                  </a:moveTo>
                  <a:lnTo>
                    <a:pt x="288" y="244"/>
                  </a:lnTo>
                  <a:lnTo>
                    <a:pt x="288" y="362"/>
                  </a:lnTo>
                  <a:lnTo>
                    <a:pt x="225" y="362"/>
                  </a:lnTo>
                  <a:lnTo>
                    <a:pt x="225" y="244"/>
                  </a:lnTo>
                  <a:close/>
                  <a:moveTo>
                    <a:pt x="121" y="300"/>
                  </a:moveTo>
                  <a:lnTo>
                    <a:pt x="187" y="273"/>
                  </a:lnTo>
                  <a:lnTo>
                    <a:pt x="186" y="265"/>
                  </a:lnTo>
                  <a:lnTo>
                    <a:pt x="121" y="283"/>
                  </a:lnTo>
                  <a:lnTo>
                    <a:pt x="121" y="211"/>
                  </a:lnTo>
                  <a:lnTo>
                    <a:pt x="197" y="211"/>
                  </a:lnTo>
                  <a:lnTo>
                    <a:pt x="163" y="176"/>
                  </a:lnTo>
                  <a:lnTo>
                    <a:pt x="144" y="203"/>
                  </a:lnTo>
                  <a:lnTo>
                    <a:pt x="121" y="203"/>
                  </a:lnTo>
                  <a:lnTo>
                    <a:pt x="121" y="154"/>
                  </a:lnTo>
                  <a:lnTo>
                    <a:pt x="135" y="143"/>
                  </a:lnTo>
                  <a:lnTo>
                    <a:pt x="97" y="123"/>
                  </a:lnTo>
                  <a:lnTo>
                    <a:pt x="98" y="142"/>
                  </a:lnTo>
                  <a:lnTo>
                    <a:pt x="98" y="162"/>
                  </a:lnTo>
                  <a:lnTo>
                    <a:pt x="99" y="181"/>
                  </a:lnTo>
                  <a:lnTo>
                    <a:pt x="99" y="203"/>
                  </a:lnTo>
                  <a:lnTo>
                    <a:pt x="47" y="203"/>
                  </a:lnTo>
                  <a:lnTo>
                    <a:pt x="86" y="89"/>
                  </a:lnTo>
                  <a:lnTo>
                    <a:pt x="193" y="89"/>
                  </a:lnTo>
                  <a:lnTo>
                    <a:pt x="162" y="58"/>
                  </a:lnTo>
                  <a:lnTo>
                    <a:pt x="141" y="79"/>
                  </a:lnTo>
                  <a:lnTo>
                    <a:pt x="90" y="79"/>
                  </a:lnTo>
                  <a:lnTo>
                    <a:pt x="98" y="54"/>
                  </a:lnTo>
                  <a:lnTo>
                    <a:pt x="105" y="36"/>
                  </a:lnTo>
                  <a:lnTo>
                    <a:pt x="109" y="30"/>
                  </a:lnTo>
                  <a:lnTo>
                    <a:pt x="112" y="26"/>
                  </a:lnTo>
                  <a:lnTo>
                    <a:pt x="116" y="22"/>
                  </a:lnTo>
                  <a:lnTo>
                    <a:pt x="118" y="22"/>
                  </a:lnTo>
                  <a:lnTo>
                    <a:pt x="80" y="0"/>
                  </a:lnTo>
                  <a:lnTo>
                    <a:pt x="80" y="9"/>
                  </a:lnTo>
                  <a:lnTo>
                    <a:pt x="79" y="19"/>
                  </a:lnTo>
                  <a:lnTo>
                    <a:pt x="77" y="27"/>
                  </a:lnTo>
                  <a:lnTo>
                    <a:pt x="76" y="36"/>
                  </a:lnTo>
                  <a:lnTo>
                    <a:pt x="73" y="46"/>
                  </a:lnTo>
                  <a:lnTo>
                    <a:pt x="71" y="57"/>
                  </a:lnTo>
                  <a:lnTo>
                    <a:pt x="69" y="68"/>
                  </a:lnTo>
                  <a:lnTo>
                    <a:pt x="65" y="82"/>
                  </a:lnTo>
                  <a:lnTo>
                    <a:pt x="6" y="82"/>
                  </a:lnTo>
                  <a:lnTo>
                    <a:pt x="20" y="96"/>
                  </a:lnTo>
                  <a:lnTo>
                    <a:pt x="28" y="93"/>
                  </a:lnTo>
                  <a:lnTo>
                    <a:pt x="37" y="92"/>
                  </a:lnTo>
                  <a:lnTo>
                    <a:pt x="46" y="91"/>
                  </a:lnTo>
                  <a:lnTo>
                    <a:pt x="56" y="90"/>
                  </a:lnTo>
                  <a:lnTo>
                    <a:pt x="61" y="90"/>
                  </a:lnTo>
                  <a:lnTo>
                    <a:pt x="54" y="112"/>
                  </a:lnTo>
                  <a:lnTo>
                    <a:pt x="47" y="131"/>
                  </a:lnTo>
                  <a:lnTo>
                    <a:pt x="41" y="148"/>
                  </a:lnTo>
                  <a:lnTo>
                    <a:pt x="35" y="163"/>
                  </a:lnTo>
                  <a:lnTo>
                    <a:pt x="28" y="176"/>
                  </a:lnTo>
                  <a:lnTo>
                    <a:pt x="22" y="186"/>
                  </a:lnTo>
                  <a:lnTo>
                    <a:pt x="15" y="194"/>
                  </a:lnTo>
                  <a:lnTo>
                    <a:pt x="7" y="199"/>
                  </a:lnTo>
                  <a:lnTo>
                    <a:pt x="32" y="224"/>
                  </a:lnTo>
                  <a:lnTo>
                    <a:pt x="47" y="211"/>
                  </a:lnTo>
                  <a:lnTo>
                    <a:pt x="99" y="211"/>
                  </a:lnTo>
                  <a:lnTo>
                    <a:pt x="99" y="289"/>
                  </a:lnTo>
                  <a:lnTo>
                    <a:pt x="73" y="296"/>
                  </a:lnTo>
                  <a:lnTo>
                    <a:pt x="48" y="302"/>
                  </a:lnTo>
                  <a:lnTo>
                    <a:pt x="24" y="308"/>
                  </a:lnTo>
                  <a:lnTo>
                    <a:pt x="0" y="314"/>
                  </a:lnTo>
                  <a:lnTo>
                    <a:pt x="20" y="343"/>
                  </a:lnTo>
                  <a:lnTo>
                    <a:pt x="33" y="334"/>
                  </a:lnTo>
                  <a:lnTo>
                    <a:pt x="51" y="326"/>
                  </a:lnTo>
                  <a:lnTo>
                    <a:pt x="73" y="316"/>
                  </a:lnTo>
                  <a:lnTo>
                    <a:pt x="99" y="307"/>
                  </a:lnTo>
                  <a:lnTo>
                    <a:pt x="99" y="333"/>
                  </a:lnTo>
                  <a:lnTo>
                    <a:pt x="98" y="363"/>
                  </a:lnTo>
                  <a:lnTo>
                    <a:pt x="98" y="394"/>
                  </a:lnTo>
                  <a:lnTo>
                    <a:pt x="97" y="428"/>
                  </a:lnTo>
                  <a:lnTo>
                    <a:pt x="122" y="415"/>
                  </a:lnTo>
                  <a:lnTo>
                    <a:pt x="122" y="396"/>
                  </a:lnTo>
                  <a:lnTo>
                    <a:pt x="121" y="371"/>
                  </a:lnTo>
                  <a:lnTo>
                    <a:pt x="121" y="339"/>
                  </a:lnTo>
                  <a:lnTo>
                    <a:pt x="121" y="30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8" name="Freeform 25">
              <a:extLst>
                <a:ext uri="{FF2B5EF4-FFF2-40B4-BE49-F238E27FC236}">
                  <a16:creationId xmlns:a16="http://schemas.microsoft.com/office/drawing/2014/main" id="{FD46396F-0FCD-4370-AA47-29BDE1F77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899"/>
              <a:ext cx="700" cy="201"/>
            </a:xfrm>
            <a:custGeom>
              <a:avLst/>
              <a:gdLst>
                <a:gd name="T0" fmla="*/ 0 w 2800"/>
                <a:gd name="T1" fmla="*/ 0 h 801"/>
                <a:gd name="T2" fmla="*/ 0 w 2800"/>
                <a:gd name="T3" fmla="*/ 0 h 801"/>
                <a:gd name="T4" fmla="*/ 0 w 2800"/>
                <a:gd name="T5" fmla="*/ 0 h 801"/>
                <a:gd name="T6" fmla="*/ 0 w 2800"/>
                <a:gd name="T7" fmla="*/ 0 h 801"/>
                <a:gd name="T8" fmla="*/ 0 w 2800"/>
                <a:gd name="T9" fmla="*/ 0 h 801"/>
                <a:gd name="T10" fmla="*/ 0 w 2800"/>
                <a:gd name="T11" fmla="*/ 0 h 801"/>
                <a:gd name="T12" fmla="*/ 0 w 2800"/>
                <a:gd name="T13" fmla="*/ 0 h 801"/>
                <a:gd name="T14" fmla="*/ 0 w 2800"/>
                <a:gd name="T15" fmla="*/ 0 h 801"/>
                <a:gd name="T16" fmla="*/ 0 w 2800"/>
                <a:gd name="T17" fmla="*/ 0 h 801"/>
                <a:gd name="T18" fmla="*/ 0 w 2800"/>
                <a:gd name="T19" fmla="*/ 0 h 801"/>
                <a:gd name="T20" fmla="*/ 0 w 2800"/>
                <a:gd name="T21" fmla="*/ 0 h 801"/>
                <a:gd name="T22" fmla="*/ 0 w 2800"/>
                <a:gd name="T23" fmla="*/ 0 h 801"/>
                <a:gd name="T24" fmla="*/ 0 w 2800"/>
                <a:gd name="T25" fmla="*/ 0 h 801"/>
                <a:gd name="T26" fmla="*/ 0 w 2800"/>
                <a:gd name="T27" fmla="*/ 0 h 801"/>
                <a:gd name="T28" fmla="*/ 0 w 2800"/>
                <a:gd name="T29" fmla="*/ 0 h 801"/>
                <a:gd name="T30" fmla="*/ 0 w 2800"/>
                <a:gd name="T31" fmla="*/ 0 h 801"/>
                <a:gd name="T32" fmla="*/ 0 w 2800"/>
                <a:gd name="T33" fmla="*/ 0 h 801"/>
                <a:gd name="T34" fmla="*/ 0 w 2800"/>
                <a:gd name="T35" fmla="*/ 0 h 801"/>
                <a:gd name="T36" fmla="*/ 0 w 2800"/>
                <a:gd name="T37" fmla="*/ 0 h 801"/>
                <a:gd name="T38" fmla="*/ 0 w 2800"/>
                <a:gd name="T39" fmla="*/ 0 h 801"/>
                <a:gd name="T40" fmla="*/ 0 w 2800"/>
                <a:gd name="T41" fmla="*/ 0 h 801"/>
                <a:gd name="T42" fmla="*/ 0 w 2800"/>
                <a:gd name="T43" fmla="*/ 0 h 801"/>
                <a:gd name="T44" fmla="*/ 0 w 2800"/>
                <a:gd name="T45" fmla="*/ 0 h 801"/>
                <a:gd name="T46" fmla="*/ 0 w 2800"/>
                <a:gd name="T47" fmla="*/ 0 h 801"/>
                <a:gd name="T48" fmla="*/ 0 w 2800"/>
                <a:gd name="T49" fmla="*/ 0 h 801"/>
                <a:gd name="T50" fmla="*/ 0 w 2800"/>
                <a:gd name="T51" fmla="*/ 0 h 801"/>
                <a:gd name="T52" fmla="*/ 0 w 2800"/>
                <a:gd name="T53" fmla="*/ 0 h 801"/>
                <a:gd name="T54" fmla="*/ 0 w 2800"/>
                <a:gd name="T55" fmla="*/ 0 h 801"/>
                <a:gd name="T56" fmla="*/ 0 w 2800"/>
                <a:gd name="T57" fmla="*/ 0 h 801"/>
                <a:gd name="T58" fmla="*/ 0 w 2800"/>
                <a:gd name="T59" fmla="*/ 0 h 801"/>
                <a:gd name="T60" fmla="*/ 0 w 2800"/>
                <a:gd name="T61" fmla="*/ 0 h 801"/>
                <a:gd name="T62" fmla="*/ 0 w 2800"/>
                <a:gd name="T63" fmla="*/ 0 h 801"/>
                <a:gd name="T64" fmla="*/ 0 w 2800"/>
                <a:gd name="T65" fmla="*/ 0 h 801"/>
                <a:gd name="T66" fmla="*/ 0 w 2800"/>
                <a:gd name="T67" fmla="*/ 0 h 801"/>
                <a:gd name="T68" fmla="*/ 0 w 2800"/>
                <a:gd name="T69" fmla="*/ 0 h 801"/>
                <a:gd name="T70" fmla="*/ 0 w 2800"/>
                <a:gd name="T71" fmla="*/ 0 h 801"/>
                <a:gd name="T72" fmla="*/ 0 w 2800"/>
                <a:gd name="T73" fmla="*/ 0 h 801"/>
                <a:gd name="T74" fmla="*/ 0 w 2800"/>
                <a:gd name="T75" fmla="*/ 0 h 801"/>
                <a:gd name="T76" fmla="*/ 0 w 2800"/>
                <a:gd name="T77" fmla="*/ 0 h 801"/>
                <a:gd name="T78" fmla="*/ 0 w 2800"/>
                <a:gd name="T79" fmla="*/ 0 h 801"/>
                <a:gd name="T80" fmla="*/ 0 w 2800"/>
                <a:gd name="T81" fmla="*/ 0 h 801"/>
                <a:gd name="T82" fmla="*/ 0 w 2800"/>
                <a:gd name="T83" fmla="*/ 0 h 801"/>
                <a:gd name="T84" fmla="*/ 0 w 2800"/>
                <a:gd name="T85" fmla="*/ 0 h 8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800"/>
                <a:gd name="T130" fmla="*/ 0 h 801"/>
                <a:gd name="T131" fmla="*/ 2800 w 2800"/>
                <a:gd name="T132" fmla="*/ 801 h 8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800" h="801">
                  <a:moveTo>
                    <a:pt x="1401" y="0"/>
                  </a:moveTo>
                  <a:lnTo>
                    <a:pt x="1473" y="1"/>
                  </a:lnTo>
                  <a:lnTo>
                    <a:pt x="1544" y="2"/>
                  </a:lnTo>
                  <a:lnTo>
                    <a:pt x="1614" y="5"/>
                  </a:lnTo>
                  <a:lnTo>
                    <a:pt x="1683" y="8"/>
                  </a:lnTo>
                  <a:lnTo>
                    <a:pt x="1751" y="13"/>
                  </a:lnTo>
                  <a:lnTo>
                    <a:pt x="1817" y="18"/>
                  </a:lnTo>
                  <a:lnTo>
                    <a:pt x="1882" y="25"/>
                  </a:lnTo>
                  <a:lnTo>
                    <a:pt x="1945" y="32"/>
                  </a:lnTo>
                  <a:lnTo>
                    <a:pt x="2008" y="40"/>
                  </a:lnTo>
                  <a:lnTo>
                    <a:pt x="2069" y="49"/>
                  </a:lnTo>
                  <a:lnTo>
                    <a:pt x="2127" y="58"/>
                  </a:lnTo>
                  <a:lnTo>
                    <a:pt x="2184" y="69"/>
                  </a:lnTo>
                  <a:lnTo>
                    <a:pt x="2238" y="79"/>
                  </a:lnTo>
                  <a:lnTo>
                    <a:pt x="2292" y="91"/>
                  </a:lnTo>
                  <a:lnTo>
                    <a:pt x="2343" y="104"/>
                  </a:lnTo>
                  <a:lnTo>
                    <a:pt x="2391" y="117"/>
                  </a:lnTo>
                  <a:lnTo>
                    <a:pt x="2437" y="132"/>
                  </a:lnTo>
                  <a:lnTo>
                    <a:pt x="2481" y="146"/>
                  </a:lnTo>
                  <a:lnTo>
                    <a:pt x="2523" y="161"/>
                  </a:lnTo>
                  <a:lnTo>
                    <a:pt x="2562" y="177"/>
                  </a:lnTo>
                  <a:lnTo>
                    <a:pt x="2599" y="193"/>
                  </a:lnTo>
                  <a:lnTo>
                    <a:pt x="2632" y="210"/>
                  </a:lnTo>
                  <a:lnTo>
                    <a:pt x="2663" y="227"/>
                  </a:lnTo>
                  <a:lnTo>
                    <a:pt x="2691" y="244"/>
                  </a:lnTo>
                  <a:lnTo>
                    <a:pt x="2716" y="263"/>
                  </a:lnTo>
                  <a:lnTo>
                    <a:pt x="2737" y="281"/>
                  </a:lnTo>
                  <a:lnTo>
                    <a:pt x="2756" y="300"/>
                  </a:lnTo>
                  <a:lnTo>
                    <a:pt x="2772" y="320"/>
                  </a:lnTo>
                  <a:lnTo>
                    <a:pt x="2785" y="339"/>
                  </a:lnTo>
                  <a:lnTo>
                    <a:pt x="2793" y="360"/>
                  </a:lnTo>
                  <a:lnTo>
                    <a:pt x="2799" y="380"/>
                  </a:lnTo>
                  <a:lnTo>
                    <a:pt x="2800" y="401"/>
                  </a:lnTo>
                  <a:lnTo>
                    <a:pt x="2799" y="421"/>
                  </a:lnTo>
                  <a:lnTo>
                    <a:pt x="2793" y="441"/>
                  </a:lnTo>
                  <a:lnTo>
                    <a:pt x="2785" y="462"/>
                  </a:lnTo>
                  <a:lnTo>
                    <a:pt x="2772" y="481"/>
                  </a:lnTo>
                  <a:lnTo>
                    <a:pt x="2756" y="501"/>
                  </a:lnTo>
                  <a:lnTo>
                    <a:pt x="2737" y="520"/>
                  </a:lnTo>
                  <a:lnTo>
                    <a:pt x="2716" y="539"/>
                  </a:lnTo>
                  <a:lnTo>
                    <a:pt x="2691" y="557"/>
                  </a:lnTo>
                  <a:lnTo>
                    <a:pt x="2663" y="574"/>
                  </a:lnTo>
                  <a:lnTo>
                    <a:pt x="2632" y="591"/>
                  </a:lnTo>
                  <a:lnTo>
                    <a:pt x="2599" y="608"/>
                  </a:lnTo>
                  <a:lnTo>
                    <a:pt x="2562" y="624"/>
                  </a:lnTo>
                  <a:lnTo>
                    <a:pt x="2523" y="640"/>
                  </a:lnTo>
                  <a:lnTo>
                    <a:pt x="2481" y="655"/>
                  </a:lnTo>
                  <a:lnTo>
                    <a:pt x="2437" y="669"/>
                  </a:lnTo>
                  <a:lnTo>
                    <a:pt x="2391" y="684"/>
                  </a:lnTo>
                  <a:lnTo>
                    <a:pt x="2343" y="697"/>
                  </a:lnTo>
                  <a:lnTo>
                    <a:pt x="2292" y="710"/>
                  </a:lnTo>
                  <a:lnTo>
                    <a:pt x="2238" y="721"/>
                  </a:lnTo>
                  <a:lnTo>
                    <a:pt x="2184" y="732"/>
                  </a:lnTo>
                  <a:lnTo>
                    <a:pt x="2127" y="743"/>
                  </a:lnTo>
                  <a:lnTo>
                    <a:pt x="2069" y="752"/>
                  </a:lnTo>
                  <a:lnTo>
                    <a:pt x="2008" y="762"/>
                  </a:lnTo>
                  <a:lnTo>
                    <a:pt x="1945" y="769"/>
                  </a:lnTo>
                  <a:lnTo>
                    <a:pt x="1882" y="776"/>
                  </a:lnTo>
                  <a:lnTo>
                    <a:pt x="1817" y="783"/>
                  </a:lnTo>
                  <a:lnTo>
                    <a:pt x="1751" y="788"/>
                  </a:lnTo>
                  <a:lnTo>
                    <a:pt x="1683" y="793"/>
                  </a:lnTo>
                  <a:lnTo>
                    <a:pt x="1614" y="796"/>
                  </a:lnTo>
                  <a:lnTo>
                    <a:pt x="1544" y="799"/>
                  </a:lnTo>
                  <a:lnTo>
                    <a:pt x="1473" y="800"/>
                  </a:lnTo>
                  <a:lnTo>
                    <a:pt x="1401" y="801"/>
                  </a:lnTo>
                  <a:lnTo>
                    <a:pt x="1329" y="800"/>
                  </a:lnTo>
                  <a:lnTo>
                    <a:pt x="1257" y="799"/>
                  </a:lnTo>
                  <a:lnTo>
                    <a:pt x="1187" y="796"/>
                  </a:lnTo>
                  <a:lnTo>
                    <a:pt x="1119" y="793"/>
                  </a:lnTo>
                  <a:lnTo>
                    <a:pt x="1051" y="788"/>
                  </a:lnTo>
                  <a:lnTo>
                    <a:pt x="985" y="783"/>
                  </a:lnTo>
                  <a:lnTo>
                    <a:pt x="919" y="776"/>
                  </a:lnTo>
                  <a:lnTo>
                    <a:pt x="855" y="769"/>
                  </a:lnTo>
                  <a:lnTo>
                    <a:pt x="794" y="762"/>
                  </a:lnTo>
                  <a:lnTo>
                    <a:pt x="733" y="752"/>
                  </a:lnTo>
                  <a:lnTo>
                    <a:pt x="675" y="743"/>
                  </a:lnTo>
                  <a:lnTo>
                    <a:pt x="618" y="732"/>
                  </a:lnTo>
                  <a:lnTo>
                    <a:pt x="564" y="721"/>
                  </a:lnTo>
                  <a:lnTo>
                    <a:pt x="510" y="710"/>
                  </a:lnTo>
                  <a:lnTo>
                    <a:pt x="459" y="697"/>
                  </a:lnTo>
                  <a:lnTo>
                    <a:pt x="411" y="684"/>
                  </a:lnTo>
                  <a:lnTo>
                    <a:pt x="364" y="669"/>
                  </a:lnTo>
                  <a:lnTo>
                    <a:pt x="320" y="655"/>
                  </a:lnTo>
                  <a:lnTo>
                    <a:pt x="279" y="640"/>
                  </a:lnTo>
                  <a:lnTo>
                    <a:pt x="240" y="624"/>
                  </a:lnTo>
                  <a:lnTo>
                    <a:pt x="203" y="608"/>
                  </a:lnTo>
                  <a:lnTo>
                    <a:pt x="170" y="591"/>
                  </a:lnTo>
                  <a:lnTo>
                    <a:pt x="139" y="574"/>
                  </a:lnTo>
                  <a:lnTo>
                    <a:pt x="110" y="557"/>
                  </a:lnTo>
                  <a:lnTo>
                    <a:pt x="86" y="539"/>
                  </a:lnTo>
                  <a:lnTo>
                    <a:pt x="63" y="520"/>
                  </a:lnTo>
                  <a:lnTo>
                    <a:pt x="44" y="501"/>
                  </a:lnTo>
                  <a:lnTo>
                    <a:pt x="29" y="481"/>
                  </a:lnTo>
                  <a:lnTo>
                    <a:pt x="17" y="462"/>
                  </a:lnTo>
                  <a:lnTo>
                    <a:pt x="7" y="441"/>
                  </a:lnTo>
                  <a:lnTo>
                    <a:pt x="3" y="421"/>
                  </a:lnTo>
                  <a:lnTo>
                    <a:pt x="0" y="401"/>
                  </a:lnTo>
                  <a:lnTo>
                    <a:pt x="3" y="380"/>
                  </a:lnTo>
                  <a:lnTo>
                    <a:pt x="7" y="360"/>
                  </a:lnTo>
                  <a:lnTo>
                    <a:pt x="17" y="339"/>
                  </a:lnTo>
                  <a:lnTo>
                    <a:pt x="29" y="320"/>
                  </a:lnTo>
                  <a:lnTo>
                    <a:pt x="44" y="300"/>
                  </a:lnTo>
                  <a:lnTo>
                    <a:pt x="63" y="281"/>
                  </a:lnTo>
                  <a:lnTo>
                    <a:pt x="86" y="263"/>
                  </a:lnTo>
                  <a:lnTo>
                    <a:pt x="110" y="244"/>
                  </a:lnTo>
                  <a:lnTo>
                    <a:pt x="139" y="227"/>
                  </a:lnTo>
                  <a:lnTo>
                    <a:pt x="170" y="210"/>
                  </a:lnTo>
                  <a:lnTo>
                    <a:pt x="203" y="193"/>
                  </a:lnTo>
                  <a:lnTo>
                    <a:pt x="240" y="177"/>
                  </a:lnTo>
                  <a:lnTo>
                    <a:pt x="279" y="161"/>
                  </a:lnTo>
                  <a:lnTo>
                    <a:pt x="320" y="146"/>
                  </a:lnTo>
                  <a:lnTo>
                    <a:pt x="364" y="132"/>
                  </a:lnTo>
                  <a:lnTo>
                    <a:pt x="411" y="117"/>
                  </a:lnTo>
                  <a:lnTo>
                    <a:pt x="459" y="104"/>
                  </a:lnTo>
                  <a:lnTo>
                    <a:pt x="510" y="91"/>
                  </a:lnTo>
                  <a:lnTo>
                    <a:pt x="564" y="79"/>
                  </a:lnTo>
                  <a:lnTo>
                    <a:pt x="618" y="69"/>
                  </a:lnTo>
                  <a:lnTo>
                    <a:pt x="675" y="58"/>
                  </a:lnTo>
                  <a:lnTo>
                    <a:pt x="733" y="49"/>
                  </a:lnTo>
                  <a:lnTo>
                    <a:pt x="794" y="40"/>
                  </a:lnTo>
                  <a:lnTo>
                    <a:pt x="855" y="32"/>
                  </a:lnTo>
                  <a:lnTo>
                    <a:pt x="919" y="25"/>
                  </a:lnTo>
                  <a:lnTo>
                    <a:pt x="985" y="18"/>
                  </a:lnTo>
                  <a:lnTo>
                    <a:pt x="1051" y="13"/>
                  </a:lnTo>
                  <a:lnTo>
                    <a:pt x="1119" y="8"/>
                  </a:lnTo>
                  <a:lnTo>
                    <a:pt x="1187" y="5"/>
                  </a:lnTo>
                  <a:lnTo>
                    <a:pt x="1257" y="2"/>
                  </a:lnTo>
                  <a:lnTo>
                    <a:pt x="1329" y="1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C2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9" name="Freeform 26">
              <a:extLst>
                <a:ext uri="{FF2B5EF4-FFF2-40B4-BE49-F238E27FC236}">
                  <a16:creationId xmlns:a16="http://schemas.microsoft.com/office/drawing/2014/main" id="{DAE680A0-166F-4B42-A860-A86E4E399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899"/>
              <a:ext cx="700" cy="201"/>
            </a:xfrm>
            <a:custGeom>
              <a:avLst/>
              <a:gdLst>
                <a:gd name="T0" fmla="*/ 0 w 2800"/>
                <a:gd name="T1" fmla="*/ 0 h 801"/>
                <a:gd name="T2" fmla="*/ 0 w 2800"/>
                <a:gd name="T3" fmla="*/ 0 h 801"/>
                <a:gd name="T4" fmla="*/ 0 w 2800"/>
                <a:gd name="T5" fmla="*/ 0 h 801"/>
                <a:gd name="T6" fmla="*/ 0 w 2800"/>
                <a:gd name="T7" fmla="*/ 0 h 801"/>
                <a:gd name="T8" fmla="*/ 0 w 2800"/>
                <a:gd name="T9" fmla="*/ 0 h 801"/>
                <a:gd name="T10" fmla="*/ 0 w 2800"/>
                <a:gd name="T11" fmla="*/ 0 h 801"/>
                <a:gd name="T12" fmla="*/ 0 w 2800"/>
                <a:gd name="T13" fmla="*/ 0 h 801"/>
                <a:gd name="T14" fmla="*/ 0 w 2800"/>
                <a:gd name="T15" fmla="*/ 0 h 801"/>
                <a:gd name="T16" fmla="*/ 0 w 2800"/>
                <a:gd name="T17" fmla="*/ 0 h 801"/>
                <a:gd name="T18" fmla="*/ 0 w 2800"/>
                <a:gd name="T19" fmla="*/ 0 h 801"/>
                <a:gd name="T20" fmla="*/ 0 w 2800"/>
                <a:gd name="T21" fmla="*/ 0 h 801"/>
                <a:gd name="T22" fmla="*/ 0 w 2800"/>
                <a:gd name="T23" fmla="*/ 0 h 801"/>
                <a:gd name="T24" fmla="*/ 0 w 2800"/>
                <a:gd name="T25" fmla="*/ 0 h 801"/>
                <a:gd name="T26" fmla="*/ 0 w 2800"/>
                <a:gd name="T27" fmla="*/ 0 h 801"/>
                <a:gd name="T28" fmla="*/ 0 w 2800"/>
                <a:gd name="T29" fmla="*/ 0 h 801"/>
                <a:gd name="T30" fmla="*/ 0 w 2800"/>
                <a:gd name="T31" fmla="*/ 0 h 801"/>
                <a:gd name="T32" fmla="*/ 0 w 2800"/>
                <a:gd name="T33" fmla="*/ 0 h 801"/>
                <a:gd name="T34" fmla="*/ 0 w 2800"/>
                <a:gd name="T35" fmla="*/ 0 h 801"/>
                <a:gd name="T36" fmla="*/ 0 w 2800"/>
                <a:gd name="T37" fmla="*/ 0 h 801"/>
                <a:gd name="T38" fmla="*/ 0 w 2800"/>
                <a:gd name="T39" fmla="*/ 0 h 801"/>
                <a:gd name="T40" fmla="*/ 0 w 2800"/>
                <a:gd name="T41" fmla="*/ 0 h 801"/>
                <a:gd name="T42" fmla="*/ 0 w 2800"/>
                <a:gd name="T43" fmla="*/ 0 h 801"/>
                <a:gd name="T44" fmla="*/ 0 w 2800"/>
                <a:gd name="T45" fmla="*/ 0 h 801"/>
                <a:gd name="T46" fmla="*/ 0 w 2800"/>
                <a:gd name="T47" fmla="*/ 0 h 801"/>
                <a:gd name="T48" fmla="*/ 0 w 2800"/>
                <a:gd name="T49" fmla="*/ 0 h 801"/>
                <a:gd name="T50" fmla="*/ 0 w 2800"/>
                <a:gd name="T51" fmla="*/ 0 h 801"/>
                <a:gd name="T52" fmla="*/ 0 w 2800"/>
                <a:gd name="T53" fmla="*/ 0 h 801"/>
                <a:gd name="T54" fmla="*/ 0 w 2800"/>
                <a:gd name="T55" fmla="*/ 0 h 801"/>
                <a:gd name="T56" fmla="*/ 0 w 2800"/>
                <a:gd name="T57" fmla="*/ 0 h 801"/>
                <a:gd name="T58" fmla="*/ 0 w 2800"/>
                <a:gd name="T59" fmla="*/ 0 h 801"/>
                <a:gd name="T60" fmla="*/ 0 w 2800"/>
                <a:gd name="T61" fmla="*/ 0 h 801"/>
                <a:gd name="T62" fmla="*/ 0 w 2800"/>
                <a:gd name="T63" fmla="*/ 0 h 801"/>
                <a:gd name="T64" fmla="*/ 0 w 2800"/>
                <a:gd name="T65" fmla="*/ 0 h 801"/>
                <a:gd name="T66" fmla="*/ 0 w 2800"/>
                <a:gd name="T67" fmla="*/ 0 h 801"/>
                <a:gd name="T68" fmla="*/ 0 w 2800"/>
                <a:gd name="T69" fmla="*/ 0 h 801"/>
                <a:gd name="T70" fmla="*/ 0 w 2800"/>
                <a:gd name="T71" fmla="*/ 0 h 801"/>
                <a:gd name="T72" fmla="*/ 0 w 2800"/>
                <a:gd name="T73" fmla="*/ 0 h 801"/>
                <a:gd name="T74" fmla="*/ 0 w 2800"/>
                <a:gd name="T75" fmla="*/ 0 h 801"/>
                <a:gd name="T76" fmla="*/ 0 w 2800"/>
                <a:gd name="T77" fmla="*/ 0 h 801"/>
                <a:gd name="T78" fmla="*/ 0 w 2800"/>
                <a:gd name="T79" fmla="*/ 0 h 801"/>
                <a:gd name="T80" fmla="*/ 0 w 2800"/>
                <a:gd name="T81" fmla="*/ 0 h 801"/>
                <a:gd name="T82" fmla="*/ 0 w 2800"/>
                <a:gd name="T83" fmla="*/ 0 h 801"/>
                <a:gd name="T84" fmla="*/ 0 w 2800"/>
                <a:gd name="T85" fmla="*/ 0 h 80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800"/>
                <a:gd name="T130" fmla="*/ 0 h 801"/>
                <a:gd name="T131" fmla="*/ 2800 w 2800"/>
                <a:gd name="T132" fmla="*/ 801 h 80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800" h="801">
                  <a:moveTo>
                    <a:pt x="1401" y="0"/>
                  </a:moveTo>
                  <a:lnTo>
                    <a:pt x="1473" y="1"/>
                  </a:lnTo>
                  <a:lnTo>
                    <a:pt x="1544" y="2"/>
                  </a:lnTo>
                  <a:lnTo>
                    <a:pt x="1614" y="5"/>
                  </a:lnTo>
                  <a:lnTo>
                    <a:pt x="1683" y="8"/>
                  </a:lnTo>
                  <a:lnTo>
                    <a:pt x="1751" y="13"/>
                  </a:lnTo>
                  <a:lnTo>
                    <a:pt x="1817" y="18"/>
                  </a:lnTo>
                  <a:lnTo>
                    <a:pt x="1882" y="25"/>
                  </a:lnTo>
                  <a:lnTo>
                    <a:pt x="1945" y="32"/>
                  </a:lnTo>
                  <a:lnTo>
                    <a:pt x="2008" y="40"/>
                  </a:lnTo>
                  <a:lnTo>
                    <a:pt x="2069" y="49"/>
                  </a:lnTo>
                  <a:lnTo>
                    <a:pt x="2127" y="58"/>
                  </a:lnTo>
                  <a:lnTo>
                    <a:pt x="2184" y="69"/>
                  </a:lnTo>
                  <a:lnTo>
                    <a:pt x="2238" y="79"/>
                  </a:lnTo>
                  <a:lnTo>
                    <a:pt x="2292" y="91"/>
                  </a:lnTo>
                  <a:lnTo>
                    <a:pt x="2343" y="104"/>
                  </a:lnTo>
                  <a:lnTo>
                    <a:pt x="2391" y="117"/>
                  </a:lnTo>
                  <a:lnTo>
                    <a:pt x="2437" y="132"/>
                  </a:lnTo>
                  <a:lnTo>
                    <a:pt x="2481" y="146"/>
                  </a:lnTo>
                  <a:lnTo>
                    <a:pt x="2523" y="161"/>
                  </a:lnTo>
                  <a:lnTo>
                    <a:pt x="2562" y="177"/>
                  </a:lnTo>
                  <a:lnTo>
                    <a:pt x="2599" y="193"/>
                  </a:lnTo>
                  <a:lnTo>
                    <a:pt x="2632" y="210"/>
                  </a:lnTo>
                  <a:lnTo>
                    <a:pt x="2663" y="227"/>
                  </a:lnTo>
                  <a:lnTo>
                    <a:pt x="2691" y="244"/>
                  </a:lnTo>
                  <a:lnTo>
                    <a:pt x="2716" y="263"/>
                  </a:lnTo>
                  <a:lnTo>
                    <a:pt x="2737" y="281"/>
                  </a:lnTo>
                  <a:lnTo>
                    <a:pt x="2756" y="300"/>
                  </a:lnTo>
                  <a:lnTo>
                    <a:pt x="2772" y="320"/>
                  </a:lnTo>
                  <a:lnTo>
                    <a:pt x="2785" y="339"/>
                  </a:lnTo>
                  <a:lnTo>
                    <a:pt x="2793" y="360"/>
                  </a:lnTo>
                  <a:lnTo>
                    <a:pt x="2799" y="380"/>
                  </a:lnTo>
                  <a:lnTo>
                    <a:pt x="2800" y="401"/>
                  </a:lnTo>
                  <a:lnTo>
                    <a:pt x="2799" y="421"/>
                  </a:lnTo>
                  <a:lnTo>
                    <a:pt x="2793" y="441"/>
                  </a:lnTo>
                  <a:lnTo>
                    <a:pt x="2785" y="462"/>
                  </a:lnTo>
                  <a:lnTo>
                    <a:pt x="2772" y="481"/>
                  </a:lnTo>
                  <a:lnTo>
                    <a:pt x="2756" y="501"/>
                  </a:lnTo>
                  <a:lnTo>
                    <a:pt x="2737" y="520"/>
                  </a:lnTo>
                  <a:lnTo>
                    <a:pt x="2716" y="539"/>
                  </a:lnTo>
                  <a:lnTo>
                    <a:pt x="2691" y="557"/>
                  </a:lnTo>
                  <a:lnTo>
                    <a:pt x="2663" y="574"/>
                  </a:lnTo>
                  <a:lnTo>
                    <a:pt x="2632" y="591"/>
                  </a:lnTo>
                  <a:lnTo>
                    <a:pt x="2599" y="608"/>
                  </a:lnTo>
                  <a:lnTo>
                    <a:pt x="2562" y="624"/>
                  </a:lnTo>
                  <a:lnTo>
                    <a:pt x="2523" y="640"/>
                  </a:lnTo>
                  <a:lnTo>
                    <a:pt x="2481" y="655"/>
                  </a:lnTo>
                  <a:lnTo>
                    <a:pt x="2437" y="669"/>
                  </a:lnTo>
                  <a:lnTo>
                    <a:pt x="2391" y="684"/>
                  </a:lnTo>
                  <a:lnTo>
                    <a:pt x="2343" y="697"/>
                  </a:lnTo>
                  <a:lnTo>
                    <a:pt x="2292" y="710"/>
                  </a:lnTo>
                  <a:lnTo>
                    <a:pt x="2238" y="721"/>
                  </a:lnTo>
                  <a:lnTo>
                    <a:pt x="2184" y="732"/>
                  </a:lnTo>
                  <a:lnTo>
                    <a:pt x="2127" y="743"/>
                  </a:lnTo>
                  <a:lnTo>
                    <a:pt x="2069" y="752"/>
                  </a:lnTo>
                  <a:lnTo>
                    <a:pt x="2008" y="762"/>
                  </a:lnTo>
                  <a:lnTo>
                    <a:pt x="1945" y="769"/>
                  </a:lnTo>
                  <a:lnTo>
                    <a:pt x="1882" y="776"/>
                  </a:lnTo>
                  <a:lnTo>
                    <a:pt x="1817" y="783"/>
                  </a:lnTo>
                  <a:lnTo>
                    <a:pt x="1751" y="788"/>
                  </a:lnTo>
                  <a:lnTo>
                    <a:pt x="1683" y="793"/>
                  </a:lnTo>
                  <a:lnTo>
                    <a:pt x="1614" y="796"/>
                  </a:lnTo>
                  <a:lnTo>
                    <a:pt x="1544" y="799"/>
                  </a:lnTo>
                  <a:lnTo>
                    <a:pt x="1473" y="800"/>
                  </a:lnTo>
                  <a:lnTo>
                    <a:pt x="1401" y="801"/>
                  </a:lnTo>
                  <a:lnTo>
                    <a:pt x="1329" y="800"/>
                  </a:lnTo>
                  <a:lnTo>
                    <a:pt x="1257" y="799"/>
                  </a:lnTo>
                  <a:lnTo>
                    <a:pt x="1187" y="796"/>
                  </a:lnTo>
                  <a:lnTo>
                    <a:pt x="1119" y="793"/>
                  </a:lnTo>
                  <a:lnTo>
                    <a:pt x="1051" y="788"/>
                  </a:lnTo>
                  <a:lnTo>
                    <a:pt x="985" y="783"/>
                  </a:lnTo>
                  <a:lnTo>
                    <a:pt x="919" y="776"/>
                  </a:lnTo>
                  <a:lnTo>
                    <a:pt x="855" y="769"/>
                  </a:lnTo>
                  <a:lnTo>
                    <a:pt x="794" y="762"/>
                  </a:lnTo>
                  <a:lnTo>
                    <a:pt x="733" y="752"/>
                  </a:lnTo>
                  <a:lnTo>
                    <a:pt x="675" y="743"/>
                  </a:lnTo>
                  <a:lnTo>
                    <a:pt x="618" y="732"/>
                  </a:lnTo>
                  <a:lnTo>
                    <a:pt x="564" y="721"/>
                  </a:lnTo>
                  <a:lnTo>
                    <a:pt x="510" y="710"/>
                  </a:lnTo>
                  <a:lnTo>
                    <a:pt x="459" y="697"/>
                  </a:lnTo>
                  <a:lnTo>
                    <a:pt x="411" y="684"/>
                  </a:lnTo>
                  <a:lnTo>
                    <a:pt x="364" y="669"/>
                  </a:lnTo>
                  <a:lnTo>
                    <a:pt x="320" y="655"/>
                  </a:lnTo>
                  <a:lnTo>
                    <a:pt x="279" y="640"/>
                  </a:lnTo>
                  <a:lnTo>
                    <a:pt x="240" y="624"/>
                  </a:lnTo>
                  <a:lnTo>
                    <a:pt x="203" y="608"/>
                  </a:lnTo>
                  <a:lnTo>
                    <a:pt x="170" y="591"/>
                  </a:lnTo>
                  <a:lnTo>
                    <a:pt x="139" y="574"/>
                  </a:lnTo>
                  <a:lnTo>
                    <a:pt x="110" y="557"/>
                  </a:lnTo>
                  <a:lnTo>
                    <a:pt x="86" y="539"/>
                  </a:lnTo>
                  <a:lnTo>
                    <a:pt x="63" y="520"/>
                  </a:lnTo>
                  <a:lnTo>
                    <a:pt x="44" y="501"/>
                  </a:lnTo>
                  <a:lnTo>
                    <a:pt x="29" y="481"/>
                  </a:lnTo>
                  <a:lnTo>
                    <a:pt x="17" y="462"/>
                  </a:lnTo>
                  <a:lnTo>
                    <a:pt x="7" y="441"/>
                  </a:lnTo>
                  <a:lnTo>
                    <a:pt x="3" y="421"/>
                  </a:lnTo>
                  <a:lnTo>
                    <a:pt x="0" y="401"/>
                  </a:lnTo>
                  <a:lnTo>
                    <a:pt x="3" y="380"/>
                  </a:lnTo>
                  <a:lnTo>
                    <a:pt x="7" y="360"/>
                  </a:lnTo>
                  <a:lnTo>
                    <a:pt x="17" y="339"/>
                  </a:lnTo>
                  <a:lnTo>
                    <a:pt x="29" y="320"/>
                  </a:lnTo>
                  <a:lnTo>
                    <a:pt x="44" y="300"/>
                  </a:lnTo>
                  <a:lnTo>
                    <a:pt x="63" y="281"/>
                  </a:lnTo>
                  <a:lnTo>
                    <a:pt x="86" y="263"/>
                  </a:lnTo>
                  <a:lnTo>
                    <a:pt x="110" y="244"/>
                  </a:lnTo>
                  <a:lnTo>
                    <a:pt x="139" y="227"/>
                  </a:lnTo>
                  <a:lnTo>
                    <a:pt x="170" y="210"/>
                  </a:lnTo>
                  <a:lnTo>
                    <a:pt x="203" y="193"/>
                  </a:lnTo>
                  <a:lnTo>
                    <a:pt x="240" y="177"/>
                  </a:lnTo>
                  <a:lnTo>
                    <a:pt x="279" y="161"/>
                  </a:lnTo>
                  <a:lnTo>
                    <a:pt x="320" y="146"/>
                  </a:lnTo>
                  <a:lnTo>
                    <a:pt x="364" y="132"/>
                  </a:lnTo>
                  <a:lnTo>
                    <a:pt x="411" y="117"/>
                  </a:lnTo>
                  <a:lnTo>
                    <a:pt x="459" y="104"/>
                  </a:lnTo>
                  <a:lnTo>
                    <a:pt x="510" y="91"/>
                  </a:lnTo>
                  <a:lnTo>
                    <a:pt x="564" y="79"/>
                  </a:lnTo>
                  <a:lnTo>
                    <a:pt x="618" y="69"/>
                  </a:lnTo>
                  <a:lnTo>
                    <a:pt x="675" y="58"/>
                  </a:lnTo>
                  <a:lnTo>
                    <a:pt x="733" y="49"/>
                  </a:lnTo>
                  <a:lnTo>
                    <a:pt x="794" y="40"/>
                  </a:lnTo>
                  <a:lnTo>
                    <a:pt x="855" y="32"/>
                  </a:lnTo>
                  <a:lnTo>
                    <a:pt x="919" y="25"/>
                  </a:lnTo>
                  <a:lnTo>
                    <a:pt x="985" y="18"/>
                  </a:lnTo>
                  <a:lnTo>
                    <a:pt x="1051" y="13"/>
                  </a:lnTo>
                  <a:lnTo>
                    <a:pt x="1119" y="8"/>
                  </a:lnTo>
                  <a:lnTo>
                    <a:pt x="1187" y="5"/>
                  </a:lnTo>
                  <a:lnTo>
                    <a:pt x="1257" y="2"/>
                  </a:lnTo>
                  <a:lnTo>
                    <a:pt x="1329" y="1"/>
                  </a:lnTo>
                  <a:lnTo>
                    <a:pt x="1401" y="0"/>
                  </a:lnTo>
                </a:path>
              </a:pathLst>
            </a:custGeom>
            <a:noFill/>
            <a:ln w="12700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Freeform 27">
              <a:extLst>
                <a:ext uri="{FF2B5EF4-FFF2-40B4-BE49-F238E27FC236}">
                  <a16:creationId xmlns:a16="http://schemas.microsoft.com/office/drawing/2014/main" id="{E47EA213-619A-4FCE-B4C2-006BEDA4F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" y="1000"/>
              <a:ext cx="701" cy="613"/>
            </a:xfrm>
            <a:custGeom>
              <a:avLst/>
              <a:gdLst>
                <a:gd name="T0" fmla="*/ 0 w 2805"/>
                <a:gd name="T1" fmla="*/ 0 h 2453"/>
                <a:gd name="T2" fmla="*/ 0 w 2805"/>
                <a:gd name="T3" fmla="*/ 0 h 2453"/>
                <a:gd name="T4" fmla="*/ 0 w 2805"/>
                <a:gd name="T5" fmla="*/ 0 h 2453"/>
                <a:gd name="T6" fmla="*/ 0 w 2805"/>
                <a:gd name="T7" fmla="*/ 0 h 2453"/>
                <a:gd name="T8" fmla="*/ 0 w 2805"/>
                <a:gd name="T9" fmla="*/ 0 h 2453"/>
                <a:gd name="T10" fmla="*/ 0 w 2805"/>
                <a:gd name="T11" fmla="*/ 0 h 2453"/>
                <a:gd name="T12" fmla="*/ 0 w 2805"/>
                <a:gd name="T13" fmla="*/ 0 h 2453"/>
                <a:gd name="T14" fmla="*/ 0 w 2805"/>
                <a:gd name="T15" fmla="*/ 0 h 2453"/>
                <a:gd name="T16" fmla="*/ 0 w 2805"/>
                <a:gd name="T17" fmla="*/ 0 h 2453"/>
                <a:gd name="T18" fmla="*/ 0 w 2805"/>
                <a:gd name="T19" fmla="*/ 0 h 2453"/>
                <a:gd name="T20" fmla="*/ 0 w 2805"/>
                <a:gd name="T21" fmla="*/ 0 h 2453"/>
                <a:gd name="T22" fmla="*/ 0 w 2805"/>
                <a:gd name="T23" fmla="*/ 0 h 2453"/>
                <a:gd name="T24" fmla="*/ 0 w 2805"/>
                <a:gd name="T25" fmla="*/ 0 h 2453"/>
                <a:gd name="T26" fmla="*/ 0 w 2805"/>
                <a:gd name="T27" fmla="*/ 0 h 2453"/>
                <a:gd name="T28" fmla="*/ 0 w 2805"/>
                <a:gd name="T29" fmla="*/ 0 h 2453"/>
                <a:gd name="T30" fmla="*/ 0 w 2805"/>
                <a:gd name="T31" fmla="*/ 0 h 2453"/>
                <a:gd name="T32" fmla="*/ 0 w 2805"/>
                <a:gd name="T33" fmla="*/ 0 h 2453"/>
                <a:gd name="T34" fmla="*/ 0 w 2805"/>
                <a:gd name="T35" fmla="*/ 0 h 2453"/>
                <a:gd name="T36" fmla="*/ 0 w 2805"/>
                <a:gd name="T37" fmla="*/ 0 h 2453"/>
                <a:gd name="T38" fmla="*/ 0 w 2805"/>
                <a:gd name="T39" fmla="*/ 0 h 2453"/>
                <a:gd name="T40" fmla="*/ 0 w 2805"/>
                <a:gd name="T41" fmla="*/ 0 h 2453"/>
                <a:gd name="T42" fmla="*/ 0 w 2805"/>
                <a:gd name="T43" fmla="*/ 0 h 2453"/>
                <a:gd name="T44" fmla="*/ 0 w 2805"/>
                <a:gd name="T45" fmla="*/ 0 h 2453"/>
                <a:gd name="T46" fmla="*/ 0 w 2805"/>
                <a:gd name="T47" fmla="*/ 0 h 2453"/>
                <a:gd name="T48" fmla="*/ 0 w 2805"/>
                <a:gd name="T49" fmla="*/ 0 h 2453"/>
                <a:gd name="T50" fmla="*/ 0 w 2805"/>
                <a:gd name="T51" fmla="*/ 0 h 2453"/>
                <a:gd name="T52" fmla="*/ 0 w 2805"/>
                <a:gd name="T53" fmla="*/ 0 h 2453"/>
                <a:gd name="T54" fmla="*/ 0 w 2805"/>
                <a:gd name="T55" fmla="*/ 0 h 2453"/>
                <a:gd name="T56" fmla="*/ 0 w 2805"/>
                <a:gd name="T57" fmla="*/ 0 h 2453"/>
                <a:gd name="T58" fmla="*/ 0 w 2805"/>
                <a:gd name="T59" fmla="*/ 0 h 2453"/>
                <a:gd name="T60" fmla="*/ 0 w 2805"/>
                <a:gd name="T61" fmla="*/ 0 h 2453"/>
                <a:gd name="T62" fmla="*/ 0 w 2805"/>
                <a:gd name="T63" fmla="*/ 0 h 2453"/>
                <a:gd name="T64" fmla="*/ 0 w 2805"/>
                <a:gd name="T65" fmla="*/ 0 h 2453"/>
                <a:gd name="T66" fmla="*/ 0 w 2805"/>
                <a:gd name="T67" fmla="*/ 0 h 2453"/>
                <a:gd name="T68" fmla="*/ 0 w 2805"/>
                <a:gd name="T69" fmla="*/ 0 h 245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805"/>
                <a:gd name="T106" fmla="*/ 0 h 2453"/>
                <a:gd name="T107" fmla="*/ 2805 w 2805"/>
                <a:gd name="T108" fmla="*/ 2453 h 245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805" h="2453">
                  <a:moveTo>
                    <a:pt x="2800" y="27"/>
                  </a:moveTo>
                  <a:lnTo>
                    <a:pt x="2805" y="2082"/>
                  </a:lnTo>
                  <a:lnTo>
                    <a:pt x="2778" y="2124"/>
                  </a:lnTo>
                  <a:lnTo>
                    <a:pt x="2740" y="2166"/>
                  </a:lnTo>
                  <a:lnTo>
                    <a:pt x="2690" y="2204"/>
                  </a:lnTo>
                  <a:lnTo>
                    <a:pt x="2631" y="2239"/>
                  </a:lnTo>
                  <a:lnTo>
                    <a:pt x="2561" y="2273"/>
                  </a:lnTo>
                  <a:lnTo>
                    <a:pt x="2484" y="2303"/>
                  </a:lnTo>
                  <a:lnTo>
                    <a:pt x="2397" y="2331"/>
                  </a:lnTo>
                  <a:lnTo>
                    <a:pt x="2305" y="2356"/>
                  </a:lnTo>
                  <a:lnTo>
                    <a:pt x="2205" y="2378"/>
                  </a:lnTo>
                  <a:lnTo>
                    <a:pt x="2101" y="2397"/>
                  </a:lnTo>
                  <a:lnTo>
                    <a:pt x="1990" y="2414"/>
                  </a:lnTo>
                  <a:lnTo>
                    <a:pt x="1876" y="2428"/>
                  </a:lnTo>
                  <a:lnTo>
                    <a:pt x="1760" y="2439"/>
                  </a:lnTo>
                  <a:lnTo>
                    <a:pt x="1642" y="2446"/>
                  </a:lnTo>
                  <a:lnTo>
                    <a:pt x="1521" y="2452"/>
                  </a:lnTo>
                  <a:lnTo>
                    <a:pt x="1398" y="2453"/>
                  </a:lnTo>
                  <a:lnTo>
                    <a:pt x="1278" y="2453"/>
                  </a:lnTo>
                  <a:lnTo>
                    <a:pt x="1157" y="2449"/>
                  </a:lnTo>
                  <a:lnTo>
                    <a:pt x="1038" y="2442"/>
                  </a:lnTo>
                  <a:lnTo>
                    <a:pt x="922" y="2432"/>
                  </a:lnTo>
                  <a:lnTo>
                    <a:pt x="808" y="2419"/>
                  </a:lnTo>
                  <a:lnTo>
                    <a:pt x="699" y="2403"/>
                  </a:lnTo>
                  <a:lnTo>
                    <a:pt x="594" y="2384"/>
                  </a:lnTo>
                  <a:lnTo>
                    <a:pt x="496" y="2362"/>
                  </a:lnTo>
                  <a:lnTo>
                    <a:pt x="403" y="2335"/>
                  </a:lnTo>
                  <a:lnTo>
                    <a:pt x="318" y="2307"/>
                  </a:lnTo>
                  <a:lnTo>
                    <a:pt x="240" y="2275"/>
                  </a:lnTo>
                  <a:lnTo>
                    <a:pt x="171" y="2241"/>
                  </a:lnTo>
                  <a:lnTo>
                    <a:pt x="113" y="2201"/>
                  </a:lnTo>
                  <a:lnTo>
                    <a:pt x="64" y="2160"/>
                  </a:lnTo>
                  <a:lnTo>
                    <a:pt x="26" y="2115"/>
                  </a:lnTo>
                  <a:lnTo>
                    <a:pt x="0" y="206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Freeform 28">
              <a:extLst>
                <a:ext uri="{FF2B5EF4-FFF2-40B4-BE49-F238E27FC236}">
                  <a16:creationId xmlns:a16="http://schemas.microsoft.com/office/drawing/2014/main" id="{7B6AD6AD-81EF-4F07-8916-DF60FEE32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3" y="1617"/>
              <a:ext cx="16" cy="200"/>
            </a:xfrm>
            <a:custGeom>
              <a:avLst/>
              <a:gdLst>
                <a:gd name="T0" fmla="*/ 0 w 63"/>
                <a:gd name="T1" fmla="*/ 0 h 804"/>
                <a:gd name="T2" fmla="*/ 0 w 63"/>
                <a:gd name="T3" fmla="*/ 0 h 804"/>
                <a:gd name="T4" fmla="*/ 0 w 63"/>
                <a:gd name="T5" fmla="*/ 0 h 804"/>
                <a:gd name="T6" fmla="*/ 0 w 63"/>
                <a:gd name="T7" fmla="*/ 0 h 804"/>
                <a:gd name="T8" fmla="*/ 0 w 63"/>
                <a:gd name="T9" fmla="*/ 0 h 804"/>
                <a:gd name="T10" fmla="*/ 0 w 63"/>
                <a:gd name="T11" fmla="*/ 0 h 804"/>
                <a:gd name="T12" fmla="*/ 0 w 63"/>
                <a:gd name="T13" fmla="*/ 0 h 804"/>
                <a:gd name="T14" fmla="*/ 0 w 63"/>
                <a:gd name="T15" fmla="*/ 0 h 804"/>
                <a:gd name="T16" fmla="*/ 0 w 63"/>
                <a:gd name="T17" fmla="*/ 0 h 804"/>
                <a:gd name="T18" fmla="*/ 0 w 63"/>
                <a:gd name="T19" fmla="*/ 0 h 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3"/>
                <a:gd name="T31" fmla="*/ 0 h 804"/>
                <a:gd name="T32" fmla="*/ 63 w 63"/>
                <a:gd name="T33" fmla="*/ 804 h 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3" h="804">
                  <a:moveTo>
                    <a:pt x="63" y="309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309"/>
                  </a:lnTo>
                  <a:close/>
                  <a:moveTo>
                    <a:pt x="63" y="804"/>
                  </a:moveTo>
                  <a:lnTo>
                    <a:pt x="0" y="804"/>
                  </a:lnTo>
                  <a:lnTo>
                    <a:pt x="0" y="495"/>
                  </a:lnTo>
                  <a:lnTo>
                    <a:pt x="63" y="495"/>
                  </a:lnTo>
                  <a:lnTo>
                    <a:pt x="63" y="80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Freeform 29">
              <a:extLst>
                <a:ext uri="{FF2B5EF4-FFF2-40B4-BE49-F238E27FC236}">
                  <a16:creationId xmlns:a16="http://schemas.microsoft.com/office/drawing/2014/main" id="{25840BD0-B12F-4009-A87D-20FE7DF063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3" y="694"/>
              <a:ext cx="16" cy="304"/>
            </a:xfrm>
            <a:custGeom>
              <a:avLst/>
              <a:gdLst>
                <a:gd name="T0" fmla="*/ 0 w 63"/>
                <a:gd name="T1" fmla="*/ 0 h 1219"/>
                <a:gd name="T2" fmla="*/ 0 w 63"/>
                <a:gd name="T3" fmla="*/ 0 h 1219"/>
                <a:gd name="T4" fmla="*/ 0 w 63"/>
                <a:gd name="T5" fmla="*/ 0 h 1219"/>
                <a:gd name="T6" fmla="*/ 0 w 63"/>
                <a:gd name="T7" fmla="*/ 0 h 1219"/>
                <a:gd name="T8" fmla="*/ 0 w 63"/>
                <a:gd name="T9" fmla="*/ 0 h 1219"/>
                <a:gd name="T10" fmla="*/ 0 w 63"/>
                <a:gd name="T11" fmla="*/ 0 h 1219"/>
                <a:gd name="T12" fmla="*/ 0 w 63"/>
                <a:gd name="T13" fmla="*/ 0 h 1219"/>
                <a:gd name="T14" fmla="*/ 0 w 63"/>
                <a:gd name="T15" fmla="*/ 0 h 1219"/>
                <a:gd name="T16" fmla="*/ 0 w 63"/>
                <a:gd name="T17" fmla="*/ 0 h 1219"/>
                <a:gd name="T18" fmla="*/ 0 w 63"/>
                <a:gd name="T19" fmla="*/ 0 h 1219"/>
                <a:gd name="T20" fmla="*/ 0 w 63"/>
                <a:gd name="T21" fmla="*/ 0 h 1219"/>
                <a:gd name="T22" fmla="*/ 0 w 63"/>
                <a:gd name="T23" fmla="*/ 0 h 1219"/>
                <a:gd name="T24" fmla="*/ 0 w 63"/>
                <a:gd name="T25" fmla="*/ 0 h 1219"/>
                <a:gd name="T26" fmla="*/ 0 w 63"/>
                <a:gd name="T27" fmla="*/ 0 h 1219"/>
                <a:gd name="T28" fmla="*/ 0 w 63"/>
                <a:gd name="T29" fmla="*/ 0 h 12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3"/>
                <a:gd name="T46" fmla="*/ 0 h 1219"/>
                <a:gd name="T47" fmla="*/ 63 w 63"/>
                <a:gd name="T48" fmla="*/ 1219 h 12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3" h="1219">
                  <a:moveTo>
                    <a:pt x="63" y="310"/>
                  </a:moveTo>
                  <a:lnTo>
                    <a:pt x="0" y="310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310"/>
                  </a:lnTo>
                  <a:close/>
                  <a:moveTo>
                    <a:pt x="63" y="805"/>
                  </a:moveTo>
                  <a:lnTo>
                    <a:pt x="0" y="805"/>
                  </a:lnTo>
                  <a:lnTo>
                    <a:pt x="0" y="495"/>
                  </a:lnTo>
                  <a:lnTo>
                    <a:pt x="63" y="495"/>
                  </a:lnTo>
                  <a:lnTo>
                    <a:pt x="63" y="805"/>
                  </a:lnTo>
                  <a:close/>
                  <a:moveTo>
                    <a:pt x="0" y="1219"/>
                  </a:moveTo>
                  <a:lnTo>
                    <a:pt x="0" y="990"/>
                  </a:lnTo>
                  <a:lnTo>
                    <a:pt x="63" y="990"/>
                  </a:lnTo>
                  <a:lnTo>
                    <a:pt x="63" y="1219"/>
                  </a:lnTo>
                  <a:lnTo>
                    <a:pt x="0" y="121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Freeform 30">
              <a:extLst>
                <a:ext uri="{FF2B5EF4-FFF2-40B4-BE49-F238E27FC236}">
                  <a16:creationId xmlns:a16="http://schemas.microsoft.com/office/drawing/2014/main" id="{55F49A87-8DFF-4BA8-B369-EBD8F1E04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7" y="692"/>
              <a:ext cx="106" cy="106"/>
            </a:xfrm>
            <a:custGeom>
              <a:avLst/>
              <a:gdLst>
                <a:gd name="T0" fmla="*/ 0 w 422"/>
                <a:gd name="T1" fmla="*/ 0 h 425"/>
                <a:gd name="T2" fmla="*/ 0 w 422"/>
                <a:gd name="T3" fmla="*/ 0 h 425"/>
                <a:gd name="T4" fmla="*/ 0 w 422"/>
                <a:gd name="T5" fmla="*/ 0 h 425"/>
                <a:gd name="T6" fmla="*/ 0 w 422"/>
                <a:gd name="T7" fmla="*/ 0 h 425"/>
                <a:gd name="T8" fmla="*/ 0 w 422"/>
                <a:gd name="T9" fmla="*/ 0 h 425"/>
                <a:gd name="T10" fmla="*/ 0 w 422"/>
                <a:gd name="T11" fmla="*/ 0 h 425"/>
                <a:gd name="T12" fmla="*/ 0 w 422"/>
                <a:gd name="T13" fmla="*/ 0 h 425"/>
                <a:gd name="T14" fmla="*/ 0 w 422"/>
                <a:gd name="T15" fmla="*/ 0 h 425"/>
                <a:gd name="T16" fmla="*/ 0 w 422"/>
                <a:gd name="T17" fmla="*/ 0 h 425"/>
                <a:gd name="T18" fmla="*/ 0 w 422"/>
                <a:gd name="T19" fmla="*/ 0 h 425"/>
                <a:gd name="T20" fmla="*/ 0 w 422"/>
                <a:gd name="T21" fmla="*/ 0 h 425"/>
                <a:gd name="T22" fmla="*/ 0 w 422"/>
                <a:gd name="T23" fmla="*/ 0 h 425"/>
                <a:gd name="T24" fmla="*/ 0 w 422"/>
                <a:gd name="T25" fmla="*/ 0 h 425"/>
                <a:gd name="T26" fmla="*/ 0 w 422"/>
                <a:gd name="T27" fmla="*/ 0 h 425"/>
                <a:gd name="T28" fmla="*/ 0 w 422"/>
                <a:gd name="T29" fmla="*/ 0 h 425"/>
                <a:gd name="T30" fmla="*/ 0 w 422"/>
                <a:gd name="T31" fmla="*/ 0 h 425"/>
                <a:gd name="T32" fmla="*/ 0 w 422"/>
                <a:gd name="T33" fmla="*/ 0 h 425"/>
                <a:gd name="T34" fmla="*/ 0 w 422"/>
                <a:gd name="T35" fmla="*/ 0 h 425"/>
                <a:gd name="T36" fmla="*/ 0 w 422"/>
                <a:gd name="T37" fmla="*/ 0 h 425"/>
                <a:gd name="T38" fmla="*/ 0 w 422"/>
                <a:gd name="T39" fmla="*/ 0 h 425"/>
                <a:gd name="T40" fmla="*/ 0 w 422"/>
                <a:gd name="T41" fmla="*/ 0 h 425"/>
                <a:gd name="T42" fmla="*/ 0 w 422"/>
                <a:gd name="T43" fmla="*/ 0 h 425"/>
                <a:gd name="T44" fmla="*/ 0 w 422"/>
                <a:gd name="T45" fmla="*/ 0 h 425"/>
                <a:gd name="T46" fmla="*/ 0 w 422"/>
                <a:gd name="T47" fmla="*/ 0 h 425"/>
                <a:gd name="T48" fmla="*/ 0 w 422"/>
                <a:gd name="T49" fmla="*/ 0 h 425"/>
                <a:gd name="T50" fmla="*/ 0 w 422"/>
                <a:gd name="T51" fmla="*/ 0 h 425"/>
                <a:gd name="T52" fmla="*/ 0 w 422"/>
                <a:gd name="T53" fmla="*/ 0 h 425"/>
                <a:gd name="T54" fmla="*/ 0 w 422"/>
                <a:gd name="T55" fmla="*/ 0 h 425"/>
                <a:gd name="T56" fmla="*/ 0 w 422"/>
                <a:gd name="T57" fmla="*/ 0 h 425"/>
                <a:gd name="T58" fmla="*/ 0 w 422"/>
                <a:gd name="T59" fmla="*/ 0 h 425"/>
                <a:gd name="T60" fmla="*/ 0 w 422"/>
                <a:gd name="T61" fmla="*/ 0 h 425"/>
                <a:gd name="T62" fmla="*/ 0 w 422"/>
                <a:gd name="T63" fmla="*/ 0 h 425"/>
                <a:gd name="T64" fmla="*/ 0 w 422"/>
                <a:gd name="T65" fmla="*/ 0 h 425"/>
                <a:gd name="T66" fmla="*/ 0 w 422"/>
                <a:gd name="T67" fmla="*/ 0 h 425"/>
                <a:gd name="T68" fmla="*/ 0 w 422"/>
                <a:gd name="T69" fmla="*/ 0 h 425"/>
                <a:gd name="T70" fmla="*/ 0 w 422"/>
                <a:gd name="T71" fmla="*/ 0 h 425"/>
                <a:gd name="T72" fmla="*/ 0 w 422"/>
                <a:gd name="T73" fmla="*/ 0 h 425"/>
                <a:gd name="T74" fmla="*/ 0 w 422"/>
                <a:gd name="T75" fmla="*/ 0 h 425"/>
                <a:gd name="T76" fmla="*/ 0 w 422"/>
                <a:gd name="T77" fmla="*/ 0 h 425"/>
                <a:gd name="T78" fmla="*/ 0 w 422"/>
                <a:gd name="T79" fmla="*/ 0 h 425"/>
                <a:gd name="T80" fmla="*/ 0 w 422"/>
                <a:gd name="T81" fmla="*/ 0 h 425"/>
                <a:gd name="T82" fmla="*/ 0 w 422"/>
                <a:gd name="T83" fmla="*/ 0 h 425"/>
                <a:gd name="T84" fmla="*/ 0 w 422"/>
                <a:gd name="T85" fmla="*/ 0 h 425"/>
                <a:gd name="T86" fmla="*/ 0 w 422"/>
                <a:gd name="T87" fmla="*/ 0 h 425"/>
                <a:gd name="T88" fmla="*/ 0 w 422"/>
                <a:gd name="T89" fmla="*/ 0 h 425"/>
                <a:gd name="T90" fmla="*/ 0 w 422"/>
                <a:gd name="T91" fmla="*/ 0 h 425"/>
                <a:gd name="T92" fmla="*/ 0 w 422"/>
                <a:gd name="T93" fmla="*/ 0 h 425"/>
                <a:gd name="T94" fmla="*/ 0 w 422"/>
                <a:gd name="T95" fmla="*/ 0 h 425"/>
                <a:gd name="T96" fmla="*/ 0 w 422"/>
                <a:gd name="T97" fmla="*/ 0 h 425"/>
                <a:gd name="T98" fmla="*/ 0 w 422"/>
                <a:gd name="T99" fmla="*/ 0 h 425"/>
                <a:gd name="T100" fmla="*/ 0 w 422"/>
                <a:gd name="T101" fmla="*/ 0 h 425"/>
                <a:gd name="T102" fmla="*/ 0 w 422"/>
                <a:gd name="T103" fmla="*/ 0 h 425"/>
                <a:gd name="T104" fmla="*/ 0 w 422"/>
                <a:gd name="T105" fmla="*/ 0 h 425"/>
                <a:gd name="T106" fmla="*/ 0 w 422"/>
                <a:gd name="T107" fmla="*/ 0 h 42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22"/>
                <a:gd name="T163" fmla="*/ 0 h 425"/>
                <a:gd name="T164" fmla="*/ 422 w 422"/>
                <a:gd name="T165" fmla="*/ 425 h 425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22" h="425">
                  <a:moveTo>
                    <a:pt x="95" y="425"/>
                  </a:moveTo>
                  <a:lnTo>
                    <a:pt x="123" y="414"/>
                  </a:lnTo>
                  <a:lnTo>
                    <a:pt x="122" y="393"/>
                  </a:lnTo>
                  <a:lnTo>
                    <a:pt x="122" y="367"/>
                  </a:lnTo>
                  <a:lnTo>
                    <a:pt x="121" y="335"/>
                  </a:lnTo>
                  <a:lnTo>
                    <a:pt x="121" y="297"/>
                  </a:lnTo>
                  <a:lnTo>
                    <a:pt x="203" y="271"/>
                  </a:lnTo>
                  <a:lnTo>
                    <a:pt x="199" y="264"/>
                  </a:lnTo>
                  <a:lnTo>
                    <a:pt x="121" y="282"/>
                  </a:lnTo>
                  <a:lnTo>
                    <a:pt x="121" y="207"/>
                  </a:lnTo>
                  <a:lnTo>
                    <a:pt x="196" y="207"/>
                  </a:lnTo>
                  <a:lnTo>
                    <a:pt x="166" y="175"/>
                  </a:lnTo>
                  <a:lnTo>
                    <a:pt x="147" y="198"/>
                  </a:lnTo>
                  <a:lnTo>
                    <a:pt x="121" y="198"/>
                  </a:lnTo>
                  <a:lnTo>
                    <a:pt x="121" y="153"/>
                  </a:lnTo>
                  <a:lnTo>
                    <a:pt x="134" y="140"/>
                  </a:lnTo>
                  <a:lnTo>
                    <a:pt x="96" y="123"/>
                  </a:lnTo>
                  <a:lnTo>
                    <a:pt x="97" y="143"/>
                  </a:lnTo>
                  <a:lnTo>
                    <a:pt x="97" y="162"/>
                  </a:lnTo>
                  <a:lnTo>
                    <a:pt x="97" y="181"/>
                  </a:lnTo>
                  <a:lnTo>
                    <a:pt x="98" y="198"/>
                  </a:lnTo>
                  <a:lnTo>
                    <a:pt x="53" y="198"/>
                  </a:lnTo>
                  <a:lnTo>
                    <a:pt x="85" y="90"/>
                  </a:lnTo>
                  <a:lnTo>
                    <a:pt x="186" y="90"/>
                  </a:lnTo>
                  <a:lnTo>
                    <a:pt x="158" y="61"/>
                  </a:lnTo>
                  <a:lnTo>
                    <a:pt x="135" y="81"/>
                  </a:lnTo>
                  <a:lnTo>
                    <a:pt x="89" y="81"/>
                  </a:lnTo>
                  <a:lnTo>
                    <a:pt x="92" y="67"/>
                  </a:lnTo>
                  <a:lnTo>
                    <a:pt x="96" y="55"/>
                  </a:lnTo>
                  <a:lnTo>
                    <a:pt x="98" y="44"/>
                  </a:lnTo>
                  <a:lnTo>
                    <a:pt x="102" y="37"/>
                  </a:lnTo>
                  <a:lnTo>
                    <a:pt x="104" y="31"/>
                  </a:lnTo>
                  <a:lnTo>
                    <a:pt x="108" y="25"/>
                  </a:lnTo>
                  <a:lnTo>
                    <a:pt x="111" y="22"/>
                  </a:lnTo>
                  <a:lnTo>
                    <a:pt x="116" y="19"/>
                  </a:lnTo>
                  <a:lnTo>
                    <a:pt x="79" y="1"/>
                  </a:lnTo>
                  <a:lnTo>
                    <a:pt x="76" y="22"/>
                  </a:lnTo>
                  <a:lnTo>
                    <a:pt x="72" y="42"/>
                  </a:lnTo>
                  <a:lnTo>
                    <a:pt x="68" y="62"/>
                  </a:lnTo>
                  <a:lnTo>
                    <a:pt x="64" y="81"/>
                  </a:lnTo>
                  <a:lnTo>
                    <a:pt x="2" y="81"/>
                  </a:lnTo>
                  <a:lnTo>
                    <a:pt x="17" y="95"/>
                  </a:lnTo>
                  <a:lnTo>
                    <a:pt x="25" y="93"/>
                  </a:lnTo>
                  <a:lnTo>
                    <a:pt x="34" y="92"/>
                  </a:lnTo>
                  <a:lnTo>
                    <a:pt x="43" y="90"/>
                  </a:lnTo>
                  <a:lnTo>
                    <a:pt x="53" y="90"/>
                  </a:lnTo>
                  <a:lnTo>
                    <a:pt x="60" y="90"/>
                  </a:lnTo>
                  <a:lnTo>
                    <a:pt x="55" y="109"/>
                  </a:lnTo>
                  <a:lnTo>
                    <a:pt x="49" y="128"/>
                  </a:lnTo>
                  <a:lnTo>
                    <a:pt x="44" y="145"/>
                  </a:lnTo>
                  <a:lnTo>
                    <a:pt x="38" y="162"/>
                  </a:lnTo>
                  <a:lnTo>
                    <a:pt x="32" y="175"/>
                  </a:lnTo>
                  <a:lnTo>
                    <a:pt x="26" y="184"/>
                  </a:lnTo>
                  <a:lnTo>
                    <a:pt x="22" y="188"/>
                  </a:lnTo>
                  <a:lnTo>
                    <a:pt x="19" y="191"/>
                  </a:lnTo>
                  <a:lnTo>
                    <a:pt x="15" y="194"/>
                  </a:lnTo>
                  <a:lnTo>
                    <a:pt x="12" y="195"/>
                  </a:lnTo>
                  <a:lnTo>
                    <a:pt x="37" y="223"/>
                  </a:lnTo>
                  <a:lnTo>
                    <a:pt x="53" y="207"/>
                  </a:lnTo>
                  <a:lnTo>
                    <a:pt x="98" y="207"/>
                  </a:lnTo>
                  <a:lnTo>
                    <a:pt x="98" y="286"/>
                  </a:lnTo>
                  <a:lnTo>
                    <a:pt x="76" y="292"/>
                  </a:lnTo>
                  <a:lnTo>
                    <a:pt x="52" y="297"/>
                  </a:lnTo>
                  <a:lnTo>
                    <a:pt x="27" y="303"/>
                  </a:lnTo>
                  <a:lnTo>
                    <a:pt x="0" y="309"/>
                  </a:lnTo>
                  <a:lnTo>
                    <a:pt x="22" y="341"/>
                  </a:lnTo>
                  <a:lnTo>
                    <a:pt x="25" y="337"/>
                  </a:lnTo>
                  <a:lnTo>
                    <a:pt x="28" y="335"/>
                  </a:lnTo>
                  <a:lnTo>
                    <a:pt x="36" y="330"/>
                  </a:lnTo>
                  <a:lnTo>
                    <a:pt x="44" y="327"/>
                  </a:lnTo>
                  <a:lnTo>
                    <a:pt x="66" y="316"/>
                  </a:lnTo>
                  <a:lnTo>
                    <a:pt x="98" y="304"/>
                  </a:lnTo>
                  <a:lnTo>
                    <a:pt x="97" y="333"/>
                  </a:lnTo>
                  <a:lnTo>
                    <a:pt x="97" y="362"/>
                  </a:lnTo>
                  <a:lnTo>
                    <a:pt x="96" y="393"/>
                  </a:lnTo>
                  <a:lnTo>
                    <a:pt x="95" y="425"/>
                  </a:lnTo>
                  <a:close/>
                  <a:moveTo>
                    <a:pt x="325" y="22"/>
                  </a:moveTo>
                  <a:lnTo>
                    <a:pt x="287" y="0"/>
                  </a:lnTo>
                  <a:lnTo>
                    <a:pt x="283" y="19"/>
                  </a:lnTo>
                  <a:lnTo>
                    <a:pt x="279" y="41"/>
                  </a:lnTo>
                  <a:lnTo>
                    <a:pt x="274" y="64"/>
                  </a:lnTo>
                  <a:lnTo>
                    <a:pt x="267" y="90"/>
                  </a:lnTo>
                  <a:lnTo>
                    <a:pt x="193" y="90"/>
                  </a:lnTo>
                  <a:lnTo>
                    <a:pt x="207" y="105"/>
                  </a:lnTo>
                  <a:lnTo>
                    <a:pt x="216" y="102"/>
                  </a:lnTo>
                  <a:lnTo>
                    <a:pt x="225" y="100"/>
                  </a:lnTo>
                  <a:lnTo>
                    <a:pt x="235" y="99"/>
                  </a:lnTo>
                  <a:lnTo>
                    <a:pt x="244" y="99"/>
                  </a:lnTo>
                  <a:lnTo>
                    <a:pt x="266" y="99"/>
                  </a:lnTo>
                  <a:lnTo>
                    <a:pt x="248" y="177"/>
                  </a:lnTo>
                  <a:lnTo>
                    <a:pt x="179" y="177"/>
                  </a:lnTo>
                  <a:lnTo>
                    <a:pt x="193" y="191"/>
                  </a:lnTo>
                  <a:lnTo>
                    <a:pt x="202" y="189"/>
                  </a:lnTo>
                  <a:lnTo>
                    <a:pt x="211" y="187"/>
                  </a:lnTo>
                  <a:lnTo>
                    <a:pt x="219" y="185"/>
                  </a:lnTo>
                  <a:lnTo>
                    <a:pt x="230" y="185"/>
                  </a:lnTo>
                  <a:lnTo>
                    <a:pt x="244" y="185"/>
                  </a:lnTo>
                  <a:lnTo>
                    <a:pt x="241" y="198"/>
                  </a:lnTo>
                  <a:lnTo>
                    <a:pt x="236" y="210"/>
                  </a:lnTo>
                  <a:lnTo>
                    <a:pt x="232" y="221"/>
                  </a:lnTo>
                  <a:lnTo>
                    <a:pt x="229" y="231"/>
                  </a:lnTo>
                  <a:lnTo>
                    <a:pt x="224" y="239"/>
                  </a:lnTo>
                  <a:lnTo>
                    <a:pt x="221" y="245"/>
                  </a:lnTo>
                  <a:lnTo>
                    <a:pt x="217" y="248"/>
                  </a:lnTo>
                  <a:lnTo>
                    <a:pt x="213" y="251"/>
                  </a:lnTo>
                  <a:lnTo>
                    <a:pt x="237" y="276"/>
                  </a:lnTo>
                  <a:lnTo>
                    <a:pt x="251" y="259"/>
                  </a:lnTo>
                  <a:lnTo>
                    <a:pt x="339" y="259"/>
                  </a:lnTo>
                  <a:lnTo>
                    <a:pt x="291" y="349"/>
                  </a:lnTo>
                  <a:lnTo>
                    <a:pt x="270" y="341"/>
                  </a:lnTo>
                  <a:lnTo>
                    <a:pt x="251" y="334"/>
                  </a:lnTo>
                  <a:lnTo>
                    <a:pt x="234" y="328"/>
                  </a:lnTo>
                  <a:lnTo>
                    <a:pt x="218" y="323"/>
                  </a:lnTo>
                  <a:lnTo>
                    <a:pt x="215" y="330"/>
                  </a:lnTo>
                  <a:lnTo>
                    <a:pt x="237" y="341"/>
                  </a:lnTo>
                  <a:lnTo>
                    <a:pt x="256" y="353"/>
                  </a:lnTo>
                  <a:lnTo>
                    <a:pt x="272" y="362"/>
                  </a:lnTo>
                  <a:lnTo>
                    <a:pt x="285" y="372"/>
                  </a:lnTo>
                  <a:lnTo>
                    <a:pt x="295" y="381"/>
                  </a:lnTo>
                  <a:lnTo>
                    <a:pt x="305" y="391"/>
                  </a:lnTo>
                  <a:lnTo>
                    <a:pt x="313" y="400"/>
                  </a:lnTo>
                  <a:lnTo>
                    <a:pt x="320" y="410"/>
                  </a:lnTo>
                  <a:lnTo>
                    <a:pt x="326" y="418"/>
                  </a:lnTo>
                  <a:lnTo>
                    <a:pt x="331" y="422"/>
                  </a:lnTo>
                  <a:lnTo>
                    <a:pt x="333" y="422"/>
                  </a:lnTo>
                  <a:lnTo>
                    <a:pt x="336" y="422"/>
                  </a:lnTo>
                  <a:lnTo>
                    <a:pt x="338" y="420"/>
                  </a:lnTo>
                  <a:lnTo>
                    <a:pt x="340" y="418"/>
                  </a:lnTo>
                  <a:lnTo>
                    <a:pt x="344" y="411"/>
                  </a:lnTo>
                  <a:lnTo>
                    <a:pt x="345" y="405"/>
                  </a:lnTo>
                  <a:lnTo>
                    <a:pt x="345" y="398"/>
                  </a:lnTo>
                  <a:lnTo>
                    <a:pt x="344" y="391"/>
                  </a:lnTo>
                  <a:lnTo>
                    <a:pt x="343" y="386"/>
                  </a:lnTo>
                  <a:lnTo>
                    <a:pt x="339" y="382"/>
                  </a:lnTo>
                  <a:lnTo>
                    <a:pt x="336" y="378"/>
                  </a:lnTo>
                  <a:lnTo>
                    <a:pt x="331" y="374"/>
                  </a:lnTo>
                  <a:lnTo>
                    <a:pt x="319" y="365"/>
                  </a:lnTo>
                  <a:lnTo>
                    <a:pt x="301" y="355"/>
                  </a:lnTo>
                  <a:lnTo>
                    <a:pt x="312" y="341"/>
                  </a:lnTo>
                  <a:lnTo>
                    <a:pt x="321" y="327"/>
                  </a:lnTo>
                  <a:lnTo>
                    <a:pt x="332" y="314"/>
                  </a:lnTo>
                  <a:lnTo>
                    <a:pt x="343" y="301"/>
                  </a:lnTo>
                  <a:lnTo>
                    <a:pt x="355" y="289"/>
                  </a:lnTo>
                  <a:lnTo>
                    <a:pt x="365" y="279"/>
                  </a:lnTo>
                  <a:lnTo>
                    <a:pt x="371" y="277"/>
                  </a:lnTo>
                  <a:lnTo>
                    <a:pt x="377" y="273"/>
                  </a:lnTo>
                  <a:lnTo>
                    <a:pt x="382" y="272"/>
                  </a:lnTo>
                  <a:lnTo>
                    <a:pt x="388" y="271"/>
                  </a:lnTo>
                  <a:lnTo>
                    <a:pt x="357" y="236"/>
                  </a:lnTo>
                  <a:lnTo>
                    <a:pt x="342" y="251"/>
                  </a:lnTo>
                  <a:lnTo>
                    <a:pt x="251" y="251"/>
                  </a:lnTo>
                  <a:lnTo>
                    <a:pt x="269" y="185"/>
                  </a:lnTo>
                  <a:lnTo>
                    <a:pt x="422" y="185"/>
                  </a:lnTo>
                  <a:lnTo>
                    <a:pt x="390" y="153"/>
                  </a:lnTo>
                  <a:lnTo>
                    <a:pt x="366" y="177"/>
                  </a:lnTo>
                  <a:lnTo>
                    <a:pt x="270" y="177"/>
                  </a:lnTo>
                  <a:lnTo>
                    <a:pt x="291" y="99"/>
                  </a:lnTo>
                  <a:lnTo>
                    <a:pt x="407" y="99"/>
                  </a:lnTo>
                  <a:lnTo>
                    <a:pt x="377" y="70"/>
                  </a:lnTo>
                  <a:lnTo>
                    <a:pt x="357" y="90"/>
                  </a:lnTo>
                  <a:lnTo>
                    <a:pt x="293" y="90"/>
                  </a:lnTo>
                  <a:lnTo>
                    <a:pt x="307" y="34"/>
                  </a:lnTo>
                  <a:lnTo>
                    <a:pt x="325" y="2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31">
              <a:extLst>
                <a:ext uri="{FF2B5EF4-FFF2-40B4-BE49-F238E27FC236}">
                  <a16:creationId xmlns:a16="http://schemas.microsoft.com/office/drawing/2014/main" id="{6D5C34A3-BA6C-4D56-B7C9-D81319775D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3" y="692"/>
              <a:ext cx="104" cy="107"/>
            </a:xfrm>
            <a:custGeom>
              <a:avLst/>
              <a:gdLst>
                <a:gd name="T0" fmla="*/ 0 w 416"/>
                <a:gd name="T1" fmla="*/ 0 h 428"/>
                <a:gd name="T2" fmla="*/ 0 w 416"/>
                <a:gd name="T3" fmla="*/ 0 h 428"/>
                <a:gd name="T4" fmla="*/ 0 w 416"/>
                <a:gd name="T5" fmla="*/ 0 h 428"/>
                <a:gd name="T6" fmla="*/ 0 w 416"/>
                <a:gd name="T7" fmla="*/ 0 h 428"/>
                <a:gd name="T8" fmla="*/ 0 w 416"/>
                <a:gd name="T9" fmla="*/ 0 h 428"/>
                <a:gd name="T10" fmla="*/ 0 w 416"/>
                <a:gd name="T11" fmla="*/ 0 h 428"/>
                <a:gd name="T12" fmla="*/ 0 w 416"/>
                <a:gd name="T13" fmla="*/ 0 h 428"/>
                <a:gd name="T14" fmla="*/ 0 w 416"/>
                <a:gd name="T15" fmla="*/ 0 h 428"/>
                <a:gd name="T16" fmla="*/ 0 w 416"/>
                <a:gd name="T17" fmla="*/ 0 h 428"/>
                <a:gd name="T18" fmla="*/ 0 w 416"/>
                <a:gd name="T19" fmla="*/ 0 h 428"/>
                <a:gd name="T20" fmla="*/ 0 w 416"/>
                <a:gd name="T21" fmla="*/ 0 h 428"/>
                <a:gd name="T22" fmla="*/ 0 w 416"/>
                <a:gd name="T23" fmla="*/ 0 h 428"/>
                <a:gd name="T24" fmla="*/ 0 w 416"/>
                <a:gd name="T25" fmla="*/ 0 h 428"/>
                <a:gd name="T26" fmla="*/ 0 w 416"/>
                <a:gd name="T27" fmla="*/ 0 h 428"/>
                <a:gd name="T28" fmla="*/ 0 w 416"/>
                <a:gd name="T29" fmla="*/ 0 h 428"/>
                <a:gd name="T30" fmla="*/ 0 w 416"/>
                <a:gd name="T31" fmla="*/ 0 h 428"/>
                <a:gd name="T32" fmla="*/ 0 w 416"/>
                <a:gd name="T33" fmla="*/ 0 h 428"/>
                <a:gd name="T34" fmla="*/ 0 w 416"/>
                <a:gd name="T35" fmla="*/ 0 h 428"/>
                <a:gd name="T36" fmla="*/ 0 w 416"/>
                <a:gd name="T37" fmla="*/ 0 h 428"/>
                <a:gd name="T38" fmla="*/ 0 w 416"/>
                <a:gd name="T39" fmla="*/ 0 h 428"/>
                <a:gd name="T40" fmla="*/ 0 w 416"/>
                <a:gd name="T41" fmla="*/ 0 h 428"/>
                <a:gd name="T42" fmla="*/ 0 w 416"/>
                <a:gd name="T43" fmla="*/ 0 h 428"/>
                <a:gd name="T44" fmla="*/ 0 w 416"/>
                <a:gd name="T45" fmla="*/ 0 h 428"/>
                <a:gd name="T46" fmla="*/ 0 w 416"/>
                <a:gd name="T47" fmla="*/ 0 h 428"/>
                <a:gd name="T48" fmla="*/ 0 w 416"/>
                <a:gd name="T49" fmla="*/ 0 h 428"/>
                <a:gd name="T50" fmla="*/ 0 w 416"/>
                <a:gd name="T51" fmla="*/ 0 h 428"/>
                <a:gd name="T52" fmla="*/ 0 w 416"/>
                <a:gd name="T53" fmla="*/ 0 h 428"/>
                <a:gd name="T54" fmla="*/ 0 w 416"/>
                <a:gd name="T55" fmla="*/ 0 h 428"/>
                <a:gd name="T56" fmla="*/ 0 w 416"/>
                <a:gd name="T57" fmla="*/ 0 h 428"/>
                <a:gd name="T58" fmla="*/ 0 w 416"/>
                <a:gd name="T59" fmla="*/ 0 h 428"/>
                <a:gd name="T60" fmla="*/ 0 w 416"/>
                <a:gd name="T61" fmla="*/ 0 h 428"/>
                <a:gd name="T62" fmla="*/ 0 w 416"/>
                <a:gd name="T63" fmla="*/ 0 h 428"/>
                <a:gd name="T64" fmla="*/ 0 w 416"/>
                <a:gd name="T65" fmla="*/ 0 h 428"/>
                <a:gd name="T66" fmla="*/ 0 w 416"/>
                <a:gd name="T67" fmla="*/ 0 h 428"/>
                <a:gd name="T68" fmla="*/ 0 w 416"/>
                <a:gd name="T69" fmla="*/ 0 h 428"/>
                <a:gd name="T70" fmla="*/ 0 w 416"/>
                <a:gd name="T71" fmla="*/ 0 h 428"/>
                <a:gd name="T72" fmla="*/ 0 w 416"/>
                <a:gd name="T73" fmla="*/ 0 h 428"/>
                <a:gd name="T74" fmla="*/ 0 w 416"/>
                <a:gd name="T75" fmla="*/ 0 h 428"/>
                <a:gd name="T76" fmla="*/ 0 w 416"/>
                <a:gd name="T77" fmla="*/ 0 h 428"/>
                <a:gd name="T78" fmla="*/ 0 w 416"/>
                <a:gd name="T79" fmla="*/ 0 h 428"/>
                <a:gd name="T80" fmla="*/ 0 w 416"/>
                <a:gd name="T81" fmla="*/ 0 h 428"/>
                <a:gd name="T82" fmla="*/ 0 w 416"/>
                <a:gd name="T83" fmla="*/ 0 h 428"/>
                <a:gd name="T84" fmla="*/ 0 w 416"/>
                <a:gd name="T85" fmla="*/ 0 h 428"/>
                <a:gd name="T86" fmla="*/ 0 w 416"/>
                <a:gd name="T87" fmla="*/ 0 h 428"/>
                <a:gd name="T88" fmla="*/ 0 w 416"/>
                <a:gd name="T89" fmla="*/ 0 h 428"/>
                <a:gd name="T90" fmla="*/ 0 w 416"/>
                <a:gd name="T91" fmla="*/ 0 h 428"/>
                <a:gd name="T92" fmla="*/ 0 w 416"/>
                <a:gd name="T93" fmla="*/ 0 h 428"/>
                <a:gd name="T94" fmla="*/ 0 w 416"/>
                <a:gd name="T95" fmla="*/ 0 h 428"/>
                <a:gd name="T96" fmla="*/ 0 w 416"/>
                <a:gd name="T97" fmla="*/ 0 h 428"/>
                <a:gd name="T98" fmla="*/ 0 w 416"/>
                <a:gd name="T99" fmla="*/ 0 h 428"/>
                <a:gd name="T100" fmla="*/ 0 w 416"/>
                <a:gd name="T101" fmla="*/ 0 h 428"/>
                <a:gd name="T102" fmla="*/ 0 w 416"/>
                <a:gd name="T103" fmla="*/ 0 h 428"/>
                <a:gd name="T104" fmla="*/ 0 w 416"/>
                <a:gd name="T105" fmla="*/ 0 h 428"/>
                <a:gd name="T106" fmla="*/ 0 w 416"/>
                <a:gd name="T107" fmla="*/ 0 h 428"/>
                <a:gd name="T108" fmla="*/ 0 w 416"/>
                <a:gd name="T109" fmla="*/ 0 h 428"/>
                <a:gd name="T110" fmla="*/ 0 w 416"/>
                <a:gd name="T111" fmla="*/ 0 h 428"/>
                <a:gd name="T112" fmla="*/ 0 w 416"/>
                <a:gd name="T113" fmla="*/ 0 h 428"/>
                <a:gd name="T114" fmla="*/ 0 w 416"/>
                <a:gd name="T115" fmla="*/ 0 h 428"/>
                <a:gd name="T116" fmla="*/ 0 w 416"/>
                <a:gd name="T117" fmla="*/ 0 h 428"/>
                <a:gd name="T118" fmla="*/ 0 w 416"/>
                <a:gd name="T119" fmla="*/ 0 h 428"/>
                <a:gd name="T120" fmla="*/ 0 w 416"/>
                <a:gd name="T121" fmla="*/ 0 h 42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16"/>
                <a:gd name="T184" fmla="*/ 0 h 428"/>
                <a:gd name="T185" fmla="*/ 416 w 416"/>
                <a:gd name="T186" fmla="*/ 428 h 42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16" h="428">
                  <a:moveTo>
                    <a:pt x="310" y="244"/>
                  </a:moveTo>
                  <a:lnTo>
                    <a:pt x="375" y="244"/>
                  </a:lnTo>
                  <a:lnTo>
                    <a:pt x="375" y="361"/>
                  </a:lnTo>
                  <a:lnTo>
                    <a:pt x="310" y="361"/>
                  </a:lnTo>
                  <a:lnTo>
                    <a:pt x="310" y="244"/>
                  </a:lnTo>
                  <a:close/>
                  <a:moveTo>
                    <a:pt x="399" y="361"/>
                  </a:moveTo>
                  <a:lnTo>
                    <a:pt x="399" y="132"/>
                  </a:lnTo>
                  <a:lnTo>
                    <a:pt x="416" y="120"/>
                  </a:lnTo>
                  <a:lnTo>
                    <a:pt x="386" y="92"/>
                  </a:lnTo>
                  <a:lnTo>
                    <a:pt x="365" y="112"/>
                  </a:lnTo>
                  <a:lnTo>
                    <a:pt x="310" y="112"/>
                  </a:lnTo>
                  <a:lnTo>
                    <a:pt x="310" y="32"/>
                  </a:lnTo>
                  <a:lnTo>
                    <a:pt x="330" y="19"/>
                  </a:lnTo>
                  <a:lnTo>
                    <a:pt x="286" y="0"/>
                  </a:lnTo>
                  <a:lnTo>
                    <a:pt x="287" y="19"/>
                  </a:lnTo>
                  <a:lnTo>
                    <a:pt x="287" y="45"/>
                  </a:lnTo>
                  <a:lnTo>
                    <a:pt x="288" y="75"/>
                  </a:lnTo>
                  <a:lnTo>
                    <a:pt x="288" y="112"/>
                  </a:lnTo>
                  <a:lnTo>
                    <a:pt x="230" y="112"/>
                  </a:lnTo>
                  <a:lnTo>
                    <a:pt x="199" y="98"/>
                  </a:lnTo>
                  <a:lnTo>
                    <a:pt x="202" y="127"/>
                  </a:lnTo>
                  <a:lnTo>
                    <a:pt x="203" y="163"/>
                  </a:lnTo>
                  <a:lnTo>
                    <a:pt x="203" y="206"/>
                  </a:lnTo>
                  <a:lnTo>
                    <a:pt x="203" y="254"/>
                  </a:lnTo>
                  <a:lnTo>
                    <a:pt x="203" y="303"/>
                  </a:lnTo>
                  <a:lnTo>
                    <a:pt x="203" y="346"/>
                  </a:lnTo>
                  <a:lnTo>
                    <a:pt x="202" y="384"/>
                  </a:lnTo>
                  <a:lnTo>
                    <a:pt x="199" y="417"/>
                  </a:lnTo>
                  <a:lnTo>
                    <a:pt x="226" y="406"/>
                  </a:lnTo>
                  <a:lnTo>
                    <a:pt x="226" y="369"/>
                  </a:lnTo>
                  <a:lnTo>
                    <a:pt x="375" y="369"/>
                  </a:lnTo>
                  <a:lnTo>
                    <a:pt x="375" y="420"/>
                  </a:lnTo>
                  <a:lnTo>
                    <a:pt x="400" y="407"/>
                  </a:lnTo>
                  <a:lnTo>
                    <a:pt x="399" y="361"/>
                  </a:lnTo>
                  <a:close/>
                  <a:moveTo>
                    <a:pt x="226" y="120"/>
                  </a:moveTo>
                  <a:lnTo>
                    <a:pt x="288" y="120"/>
                  </a:lnTo>
                  <a:lnTo>
                    <a:pt x="288" y="234"/>
                  </a:lnTo>
                  <a:lnTo>
                    <a:pt x="226" y="234"/>
                  </a:lnTo>
                  <a:lnTo>
                    <a:pt x="226" y="120"/>
                  </a:lnTo>
                  <a:close/>
                  <a:moveTo>
                    <a:pt x="310" y="120"/>
                  </a:moveTo>
                  <a:lnTo>
                    <a:pt x="375" y="120"/>
                  </a:lnTo>
                  <a:lnTo>
                    <a:pt x="375" y="234"/>
                  </a:lnTo>
                  <a:lnTo>
                    <a:pt x="310" y="234"/>
                  </a:lnTo>
                  <a:lnTo>
                    <a:pt x="310" y="120"/>
                  </a:lnTo>
                  <a:close/>
                  <a:moveTo>
                    <a:pt x="226" y="244"/>
                  </a:moveTo>
                  <a:lnTo>
                    <a:pt x="288" y="244"/>
                  </a:lnTo>
                  <a:lnTo>
                    <a:pt x="288" y="361"/>
                  </a:lnTo>
                  <a:lnTo>
                    <a:pt x="226" y="361"/>
                  </a:lnTo>
                  <a:lnTo>
                    <a:pt x="226" y="244"/>
                  </a:lnTo>
                  <a:close/>
                  <a:moveTo>
                    <a:pt x="120" y="299"/>
                  </a:moveTo>
                  <a:lnTo>
                    <a:pt x="188" y="272"/>
                  </a:lnTo>
                  <a:lnTo>
                    <a:pt x="185" y="265"/>
                  </a:lnTo>
                  <a:lnTo>
                    <a:pt x="120" y="283"/>
                  </a:lnTo>
                  <a:lnTo>
                    <a:pt x="120" y="210"/>
                  </a:lnTo>
                  <a:lnTo>
                    <a:pt x="196" y="210"/>
                  </a:lnTo>
                  <a:lnTo>
                    <a:pt x="164" y="177"/>
                  </a:lnTo>
                  <a:lnTo>
                    <a:pt x="144" y="202"/>
                  </a:lnTo>
                  <a:lnTo>
                    <a:pt x="120" y="202"/>
                  </a:lnTo>
                  <a:lnTo>
                    <a:pt x="120" y="153"/>
                  </a:lnTo>
                  <a:lnTo>
                    <a:pt x="135" y="143"/>
                  </a:lnTo>
                  <a:lnTo>
                    <a:pt x="97" y="123"/>
                  </a:lnTo>
                  <a:lnTo>
                    <a:pt x="97" y="142"/>
                  </a:lnTo>
                  <a:lnTo>
                    <a:pt x="99" y="162"/>
                  </a:lnTo>
                  <a:lnTo>
                    <a:pt x="99" y="182"/>
                  </a:lnTo>
                  <a:lnTo>
                    <a:pt x="99" y="202"/>
                  </a:lnTo>
                  <a:lnTo>
                    <a:pt x="46" y="202"/>
                  </a:lnTo>
                  <a:lnTo>
                    <a:pt x="87" y="88"/>
                  </a:lnTo>
                  <a:lnTo>
                    <a:pt x="192" y="88"/>
                  </a:lnTo>
                  <a:lnTo>
                    <a:pt x="161" y="57"/>
                  </a:lnTo>
                  <a:lnTo>
                    <a:pt x="140" y="79"/>
                  </a:lnTo>
                  <a:lnTo>
                    <a:pt x="90" y="79"/>
                  </a:lnTo>
                  <a:lnTo>
                    <a:pt x="97" y="54"/>
                  </a:lnTo>
                  <a:lnTo>
                    <a:pt x="105" y="36"/>
                  </a:lnTo>
                  <a:lnTo>
                    <a:pt x="108" y="30"/>
                  </a:lnTo>
                  <a:lnTo>
                    <a:pt x="112" y="25"/>
                  </a:lnTo>
                  <a:lnTo>
                    <a:pt x="115" y="23"/>
                  </a:lnTo>
                  <a:lnTo>
                    <a:pt x="119" y="22"/>
                  </a:lnTo>
                  <a:lnTo>
                    <a:pt x="81" y="0"/>
                  </a:lnTo>
                  <a:lnTo>
                    <a:pt x="80" y="9"/>
                  </a:lnTo>
                  <a:lnTo>
                    <a:pt x="78" y="18"/>
                  </a:lnTo>
                  <a:lnTo>
                    <a:pt x="77" y="26"/>
                  </a:lnTo>
                  <a:lnTo>
                    <a:pt x="75" y="36"/>
                  </a:lnTo>
                  <a:lnTo>
                    <a:pt x="74" y="45"/>
                  </a:lnTo>
                  <a:lnTo>
                    <a:pt x="71" y="56"/>
                  </a:lnTo>
                  <a:lnTo>
                    <a:pt x="68" y="68"/>
                  </a:lnTo>
                  <a:lnTo>
                    <a:pt x="64" y="81"/>
                  </a:lnTo>
                  <a:lnTo>
                    <a:pt x="5" y="81"/>
                  </a:lnTo>
                  <a:lnTo>
                    <a:pt x="19" y="95"/>
                  </a:lnTo>
                  <a:lnTo>
                    <a:pt x="27" y="93"/>
                  </a:lnTo>
                  <a:lnTo>
                    <a:pt x="37" y="92"/>
                  </a:lnTo>
                  <a:lnTo>
                    <a:pt x="46" y="90"/>
                  </a:lnTo>
                  <a:lnTo>
                    <a:pt x="56" y="90"/>
                  </a:lnTo>
                  <a:lnTo>
                    <a:pt x="61" y="90"/>
                  </a:lnTo>
                  <a:lnTo>
                    <a:pt x="54" y="112"/>
                  </a:lnTo>
                  <a:lnTo>
                    <a:pt x="48" y="131"/>
                  </a:lnTo>
                  <a:lnTo>
                    <a:pt x="41" y="147"/>
                  </a:lnTo>
                  <a:lnTo>
                    <a:pt x="35" y="163"/>
                  </a:lnTo>
                  <a:lnTo>
                    <a:pt x="29" y="176"/>
                  </a:lnTo>
                  <a:lnTo>
                    <a:pt x="22" y="185"/>
                  </a:lnTo>
                  <a:lnTo>
                    <a:pt x="14" y="194"/>
                  </a:lnTo>
                  <a:lnTo>
                    <a:pt x="7" y="198"/>
                  </a:lnTo>
                  <a:lnTo>
                    <a:pt x="32" y="223"/>
                  </a:lnTo>
                  <a:lnTo>
                    <a:pt x="46" y="210"/>
                  </a:lnTo>
                  <a:lnTo>
                    <a:pt x="99" y="210"/>
                  </a:lnTo>
                  <a:lnTo>
                    <a:pt x="99" y="289"/>
                  </a:lnTo>
                  <a:lnTo>
                    <a:pt x="73" y="296"/>
                  </a:lnTo>
                  <a:lnTo>
                    <a:pt x="48" y="302"/>
                  </a:lnTo>
                  <a:lnTo>
                    <a:pt x="24" y="308"/>
                  </a:lnTo>
                  <a:lnTo>
                    <a:pt x="0" y="314"/>
                  </a:lnTo>
                  <a:lnTo>
                    <a:pt x="19" y="342"/>
                  </a:lnTo>
                  <a:lnTo>
                    <a:pt x="33" y="334"/>
                  </a:lnTo>
                  <a:lnTo>
                    <a:pt x="51" y="325"/>
                  </a:lnTo>
                  <a:lnTo>
                    <a:pt x="73" y="316"/>
                  </a:lnTo>
                  <a:lnTo>
                    <a:pt x="99" y="306"/>
                  </a:lnTo>
                  <a:lnTo>
                    <a:pt x="99" y="333"/>
                  </a:lnTo>
                  <a:lnTo>
                    <a:pt x="99" y="362"/>
                  </a:lnTo>
                  <a:lnTo>
                    <a:pt x="97" y="393"/>
                  </a:lnTo>
                  <a:lnTo>
                    <a:pt x="97" y="428"/>
                  </a:lnTo>
                  <a:lnTo>
                    <a:pt x="122" y="414"/>
                  </a:lnTo>
                  <a:lnTo>
                    <a:pt x="121" y="395"/>
                  </a:lnTo>
                  <a:lnTo>
                    <a:pt x="121" y="371"/>
                  </a:lnTo>
                  <a:lnTo>
                    <a:pt x="120" y="339"/>
                  </a:lnTo>
                  <a:lnTo>
                    <a:pt x="120" y="29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32">
              <a:extLst>
                <a:ext uri="{FF2B5EF4-FFF2-40B4-BE49-F238E27FC236}">
                  <a16:creationId xmlns:a16="http://schemas.microsoft.com/office/drawing/2014/main" id="{20E02C3D-1475-4267-B9CA-7CBC6CCBF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4" y="918"/>
              <a:ext cx="66" cy="72"/>
            </a:xfrm>
            <a:custGeom>
              <a:avLst/>
              <a:gdLst>
                <a:gd name="T0" fmla="*/ 0 w 262"/>
                <a:gd name="T1" fmla="*/ 0 h 288"/>
                <a:gd name="T2" fmla="*/ 0 w 262"/>
                <a:gd name="T3" fmla="*/ 0 h 288"/>
                <a:gd name="T4" fmla="*/ 0 w 262"/>
                <a:gd name="T5" fmla="*/ 0 h 288"/>
                <a:gd name="T6" fmla="*/ 0 w 262"/>
                <a:gd name="T7" fmla="*/ 0 h 288"/>
                <a:gd name="T8" fmla="*/ 0 w 262"/>
                <a:gd name="T9" fmla="*/ 0 h 288"/>
                <a:gd name="T10" fmla="*/ 0 w 262"/>
                <a:gd name="T11" fmla="*/ 0 h 288"/>
                <a:gd name="T12" fmla="*/ 0 w 262"/>
                <a:gd name="T13" fmla="*/ 0 h 288"/>
                <a:gd name="T14" fmla="*/ 0 w 262"/>
                <a:gd name="T15" fmla="*/ 0 h 288"/>
                <a:gd name="T16" fmla="*/ 0 w 262"/>
                <a:gd name="T17" fmla="*/ 0 h 288"/>
                <a:gd name="T18" fmla="*/ 0 w 262"/>
                <a:gd name="T19" fmla="*/ 0 h 288"/>
                <a:gd name="T20" fmla="*/ 0 w 262"/>
                <a:gd name="T21" fmla="*/ 0 h 288"/>
                <a:gd name="T22" fmla="*/ 0 w 262"/>
                <a:gd name="T23" fmla="*/ 0 h 288"/>
                <a:gd name="T24" fmla="*/ 0 w 262"/>
                <a:gd name="T25" fmla="*/ 0 h 288"/>
                <a:gd name="T26" fmla="*/ 0 w 262"/>
                <a:gd name="T27" fmla="*/ 0 h 288"/>
                <a:gd name="T28" fmla="*/ 0 w 262"/>
                <a:gd name="T29" fmla="*/ 0 h 288"/>
                <a:gd name="T30" fmla="*/ 0 w 262"/>
                <a:gd name="T31" fmla="*/ 0 h 288"/>
                <a:gd name="T32" fmla="*/ 0 w 262"/>
                <a:gd name="T33" fmla="*/ 0 h 288"/>
                <a:gd name="T34" fmla="*/ 0 w 262"/>
                <a:gd name="T35" fmla="*/ 0 h 288"/>
                <a:gd name="T36" fmla="*/ 0 w 262"/>
                <a:gd name="T37" fmla="*/ 0 h 288"/>
                <a:gd name="T38" fmla="*/ 0 w 262"/>
                <a:gd name="T39" fmla="*/ 0 h 288"/>
                <a:gd name="T40" fmla="*/ 0 w 262"/>
                <a:gd name="T41" fmla="*/ 0 h 288"/>
                <a:gd name="T42" fmla="*/ 0 w 262"/>
                <a:gd name="T43" fmla="*/ 0 h 288"/>
                <a:gd name="T44" fmla="*/ 0 w 262"/>
                <a:gd name="T45" fmla="*/ 0 h 288"/>
                <a:gd name="T46" fmla="*/ 0 w 262"/>
                <a:gd name="T47" fmla="*/ 0 h 288"/>
                <a:gd name="T48" fmla="*/ 0 w 262"/>
                <a:gd name="T49" fmla="*/ 0 h 288"/>
                <a:gd name="T50" fmla="*/ 0 w 262"/>
                <a:gd name="T51" fmla="*/ 0 h 288"/>
                <a:gd name="T52" fmla="*/ 0 w 262"/>
                <a:gd name="T53" fmla="*/ 0 h 288"/>
                <a:gd name="T54" fmla="*/ 0 w 262"/>
                <a:gd name="T55" fmla="*/ 0 h 288"/>
                <a:gd name="T56" fmla="*/ 0 w 262"/>
                <a:gd name="T57" fmla="*/ 0 h 288"/>
                <a:gd name="T58" fmla="*/ 0 w 262"/>
                <a:gd name="T59" fmla="*/ 0 h 288"/>
                <a:gd name="T60" fmla="*/ 0 w 262"/>
                <a:gd name="T61" fmla="*/ 0 h 288"/>
                <a:gd name="T62" fmla="*/ 0 w 262"/>
                <a:gd name="T63" fmla="*/ 0 h 288"/>
                <a:gd name="T64" fmla="*/ 0 w 262"/>
                <a:gd name="T65" fmla="*/ 0 h 288"/>
                <a:gd name="T66" fmla="*/ 0 w 262"/>
                <a:gd name="T67" fmla="*/ 0 h 288"/>
                <a:gd name="T68" fmla="*/ 0 w 262"/>
                <a:gd name="T69" fmla="*/ 0 h 288"/>
                <a:gd name="T70" fmla="*/ 0 w 262"/>
                <a:gd name="T71" fmla="*/ 0 h 288"/>
                <a:gd name="T72" fmla="*/ 0 w 262"/>
                <a:gd name="T73" fmla="*/ 0 h 288"/>
                <a:gd name="T74" fmla="*/ 0 w 262"/>
                <a:gd name="T75" fmla="*/ 0 h 288"/>
                <a:gd name="T76" fmla="*/ 0 w 262"/>
                <a:gd name="T77" fmla="*/ 0 h 288"/>
                <a:gd name="T78" fmla="*/ 0 w 262"/>
                <a:gd name="T79" fmla="*/ 0 h 288"/>
                <a:gd name="T80" fmla="*/ 0 w 262"/>
                <a:gd name="T81" fmla="*/ 0 h 288"/>
                <a:gd name="T82" fmla="*/ 0 w 262"/>
                <a:gd name="T83" fmla="*/ 0 h 288"/>
                <a:gd name="T84" fmla="*/ 0 w 262"/>
                <a:gd name="T85" fmla="*/ 0 h 288"/>
                <a:gd name="T86" fmla="*/ 0 w 262"/>
                <a:gd name="T87" fmla="*/ 0 h 288"/>
                <a:gd name="T88" fmla="*/ 0 w 262"/>
                <a:gd name="T89" fmla="*/ 0 h 288"/>
                <a:gd name="T90" fmla="*/ 0 w 262"/>
                <a:gd name="T91" fmla="*/ 0 h 288"/>
                <a:gd name="T92" fmla="*/ 0 w 262"/>
                <a:gd name="T93" fmla="*/ 0 h 288"/>
                <a:gd name="T94" fmla="*/ 0 w 262"/>
                <a:gd name="T95" fmla="*/ 0 h 288"/>
                <a:gd name="T96" fmla="*/ 0 w 262"/>
                <a:gd name="T97" fmla="*/ 0 h 288"/>
                <a:gd name="T98" fmla="*/ 0 w 262"/>
                <a:gd name="T99" fmla="*/ 0 h 288"/>
                <a:gd name="T100" fmla="*/ 0 w 262"/>
                <a:gd name="T101" fmla="*/ 0 h 288"/>
                <a:gd name="T102" fmla="*/ 0 w 262"/>
                <a:gd name="T103" fmla="*/ 0 h 288"/>
                <a:gd name="T104" fmla="*/ 0 w 262"/>
                <a:gd name="T105" fmla="*/ 0 h 288"/>
                <a:gd name="T106" fmla="*/ 0 w 262"/>
                <a:gd name="T107" fmla="*/ 0 h 288"/>
                <a:gd name="T108" fmla="*/ 0 w 262"/>
                <a:gd name="T109" fmla="*/ 0 h 288"/>
                <a:gd name="T110" fmla="*/ 0 w 262"/>
                <a:gd name="T111" fmla="*/ 0 h 288"/>
                <a:gd name="T112" fmla="*/ 0 w 262"/>
                <a:gd name="T113" fmla="*/ 0 h 28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2"/>
                <a:gd name="T172" fmla="*/ 0 h 288"/>
                <a:gd name="T173" fmla="*/ 262 w 262"/>
                <a:gd name="T174" fmla="*/ 288 h 28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2" h="288">
                  <a:moveTo>
                    <a:pt x="191" y="288"/>
                  </a:moveTo>
                  <a:lnTo>
                    <a:pt x="145" y="148"/>
                  </a:lnTo>
                  <a:lnTo>
                    <a:pt x="128" y="147"/>
                  </a:lnTo>
                  <a:lnTo>
                    <a:pt x="112" y="144"/>
                  </a:lnTo>
                  <a:lnTo>
                    <a:pt x="87" y="231"/>
                  </a:lnTo>
                  <a:lnTo>
                    <a:pt x="83" y="248"/>
                  </a:lnTo>
                  <a:lnTo>
                    <a:pt x="82" y="259"/>
                  </a:lnTo>
                  <a:lnTo>
                    <a:pt x="82" y="264"/>
                  </a:lnTo>
                  <a:lnTo>
                    <a:pt x="83" y="268"/>
                  </a:lnTo>
                  <a:lnTo>
                    <a:pt x="86" y="271"/>
                  </a:lnTo>
                  <a:lnTo>
                    <a:pt x="88" y="274"/>
                  </a:lnTo>
                  <a:lnTo>
                    <a:pt x="91" y="276"/>
                  </a:lnTo>
                  <a:lnTo>
                    <a:pt x="97" y="277"/>
                  </a:lnTo>
                  <a:lnTo>
                    <a:pt x="105" y="278"/>
                  </a:lnTo>
                  <a:lnTo>
                    <a:pt x="114" y="280"/>
                  </a:lnTo>
                  <a:lnTo>
                    <a:pt x="112" y="288"/>
                  </a:lnTo>
                  <a:lnTo>
                    <a:pt x="0" y="288"/>
                  </a:lnTo>
                  <a:lnTo>
                    <a:pt x="3" y="280"/>
                  </a:lnTo>
                  <a:lnTo>
                    <a:pt x="16" y="278"/>
                  </a:lnTo>
                  <a:lnTo>
                    <a:pt x="24" y="276"/>
                  </a:lnTo>
                  <a:lnTo>
                    <a:pt x="27" y="275"/>
                  </a:lnTo>
                  <a:lnTo>
                    <a:pt x="31" y="272"/>
                  </a:lnTo>
                  <a:lnTo>
                    <a:pt x="35" y="270"/>
                  </a:lnTo>
                  <a:lnTo>
                    <a:pt x="37" y="267"/>
                  </a:lnTo>
                  <a:lnTo>
                    <a:pt x="40" y="261"/>
                  </a:lnTo>
                  <a:lnTo>
                    <a:pt x="44" y="252"/>
                  </a:lnTo>
                  <a:lnTo>
                    <a:pt x="48" y="243"/>
                  </a:lnTo>
                  <a:lnTo>
                    <a:pt x="51" y="231"/>
                  </a:lnTo>
                  <a:lnTo>
                    <a:pt x="101" y="58"/>
                  </a:lnTo>
                  <a:lnTo>
                    <a:pt x="105" y="42"/>
                  </a:lnTo>
                  <a:lnTo>
                    <a:pt x="106" y="30"/>
                  </a:lnTo>
                  <a:lnTo>
                    <a:pt x="106" y="26"/>
                  </a:lnTo>
                  <a:lnTo>
                    <a:pt x="105" y="21"/>
                  </a:lnTo>
                  <a:lnTo>
                    <a:pt x="102" y="17"/>
                  </a:lnTo>
                  <a:lnTo>
                    <a:pt x="99" y="14"/>
                  </a:lnTo>
                  <a:lnTo>
                    <a:pt x="94" y="11"/>
                  </a:lnTo>
                  <a:lnTo>
                    <a:pt x="89" y="9"/>
                  </a:lnTo>
                  <a:lnTo>
                    <a:pt x="82" y="8"/>
                  </a:lnTo>
                  <a:lnTo>
                    <a:pt x="76" y="8"/>
                  </a:lnTo>
                  <a:lnTo>
                    <a:pt x="78" y="0"/>
                  </a:lnTo>
                  <a:lnTo>
                    <a:pt x="172" y="0"/>
                  </a:lnTo>
                  <a:lnTo>
                    <a:pt x="183" y="0"/>
                  </a:lnTo>
                  <a:lnTo>
                    <a:pt x="193" y="1"/>
                  </a:lnTo>
                  <a:lnTo>
                    <a:pt x="203" y="2"/>
                  </a:lnTo>
                  <a:lnTo>
                    <a:pt x="212" y="4"/>
                  </a:lnTo>
                  <a:lnTo>
                    <a:pt x="221" y="7"/>
                  </a:lnTo>
                  <a:lnTo>
                    <a:pt x="228" y="9"/>
                  </a:lnTo>
                  <a:lnTo>
                    <a:pt x="234" y="13"/>
                  </a:lnTo>
                  <a:lnTo>
                    <a:pt x="240" y="17"/>
                  </a:lnTo>
                  <a:lnTo>
                    <a:pt x="244" y="22"/>
                  </a:lnTo>
                  <a:lnTo>
                    <a:pt x="249" y="27"/>
                  </a:lnTo>
                  <a:lnTo>
                    <a:pt x="253" y="33"/>
                  </a:lnTo>
                  <a:lnTo>
                    <a:pt x="255" y="38"/>
                  </a:lnTo>
                  <a:lnTo>
                    <a:pt x="258" y="43"/>
                  </a:lnTo>
                  <a:lnTo>
                    <a:pt x="259" y="51"/>
                  </a:lnTo>
                  <a:lnTo>
                    <a:pt x="260" y="58"/>
                  </a:lnTo>
                  <a:lnTo>
                    <a:pt x="261" y="64"/>
                  </a:lnTo>
                  <a:lnTo>
                    <a:pt x="260" y="71"/>
                  </a:lnTo>
                  <a:lnTo>
                    <a:pt x="259" y="78"/>
                  </a:lnTo>
                  <a:lnTo>
                    <a:pt x="258" y="85"/>
                  </a:lnTo>
                  <a:lnTo>
                    <a:pt x="255" y="91"/>
                  </a:lnTo>
                  <a:lnTo>
                    <a:pt x="253" y="97"/>
                  </a:lnTo>
                  <a:lnTo>
                    <a:pt x="248" y="103"/>
                  </a:lnTo>
                  <a:lnTo>
                    <a:pt x="244" y="109"/>
                  </a:lnTo>
                  <a:lnTo>
                    <a:pt x="240" y="115"/>
                  </a:lnTo>
                  <a:lnTo>
                    <a:pt x="234" y="121"/>
                  </a:lnTo>
                  <a:lnTo>
                    <a:pt x="228" y="125"/>
                  </a:lnTo>
                  <a:lnTo>
                    <a:pt x="221" y="130"/>
                  </a:lnTo>
                  <a:lnTo>
                    <a:pt x="214" y="134"/>
                  </a:lnTo>
                  <a:lnTo>
                    <a:pt x="207" y="137"/>
                  </a:lnTo>
                  <a:lnTo>
                    <a:pt x="198" y="140"/>
                  </a:lnTo>
                  <a:lnTo>
                    <a:pt x="190" y="142"/>
                  </a:lnTo>
                  <a:lnTo>
                    <a:pt x="180" y="144"/>
                  </a:lnTo>
                  <a:lnTo>
                    <a:pt x="209" y="229"/>
                  </a:lnTo>
                  <a:lnTo>
                    <a:pt x="214" y="243"/>
                  </a:lnTo>
                  <a:lnTo>
                    <a:pt x="220" y="255"/>
                  </a:lnTo>
                  <a:lnTo>
                    <a:pt x="224" y="263"/>
                  </a:lnTo>
                  <a:lnTo>
                    <a:pt x="229" y="269"/>
                  </a:lnTo>
                  <a:lnTo>
                    <a:pt x="235" y="274"/>
                  </a:lnTo>
                  <a:lnTo>
                    <a:pt x="242" y="276"/>
                  </a:lnTo>
                  <a:lnTo>
                    <a:pt x="252" y="278"/>
                  </a:lnTo>
                  <a:lnTo>
                    <a:pt x="262" y="280"/>
                  </a:lnTo>
                  <a:lnTo>
                    <a:pt x="260" y="288"/>
                  </a:lnTo>
                  <a:lnTo>
                    <a:pt x="191" y="288"/>
                  </a:lnTo>
                  <a:close/>
                  <a:moveTo>
                    <a:pt x="115" y="132"/>
                  </a:moveTo>
                  <a:lnTo>
                    <a:pt x="128" y="134"/>
                  </a:lnTo>
                  <a:lnTo>
                    <a:pt x="140" y="134"/>
                  </a:lnTo>
                  <a:lnTo>
                    <a:pt x="148" y="134"/>
                  </a:lnTo>
                  <a:lnTo>
                    <a:pt x="157" y="132"/>
                  </a:lnTo>
                  <a:lnTo>
                    <a:pt x="165" y="131"/>
                  </a:lnTo>
                  <a:lnTo>
                    <a:pt x="172" y="129"/>
                  </a:lnTo>
                  <a:lnTo>
                    <a:pt x="179" y="127"/>
                  </a:lnTo>
                  <a:lnTo>
                    <a:pt x="185" y="123"/>
                  </a:lnTo>
                  <a:lnTo>
                    <a:pt x="192" y="118"/>
                  </a:lnTo>
                  <a:lnTo>
                    <a:pt x="197" y="113"/>
                  </a:lnTo>
                  <a:lnTo>
                    <a:pt x="202" y="109"/>
                  </a:lnTo>
                  <a:lnTo>
                    <a:pt x="207" y="103"/>
                  </a:lnTo>
                  <a:lnTo>
                    <a:pt x="210" y="97"/>
                  </a:lnTo>
                  <a:lnTo>
                    <a:pt x="214" y="91"/>
                  </a:lnTo>
                  <a:lnTo>
                    <a:pt x="216" y="85"/>
                  </a:lnTo>
                  <a:lnTo>
                    <a:pt x="217" y="78"/>
                  </a:lnTo>
                  <a:lnTo>
                    <a:pt x="218" y="71"/>
                  </a:lnTo>
                  <a:lnTo>
                    <a:pt x="218" y="64"/>
                  </a:lnTo>
                  <a:lnTo>
                    <a:pt x="217" y="52"/>
                  </a:lnTo>
                  <a:lnTo>
                    <a:pt x="215" y="42"/>
                  </a:lnTo>
                  <a:lnTo>
                    <a:pt x="211" y="34"/>
                  </a:lnTo>
                  <a:lnTo>
                    <a:pt x="205" y="27"/>
                  </a:lnTo>
                  <a:lnTo>
                    <a:pt x="198" y="22"/>
                  </a:lnTo>
                  <a:lnTo>
                    <a:pt x="189" y="17"/>
                  </a:lnTo>
                  <a:lnTo>
                    <a:pt x="178" y="15"/>
                  </a:lnTo>
                  <a:lnTo>
                    <a:pt x="165" y="15"/>
                  </a:lnTo>
                  <a:lnTo>
                    <a:pt x="158" y="15"/>
                  </a:lnTo>
                  <a:lnTo>
                    <a:pt x="150" y="16"/>
                  </a:lnTo>
                  <a:lnTo>
                    <a:pt x="115" y="132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Freeform 33">
              <a:extLst>
                <a:ext uri="{FF2B5EF4-FFF2-40B4-BE49-F238E27FC236}">
                  <a16:creationId xmlns:a16="http://schemas.microsoft.com/office/drawing/2014/main" id="{A055145A-D743-4387-8C3D-25D8B7993D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8" y="984"/>
              <a:ext cx="364" cy="31"/>
            </a:xfrm>
            <a:custGeom>
              <a:avLst/>
              <a:gdLst>
                <a:gd name="T0" fmla="*/ 0 w 1456"/>
                <a:gd name="T1" fmla="*/ 0 h 126"/>
                <a:gd name="T2" fmla="*/ 0 w 1456"/>
                <a:gd name="T3" fmla="*/ 0 h 126"/>
                <a:gd name="T4" fmla="*/ 0 w 1456"/>
                <a:gd name="T5" fmla="*/ 0 h 126"/>
                <a:gd name="T6" fmla="*/ 0 w 1456"/>
                <a:gd name="T7" fmla="*/ 0 h 126"/>
                <a:gd name="T8" fmla="*/ 0 w 1456"/>
                <a:gd name="T9" fmla="*/ 0 h 126"/>
                <a:gd name="T10" fmla="*/ 0 w 1456"/>
                <a:gd name="T11" fmla="*/ 0 h 126"/>
                <a:gd name="T12" fmla="*/ 0 w 1456"/>
                <a:gd name="T13" fmla="*/ 0 h 126"/>
                <a:gd name="T14" fmla="*/ 0 w 1456"/>
                <a:gd name="T15" fmla="*/ 0 h 126"/>
                <a:gd name="T16" fmla="*/ 0 w 1456"/>
                <a:gd name="T17" fmla="*/ 0 h 126"/>
                <a:gd name="T18" fmla="*/ 0 w 1456"/>
                <a:gd name="T19" fmla="*/ 0 h 126"/>
                <a:gd name="T20" fmla="*/ 0 w 1456"/>
                <a:gd name="T21" fmla="*/ 0 h 126"/>
                <a:gd name="T22" fmla="*/ 0 w 1456"/>
                <a:gd name="T23" fmla="*/ 0 h 126"/>
                <a:gd name="T24" fmla="*/ 0 w 1456"/>
                <a:gd name="T25" fmla="*/ 0 h 126"/>
                <a:gd name="T26" fmla="*/ 0 w 1456"/>
                <a:gd name="T27" fmla="*/ 0 h 126"/>
                <a:gd name="T28" fmla="*/ 0 w 1456"/>
                <a:gd name="T29" fmla="*/ 0 h 126"/>
                <a:gd name="T30" fmla="*/ 0 w 1456"/>
                <a:gd name="T31" fmla="*/ 0 h 126"/>
                <a:gd name="T32" fmla="*/ 0 w 1456"/>
                <a:gd name="T33" fmla="*/ 0 h 126"/>
                <a:gd name="T34" fmla="*/ 0 w 1456"/>
                <a:gd name="T35" fmla="*/ 0 h 126"/>
                <a:gd name="T36" fmla="*/ 0 w 1456"/>
                <a:gd name="T37" fmla="*/ 0 h 126"/>
                <a:gd name="T38" fmla="*/ 0 w 1456"/>
                <a:gd name="T39" fmla="*/ 0 h 126"/>
                <a:gd name="T40" fmla="*/ 0 w 1456"/>
                <a:gd name="T41" fmla="*/ 0 h 126"/>
                <a:gd name="T42" fmla="*/ 0 w 1456"/>
                <a:gd name="T43" fmla="*/ 0 h 126"/>
                <a:gd name="T44" fmla="*/ 0 w 1456"/>
                <a:gd name="T45" fmla="*/ 0 h 126"/>
                <a:gd name="T46" fmla="*/ 0 w 1456"/>
                <a:gd name="T47" fmla="*/ 0 h 126"/>
                <a:gd name="T48" fmla="*/ 0 w 1456"/>
                <a:gd name="T49" fmla="*/ 0 h 126"/>
                <a:gd name="T50" fmla="*/ 0 w 1456"/>
                <a:gd name="T51" fmla="*/ 0 h 126"/>
                <a:gd name="T52" fmla="*/ 0 w 1456"/>
                <a:gd name="T53" fmla="*/ 0 h 126"/>
                <a:gd name="T54" fmla="*/ 0 w 1456"/>
                <a:gd name="T55" fmla="*/ 0 h 126"/>
                <a:gd name="T56" fmla="*/ 0 w 1456"/>
                <a:gd name="T57" fmla="*/ 0 h 126"/>
                <a:gd name="T58" fmla="*/ 0 w 1456"/>
                <a:gd name="T59" fmla="*/ 0 h 126"/>
                <a:gd name="T60" fmla="*/ 0 w 1456"/>
                <a:gd name="T61" fmla="*/ 0 h 126"/>
                <a:gd name="T62" fmla="*/ 0 w 1456"/>
                <a:gd name="T63" fmla="*/ 0 h 126"/>
                <a:gd name="T64" fmla="*/ 0 w 1456"/>
                <a:gd name="T65" fmla="*/ 0 h 126"/>
                <a:gd name="T66" fmla="*/ 0 w 1456"/>
                <a:gd name="T67" fmla="*/ 0 h 126"/>
                <a:gd name="T68" fmla="*/ 0 w 1456"/>
                <a:gd name="T69" fmla="*/ 0 h 126"/>
                <a:gd name="T70" fmla="*/ 0 w 1456"/>
                <a:gd name="T71" fmla="*/ 0 h 126"/>
                <a:gd name="T72" fmla="*/ 0 w 1456"/>
                <a:gd name="T73" fmla="*/ 0 h 126"/>
                <a:gd name="T74" fmla="*/ 0 w 1456"/>
                <a:gd name="T75" fmla="*/ 0 h 126"/>
                <a:gd name="T76" fmla="*/ 0 w 1456"/>
                <a:gd name="T77" fmla="*/ 0 h 126"/>
                <a:gd name="T78" fmla="*/ 0 w 1456"/>
                <a:gd name="T79" fmla="*/ 0 h 126"/>
                <a:gd name="T80" fmla="*/ 0 w 1456"/>
                <a:gd name="T81" fmla="*/ 0 h 126"/>
                <a:gd name="T82" fmla="*/ 0 w 1456"/>
                <a:gd name="T83" fmla="*/ 0 h 126"/>
                <a:gd name="T84" fmla="*/ 0 w 1456"/>
                <a:gd name="T85" fmla="*/ 0 h 126"/>
                <a:gd name="T86" fmla="*/ 0 w 1456"/>
                <a:gd name="T87" fmla="*/ 0 h 126"/>
                <a:gd name="T88" fmla="*/ 0 w 1456"/>
                <a:gd name="T89" fmla="*/ 0 h 126"/>
                <a:gd name="T90" fmla="*/ 0 w 1456"/>
                <a:gd name="T91" fmla="*/ 0 h 126"/>
                <a:gd name="T92" fmla="*/ 0 w 1456"/>
                <a:gd name="T93" fmla="*/ 0 h 126"/>
                <a:gd name="T94" fmla="*/ 0 w 1456"/>
                <a:gd name="T95" fmla="*/ 0 h 126"/>
                <a:gd name="T96" fmla="*/ 0 w 1456"/>
                <a:gd name="T97" fmla="*/ 0 h 126"/>
                <a:gd name="T98" fmla="*/ 0 w 1456"/>
                <a:gd name="T99" fmla="*/ 0 h 126"/>
                <a:gd name="T100" fmla="*/ 0 w 1456"/>
                <a:gd name="T101" fmla="*/ 0 h 126"/>
                <a:gd name="T102" fmla="*/ 0 w 1456"/>
                <a:gd name="T103" fmla="*/ 0 h 126"/>
                <a:gd name="T104" fmla="*/ 0 w 1456"/>
                <a:gd name="T105" fmla="*/ 0 h 126"/>
                <a:gd name="T106" fmla="*/ 0 w 1456"/>
                <a:gd name="T107" fmla="*/ 0 h 126"/>
                <a:gd name="T108" fmla="*/ 0 w 1456"/>
                <a:gd name="T109" fmla="*/ 0 h 126"/>
                <a:gd name="T110" fmla="*/ 0 w 1456"/>
                <a:gd name="T111" fmla="*/ 0 h 126"/>
                <a:gd name="T112" fmla="*/ 0 w 1456"/>
                <a:gd name="T113" fmla="*/ 0 h 126"/>
                <a:gd name="T114" fmla="*/ 0 w 1456"/>
                <a:gd name="T115" fmla="*/ 0 h 126"/>
                <a:gd name="T116" fmla="*/ 0 w 1456"/>
                <a:gd name="T117" fmla="*/ 0 h 126"/>
                <a:gd name="T118" fmla="*/ 0 w 1456"/>
                <a:gd name="T119" fmla="*/ 0 h 126"/>
                <a:gd name="T120" fmla="*/ 0 w 1456"/>
                <a:gd name="T121" fmla="*/ 0 h 126"/>
                <a:gd name="T122" fmla="*/ 0 w 1456"/>
                <a:gd name="T123" fmla="*/ 0 h 1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56"/>
                <a:gd name="T187" fmla="*/ 0 h 126"/>
                <a:gd name="T188" fmla="*/ 1456 w 1456"/>
                <a:gd name="T189" fmla="*/ 126 h 1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56" h="126">
                  <a:moveTo>
                    <a:pt x="1456" y="63"/>
                  </a:moveTo>
                  <a:lnTo>
                    <a:pt x="1163" y="126"/>
                  </a:lnTo>
                  <a:lnTo>
                    <a:pt x="1164" y="125"/>
                  </a:lnTo>
                  <a:lnTo>
                    <a:pt x="1164" y="124"/>
                  </a:lnTo>
                  <a:lnTo>
                    <a:pt x="1165" y="122"/>
                  </a:lnTo>
                  <a:lnTo>
                    <a:pt x="1167" y="122"/>
                  </a:lnTo>
                  <a:lnTo>
                    <a:pt x="1167" y="121"/>
                  </a:lnTo>
                  <a:lnTo>
                    <a:pt x="1168" y="121"/>
                  </a:lnTo>
                  <a:lnTo>
                    <a:pt x="1168" y="120"/>
                  </a:lnTo>
                  <a:lnTo>
                    <a:pt x="1169" y="120"/>
                  </a:lnTo>
                  <a:lnTo>
                    <a:pt x="1169" y="119"/>
                  </a:lnTo>
                  <a:lnTo>
                    <a:pt x="1170" y="118"/>
                  </a:lnTo>
                  <a:lnTo>
                    <a:pt x="1171" y="116"/>
                  </a:lnTo>
                  <a:lnTo>
                    <a:pt x="1172" y="115"/>
                  </a:lnTo>
                  <a:lnTo>
                    <a:pt x="1174" y="114"/>
                  </a:lnTo>
                  <a:lnTo>
                    <a:pt x="1174" y="113"/>
                  </a:lnTo>
                  <a:lnTo>
                    <a:pt x="1175" y="113"/>
                  </a:lnTo>
                  <a:lnTo>
                    <a:pt x="1175" y="112"/>
                  </a:lnTo>
                  <a:lnTo>
                    <a:pt x="1176" y="111"/>
                  </a:lnTo>
                  <a:lnTo>
                    <a:pt x="1177" y="109"/>
                  </a:lnTo>
                  <a:lnTo>
                    <a:pt x="1177" y="108"/>
                  </a:lnTo>
                  <a:lnTo>
                    <a:pt x="1178" y="108"/>
                  </a:lnTo>
                  <a:lnTo>
                    <a:pt x="1178" y="107"/>
                  </a:lnTo>
                  <a:lnTo>
                    <a:pt x="1180" y="107"/>
                  </a:lnTo>
                  <a:lnTo>
                    <a:pt x="1180" y="106"/>
                  </a:lnTo>
                  <a:lnTo>
                    <a:pt x="1180" y="105"/>
                  </a:lnTo>
                  <a:lnTo>
                    <a:pt x="1181" y="105"/>
                  </a:lnTo>
                  <a:lnTo>
                    <a:pt x="1181" y="103"/>
                  </a:lnTo>
                  <a:lnTo>
                    <a:pt x="1182" y="102"/>
                  </a:lnTo>
                  <a:lnTo>
                    <a:pt x="1183" y="101"/>
                  </a:lnTo>
                  <a:lnTo>
                    <a:pt x="1183" y="100"/>
                  </a:lnTo>
                  <a:lnTo>
                    <a:pt x="1183" y="99"/>
                  </a:lnTo>
                  <a:lnTo>
                    <a:pt x="1184" y="99"/>
                  </a:lnTo>
                  <a:lnTo>
                    <a:pt x="1184" y="98"/>
                  </a:lnTo>
                  <a:lnTo>
                    <a:pt x="1186" y="96"/>
                  </a:lnTo>
                  <a:lnTo>
                    <a:pt x="1186" y="95"/>
                  </a:lnTo>
                  <a:lnTo>
                    <a:pt x="1187" y="95"/>
                  </a:lnTo>
                  <a:lnTo>
                    <a:pt x="1187" y="94"/>
                  </a:lnTo>
                  <a:lnTo>
                    <a:pt x="1187" y="93"/>
                  </a:lnTo>
                  <a:lnTo>
                    <a:pt x="1188" y="93"/>
                  </a:lnTo>
                  <a:lnTo>
                    <a:pt x="1188" y="92"/>
                  </a:lnTo>
                  <a:lnTo>
                    <a:pt x="1188" y="90"/>
                  </a:lnTo>
                  <a:lnTo>
                    <a:pt x="1189" y="89"/>
                  </a:lnTo>
                  <a:lnTo>
                    <a:pt x="1189" y="88"/>
                  </a:lnTo>
                  <a:lnTo>
                    <a:pt x="1189" y="87"/>
                  </a:lnTo>
                  <a:lnTo>
                    <a:pt x="1190" y="87"/>
                  </a:lnTo>
                  <a:lnTo>
                    <a:pt x="1190" y="86"/>
                  </a:lnTo>
                  <a:lnTo>
                    <a:pt x="1190" y="84"/>
                  </a:lnTo>
                  <a:lnTo>
                    <a:pt x="1190" y="83"/>
                  </a:lnTo>
                  <a:lnTo>
                    <a:pt x="1191" y="83"/>
                  </a:lnTo>
                  <a:lnTo>
                    <a:pt x="1191" y="82"/>
                  </a:lnTo>
                  <a:lnTo>
                    <a:pt x="1191" y="81"/>
                  </a:lnTo>
                  <a:lnTo>
                    <a:pt x="1191" y="80"/>
                  </a:lnTo>
                  <a:lnTo>
                    <a:pt x="1193" y="79"/>
                  </a:lnTo>
                  <a:lnTo>
                    <a:pt x="1193" y="77"/>
                  </a:lnTo>
                  <a:lnTo>
                    <a:pt x="1193" y="76"/>
                  </a:lnTo>
                  <a:lnTo>
                    <a:pt x="1193" y="75"/>
                  </a:lnTo>
                  <a:lnTo>
                    <a:pt x="1193" y="74"/>
                  </a:lnTo>
                  <a:lnTo>
                    <a:pt x="1194" y="74"/>
                  </a:lnTo>
                  <a:lnTo>
                    <a:pt x="1194" y="73"/>
                  </a:lnTo>
                  <a:lnTo>
                    <a:pt x="1194" y="71"/>
                  </a:lnTo>
                  <a:lnTo>
                    <a:pt x="1194" y="70"/>
                  </a:lnTo>
                  <a:lnTo>
                    <a:pt x="1194" y="69"/>
                  </a:lnTo>
                  <a:lnTo>
                    <a:pt x="1194" y="68"/>
                  </a:lnTo>
                  <a:lnTo>
                    <a:pt x="1194" y="67"/>
                  </a:lnTo>
                  <a:lnTo>
                    <a:pt x="1194" y="65"/>
                  </a:lnTo>
                  <a:lnTo>
                    <a:pt x="1194" y="64"/>
                  </a:lnTo>
                  <a:lnTo>
                    <a:pt x="1194" y="63"/>
                  </a:lnTo>
                  <a:lnTo>
                    <a:pt x="1194" y="62"/>
                  </a:lnTo>
                  <a:lnTo>
                    <a:pt x="1194" y="61"/>
                  </a:lnTo>
                  <a:lnTo>
                    <a:pt x="1194" y="60"/>
                  </a:lnTo>
                  <a:lnTo>
                    <a:pt x="1194" y="58"/>
                  </a:lnTo>
                  <a:lnTo>
                    <a:pt x="1194" y="57"/>
                  </a:lnTo>
                  <a:lnTo>
                    <a:pt x="1194" y="56"/>
                  </a:lnTo>
                  <a:lnTo>
                    <a:pt x="1194" y="55"/>
                  </a:lnTo>
                  <a:lnTo>
                    <a:pt x="1194" y="54"/>
                  </a:lnTo>
                  <a:lnTo>
                    <a:pt x="1194" y="52"/>
                  </a:lnTo>
                  <a:lnTo>
                    <a:pt x="1193" y="51"/>
                  </a:lnTo>
                  <a:lnTo>
                    <a:pt x="1193" y="50"/>
                  </a:lnTo>
                  <a:lnTo>
                    <a:pt x="1193" y="49"/>
                  </a:lnTo>
                  <a:lnTo>
                    <a:pt x="1193" y="48"/>
                  </a:lnTo>
                  <a:lnTo>
                    <a:pt x="1193" y="46"/>
                  </a:lnTo>
                  <a:lnTo>
                    <a:pt x="1191" y="46"/>
                  </a:lnTo>
                  <a:lnTo>
                    <a:pt x="1191" y="45"/>
                  </a:lnTo>
                  <a:lnTo>
                    <a:pt x="1191" y="44"/>
                  </a:lnTo>
                  <a:lnTo>
                    <a:pt x="1191" y="43"/>
                  </a:lnTo>
                  <a:lnTo>
                    <a:pt x="1190" y="42"/>
                  </a:lnTo>
                  <a:lnTo>
                    <a:pt x="1190" y="41"/>
                  </a:lnTo>
                  <a:lnTo>
                    <a:pt x="1190" y="39"/>
                  </a:lnTo>
                  <a:lnTo>
                    <a:pt x="1189" y="38"/>
                  </a:lnTo>
                  <a:lnTo>
                    <a:pt x="1189" y="37"/>
                  </a:lnTo>
                  <a:lnTo>
                    <a:pt x="1189" y="36"/>
                  </a:lnTo>
                  <a:lnTo>
                    <a:pt x="1188" y="36"/>
                  </a:lnTo>
                  <a:lnTo>
                    <a:pt x="1188" y="35"/>
                  </a:lnTo>
                  <a:lnTo>
                    <a:pt x="1188" y="33"/>
                  </a:lnTo>
                  <a:lnTo>
                    <a:pt x="1187" y="32"/>
                  </a:lnTo>
                  <a:lnTo>
                    <a:pt x="1187" y="31"/>
                  </a:lnTo>
                  <a:lnTo>
                    <a:pt x="1186" y="30"/>
                  </a:lnTo>
                  <a:lnTo>
                    <a:pt x="1186" y="29"/>
                  </a:lnTo>
                  <a:lnTo>
                    <a:pt x="1184" y="29"/>
                  </a:lnTo>
                  <a:lnTo>
                    <a:pt x="1184" y="27"/>
                  </a:lnTo>
                  <a:lnTo>
                    <a:pt x="1183" y="26"/>
                  </a:lnTo>
                  <a:lnTo>
                    <a:pt x="1183" y="25"/>
                  </a:lnTo>
                  <a:lnTo>
                    <a:pt x="1183" y="24"/>
                  </a:lnTo>
                  <a:lnTo>
                    <a:pt x="1182" y="24"/>
                  </a:lnTo>
                  <a:lnTo>
                    <a:pt x="1182" y="23"/>
                  </a:lnTo>
                  <a:lnTo>
                    <a:pt x="1181" y="23"/>
                  </a:lnTo>
                  <a:lnTo>
                    <a:pt x="1181" y="22"/>
                  </a:lnTo>
                  <a:lnTo>
                    <a:pt x="1180" y="20"/>
                  </a:lnTo>
                  <a:lnTo>
                    <a:pt x="1180" y="19"/>
                  </a:lnTo>
                  <a:lnTo>
                    <a:pt x="1178" y="18"/>
                  </a:lnTo>
                  <a:lnTo>
                    <a:pt x="1177" y="17"/>
                  </a:lnTo>
                  <a:lnTo>
                    <a:pt x="1177" y="16"/>
                  </a:lnTo>
                  <a:lnTo>
                    <a:pt x="1176" y="16"/>
                  </a:lnTo>
                  <a:lnTo>
                    <a:pt x="1176" y="14"/>
                  </a:lnTo>
                  <a:lnTo>
                    <a:pt x="1175" y="14"/>
                  </a:lnTo>
                  <a:lnTo>
                    <a:pt x="1175" y="13"/>
                  </a:lnTo>
                  <a:lnTo>
                    <a:pt x="1174" y="12"/>
                  </a:lnTo>
                  <a:lnTo>
                    <a:pt x="1174" y="11"/>
                  </a:lnTo>
                  <a:lnTo>
                    <a:pt x="1172" y="11"/>
                  </a:lnTo>
                  <a:lnTo>
                    <a:pt x="1172" y="10"/>
                  </a:lnTo>
                  <a:lnTo>
                    <a:pt x="1171" y="10"/>
                  </a:lnTo>
                  <a:lnTo>
                    <a:pt x="1171" y="8"/>
                  </a:lnTo>
                  <a:lnTo>
                    <a:pt x="1170" y="8"/>
                  </a:lnTo>
                  <a:lnTo>
                    <a:pt x="1170" y="7"/>
                  </a:lnTo>
                  <a:lnTo>
                    <a:pt x="1169" y="7"/>
                  </a:lnTo>
                  <a:lnTo>
                    <a:pt x="1169" y="6"/>
                  </a:lnTo>
                  <a:lnTo>
                    <a:pt x="1168" y="5"/>
                  </a:lnTo>
                  <a:lnTo>
                    <a:pt x="1167" y="4"/>
                  </a:lnTo>
                  <a:lnTo>
                    <a:pt x="1165" y="3"/>
                  </a:lnTo>
                  <a:lnTo>
                    <a:pt x="1164" y="1"/>
                  </a:lnTo>
                  <a:lnTo>
                    <a:pt x="1163" y="0"/>
                  </a:lnTo>
                  <a:lnTo>
                    <a:pt x="1456" y="63"/>
                  </a:lnTo>
                  <a:close/>
                  <a:moveTo>
                    <a:pt x="0" y="48"/>
                  </a:moveTo>
                  <a:lnTo>
                    <a:pt x="1254" y="48"/>
                  </a:lnTo>
                  <a:lnTo>
                    <a:pt x="1254" y="79"/>
                  </a:lnTo>
                  <a:lnTo>
                    <a:pt x="0" y="7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Freeform 34">
              <a:extLst>
                <a:ext uri="{FF2B5EF4-FFF2-40B4-BE49-F238E27FC236}">
                  <a16:creationId xmlns:a16="http://schemas.microsoft.com/office/drawing/2014/main" id="{B0196E37-A489-4D4F-A7BD-4509D4DBB7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2718"/>
              <a:ext cx="714" cy="715"/>
            </a:xfrm>
            <a:custGeom>
              <a:avLst/>
              <a:gdLst>
                <a:gd name="T0" fmla="*/ 0 w 2857"/>
                <a:gd name="T1" fmla="*/ 0 h 2857"/>
                <a:gd name="T2" fmla="*/ 0 w 2857"/>
                <a:gd name="T3" fmla="*/ 0 h 2857"/>
                <a:gd name="T4" fmla="*/ 0 w 2857"/>
                <a:gd name="T5" fmla="*/ 0 h 2857"/>
                <a:gd name="T6" fmla="*/ 0 w 2857"/>
                <a:gd name="T7" fmla="*/ 0 h 2857"/>
                <a:gd name="T8" fmla="*/ 0 w 2857"/>
                <a:gd name="T9" fmla="*/ 0 h 2857"/>
                <a:gd name="T10" fmla="*/ 0 w 2857"/>
                <a:gd name="T11" fmla="*/ 0 h 2857"/>
                <a:gd name="T12" fmla="*/ 0 w 2857"/>
                <a:gd name="T13" fmla="*/ 0 h 2857"/>
                <a:gd name="T14" fmla="*/ 0 w 2857"/>
                <a:gd name="T15" fmla="*/ 0 h 2857"/>
                <a:gd name="T16" fmla="*/ 0 w 2857"/>
                <a:gd name="T17" fmla="*/ 0 h 2857"/>
                <a:gd name="T18" fmla="*/ 0 w 2857"/>
                <a:gd name="T19" fmla="*/ 0 h 2857"/>
                <a:gd name="T20" fmla="*/ 0 w 2857"/>
                <a:gd name="T21" fmla="*/ 0 h 2857"/>
                <a:gd name="T22" fmla="*/ 0 w 2857"/>
                <a:gd name="T23" fmla="*/ 0 h 2857"/>
                <a:gd name="T24" fmla="*/ 0 w 2857"/>
                <a:gd name="T25" fmla="*/ 0 h 2857"/>
                <a:gd name="T26" fmla="*/ 0 w 2857"/>
                <a:gd name="T27" fmla="*/ 0 h 2857"/>
                <a:gd name="T28" fmla="*/ 0 w 2857"/>
                <a:gd name="T29" fmla="*/ 0 h 2857"/>
                <a:gd name="T30" fmla="*/ 0 w 2857"/>
                <a:gd name="T31" fmla="*/ 0 h 2857"/>
                <a:gd name="T32" fmla="*/ 0 w 2857"/>
                <a:gd name="T33" fmla="*/ 0 h 2857"/>
                <a:gd name="T34" fmla="*/ 0 w 2857"/>
                <a:gd name="T35" fmla="*/ 0 h 2857"/>
                <a:gd name="T36" fmla="*/ 0 w 2857"/>
                <a:gd name="T37" fmla="*/ 0 h 2857"/>
                <a:gd name="T38" fmla="*/ 0 w 2857"/>
                <a:gd name="T39" fmla="*/ 0 h 2857"/>
                <a:gd name="T40" fmla="*/ 0 w 2857"/>
                <a:gd name="T41" fmla="*/ 0 h 2857"/>
                <a:gd name="T42" fmla="*/ 0 w 2857"/>
                <a:gd name="T43" fmla="*/ 0 h 2857"/>
                <a:gd name="T44" fmla="*/ 0 w 2857"/>
                <a:gd name="T45" fmla="*/ 0 h 2857"/>
                <a:gd name="T46" fmla="*/ 0 w 2857"/>
                <a:gd name="T47" fmla="*/ 0 h 2857"/>
                <a:gd name="T48" fmla="*/ 0 w 2857"/>
                <a:gd name="T49" fmla="*/ 0 h 2857"/>
                <a:gd name="T50" fmla="*/ 0 w 2857"/>
                <a:gd name="T51" fmla="*/ 0 h 2857"/>
                <a:gd name="T52" fmla="*/ 0 w 2857"/>
                <a:gd name="T53" fmla="*/ 0 h 2857"/>
                <a:gd name="T54" fmla="*/ 0 w 2857"/>
                <a:gd name="T55" fmla="*/ 0 h 2857"/>
                <a:gd name="T56" fmla="*/ 0 w 2857"/>
                <a:gd name="T57" fmla="*/ 0 h 2857"/>
                <a:gd name="T58" fmla="*/ 0 w 2857"/>
                <a:gd name="T59" fmla="*/ 0 h 2857"/>
                <a:gd name="T60" fmla="*/ 0 w 2857"/>
                <a:gd name="T61" fmla="*/ 0 h 2857"/>
                <a:gd name="T62" fmla="*/ 0 w 2857"/>
                <a:gd name="T63" fmla="*/ 0 h 2857"/>
                <a:gd name="T64" fmla="*/ 0 w 2857"/>
                <a:gd name="T65" fmla="*/ 0 h 2857"/>
                <a:gd name="T66" fmla="*/ 0 w 2857"/>
                <a:gd name="T67" fmla="*/ 0 h 2857"/>
                <a:gd name="T68" fmla="*/ 0 w 2857"/>
                <a:gd name="T69" fmla="*/ 0 h 2857"/>
                <a:gd name="T70" fmla="*/ 0 w 2857"/>
                <a:gd name="T71" fmla="*/ 0 h 2857"/>
                <a:gd name="T72" fmla="*/ 0 w 2857"/>
                <a:gd name="T73" fmla="*/ 0 h 2857"/>
                <a:gd name="T74" fmla="*/ 0 w 2857"/>
                <a:gd name="T75" fmla="*/ 0 h 2857"/>
                <a:gd name="T76" fmla="*/ 0 w 2857"/>
                <a:gd name="T77" fmla="*/ 0 h 2857"/>
                <a:gd name="T78" fmla="*/ 0 w 2857"/>
                <a:gd name="T79" fmla="*/ 0 h 2857"/>
                <a:gd name="T80" fmla="*/ 0 w 2857"/>
                <a:gd name="T81" fmla="*/ 0 h 2857"/>
                <a:gd name="T82" fmla="*/ 0 w 2857"/>
                <a:gd name="T83" fmla="*/ 0 h 2857"/>
                <a:gd name="T84" fmla="*/ 0 w 2857"/>
                <a:gd name="T85" fmla="*/ 0 h 2857"/>
                <a:gd name="T86" fmla="*/ 0 w 2857"/>
                <a:gd name="T87" fmla="*/ 0 h 2857"/>
                <a:gd name="T88" fmla="*/ 0 w 2857"/>
                <a:gd name="T89" fmla="*/ 0 h 2857"/>
                <a:gd name="T90" fmla="*/ 0 w 2857"/>
                <a:gd name="T91" fmla="*/ 0 h 2857"/>
                <a:gd name="T92" fmla="*/ 0 w 2857"/>
                <a:gd name="T93" fmla="*/ 0 h 2857"/>
                <a:gd name="T94" fmla="*/ 0 w 2857"/>
                <a:gd name="T95" fmla="*/ 0 h 2857"/>
                <a:gd name="T96" fmla="*/ 0 w 2857"/>
                <a:gd name="T97" fmla="*/ 0 h 2857"/>
                <a:gd name="T98" fmla="*/ 0 w 2857"/>
                <a:gd name="T99" fmla="*/ 0 h 2857"/>
                <a:gd name="T100" fmla="*/ 0 w 2857"/>
                <a:gd name="T101" fmla="*/ 0 h 2857"/>
                <a:gd name="T102" fmla="*/ 0 w 2857"/>
                <a:gd name="T103" fmla="*/ 0 h 2857"/>
                <a:gd name="T104" fmla="*/ 0 w 2857"/>
                <a:gd name="T105" fmla="*/ 0 h 2857"/>
                <a:gd name="T106" fmla="*/ 0 w 2857"/>
                <a:gd name="T107" fmla="*/ 0 h 2857"/>
                <a:gd name="T108" fmla="*/ 0 w 2857"/>
                <a:gd name="T109" fmla="*/ 0 h 2857"/>
                <a:gd name="T110" fmla="*/ 0 w 2857"/>
                <a:gd name="T111" fmla="*/ 0 h 2857"/>
                <a:gd name="T112" fmla="*/ 0 w 2857"/>
                <a:gd name="T113" fmla="*/ 0 h 2857"/>
                <a:gd name="T114" fmla="*/ 0 w 2857"/>
                <a:gd name="T115" fmla="*/ 0 h 2857"/>
                <a:gd name="T116" fmla="*/ 0 w 2857"/>
                <a:gd name="T117" fmla="*/ 0 h 2857"/>
                <a:gd name="T118" fmla="*/ 0 w 2857"/>
                <a:gd name="T119" fmla="*/ 0 h 285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57"/>
                <a:gd name="T181" fmla="*/ 0 h 2857"/>
                <a:gd name="T182" fmla="*/ 2857 w 2857"/>
                <a:gd name="T183" fmla="*/ 2857 h 285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57" h="2857">
                  <a:moveTo>
                    <a:pt x="2857" y="1428"/>
                  </a:moveTo>
                  <a:lnTo>
                    <a:pt x="2794" y="1428"/>
                  </a:lnTo>
                  <a:lnTo>
                    <a:pt x="2794" y="1411"/>
                  </a:lnTo>
                  <a:lnTo>
                    <a:pt x="2794" y="1393"/>
                  </a:lnTo>
                  <a:lnTo>
                    <a:pt x="2794" y="1375"/>
                  </a:lnTo>
                  <a:lnTo>
                    <a:pt x="2793" y="1358"/>
                  </a:lnTo>
                  <a:lnTo>
                    <a:pt x="2792" y="1341"/>
                  </a:lnTo>
                  <a:lnTo>
                    <a:pt x="2791" y="1323"/>
                  </a:lnTo>
                  <a:lnTo>
                    <a:pt x="2790" y="1306"/>
                  </a:lnTo>
                  <a:lnTo>
                    <a:pt x="2789" y="1288"/>
                  </a:lnTo>
                  <a:lnTo>
                    <a:pt x="2786" y="1272"/>
                  </a:lnTo>
                  <a:lnTo>
                    <a:pt x="2784" y="1254"/>
                  </a:lnTo>
                  <a:lnTo>
                    <a:pt x="2781" y="1237"/>
                  </a:lnTo>
                  <a:lnTo>
                    <a:pt x="2779" y="1219"/>
                  </a:lnTo>
                  <a:lnTo>
                    <a:pt x="2777" y="1203"/>
                  </a:lnTo>
                  <a:lnTo>
                    <a:pt x="2773" y="1186"/>
                  </a:lnTo>
                  <a:lnTo>
                    <a:pt x="2771" y="1170"/>
                  </a:lnTo>
                  <a:lnTo>
                    <a:pt x="2767" y="1153"/>
                  </a:lnTo>
                  <a:lnTo>
                    <a:pt x="2764" y="1136"/>
                  </a:lnTo>
                  <a:lnTo>
                    <a:pt x="2760" y="1120"/>
                  </a:lnTo>
                  <a:lnTo>
                    <a:pt x="2757" y="1103"/>
                  </a:lnTo>
                  <a:lnTo>
                    <a:pt x="2752" y="1087"/>
                  </a:lnTo>
                  <a:lnTo>
                    <a:pt x="2747" y="1070"/>
                  </a:lnTo>
                  <a:lnTo>
                    <a:pt x="2743" y="1053"/>
                  </a:lnTo>
                  <a:lnTo>
                    <a:pt x="2739" y="1038"/>
                  </a:lnTo>
                  <a:lnTo>
                    <a:pt x="2734" y="1021"/>
                  </a:lnTo>
                  <a:lnTo>
                    <a:pt x="2728" y="1006"/>
                  </a:lnTo>
                  <a:lnTo>
                    <a:pt x="2723" y="989"/>
                  </a:lnTo>
                  <a:lnTo>
                    <a:pt x="2717" y="974"/>
                  </a:lnTo>
                  <a:lnTo>
                    <a:pt x="2713" y="958"/>
                  </a:lnTo>
                  <a:lnTo>
                    <a:pt x="2707" y="943"/>
                  </a:lnTo>
                  <a:lnTo>
                    <a:pt x="2700" y="926"/>
                  </a:lnTo>
                  <a:lnTo>
                    <a:pt x="2694" y="911"/>
                  </a:lnTo>
                  <a:lnTo>
                    <a:pt x="2688" y="896"/>
                  </a:lnTo>
                  <a:lnTo>
                    <a:pt x="2681" y="880"/>
                  </a:lnTo>
                  <a:lnTo>
                    <a:pt x="2675" y="866"/>
                  </a:lnTo>
                  <a:lnTo>
                    <a:pt x="2668" y="850"/>
                  </a:lnTo>
                  <a:lnTo>
                    <a:pt x="2660" y="835"/>
                  </a:lnTo>
                  <a:lnTo>
                    <a:pt x="2653" y="821"/>
                  </a:lnTo>
                  <a:lnTo>
                    <a:pt x="2645" y="805"/>
                  </a:lnTo>
                  <a:lnTo>
                    <a:pt x="2638" y="791"/>
                  </a:lnTo>
                  <a:lnTo>
                    <a:pt x="2630" y="777"/>
                  </a:lnTo>
                  <a:lnTo>
                    <a:pt x="2623" y="763"/>
                  </a:lnTo>
                  <a:lnTo>
                    <a:pt x="2614" y="747"/>
                  </a:lnTo>
                  <a:lnTo>
                    <a:pt x="2606" y="733"/>
                  </a:lnTo>
                  <a:lnTo>
                    <a:pt x="2598" y="720"/>
                  </a:lnTo>
                  <a:lnTo>
                    <a:pt x="2588" y="706"/>
                  </a:lnTo>
                  <a:lnTo>
                    <a:pt x="2580" y="691"/>
                  </a:lnTo>
                  <a:lnTo>
                    <a:pt x="2570" y="677"/>
                  </a:lnTo>
                  <a:lnTo>
                    <a:pt x="2562" y="664"/>
                  </a:lnTo>
                  <a:lnTo>
                    <a:pt x="2553" y="650"/>
                  </a:lnTo>
                  <a:lnTo>
                    <a:pt x="2543" y="637"/>
                  </a:lnTo>
                  <a:lnTo>
                    <a:pt x="2534" y="624"/>
                  </a:lnTo>
                  <a:lnTo>
                    <a:pt x="2524" y="611"/>
                  </a:lnTo>
                  <a:lnTo>
                    <a:pt x="2513" y="598"/>
                  </a:lnTo>
                  <a:lnTo>
                    <a:pt x="2504" y="585"/>
                  </a:lnTo>
                  <a:lnTo>
                    <a:pt x="2493" y="572"/>
                  </a:lnTo>
                  <a:lnTo>
                    <a:pt x="2483" y="559"/>
                  </a:lnTo>
                  <a:lnTo>
                    <a:pt x="2472" y="545"/>
                  </a:lnTo>
                  <a:lnTo>
                    <a:pt x="2461" y="534"/>
                  </a:lnTo>
                  <a:lnTo>
                    <a:pt x="2451" y="521"/>
                  </a:lnTo>
                  <a:lnTo>
                    <a:pt x="2440" y="509"/>
                  </a:lnTo>
                  <a:lnTo>
                    <a:pt x="2429" y="497"/>
                  </a:lnTo>
                  <a:lnTo>
                    <a:pt x="2417" y="485"/>
                  </a:lnTo>
                  <a:lnTo>
                    <a:pt x="2407" y="473"/>
                  </a:lnTo>
                  <a:lnTo>
                    <a:pt x="2395" y="461"/>
                  </a:lnTo>
                  <a:lnTo>
                    <a:pt x="2383" y="451"/>
                  </a:lnTo>
                  <a:lnTo>
                    <a:pt x="2371" y="439"/>
                  </a:lnTo>
                  <a:lnTo>
                    <a:pt x="2359" y="427"/>
                  </a:lnTo>
                  <a:lnTo>
                    <a:pt x="2347" y="416"/>
                  </a:lnTo>
                  <a:lnTo>
                    <a:pt x="2336" y="405"/>
                  </a:lnTo>
                  <a:lnTo>
                    <a:pt x="2322" y="395"/>
                  </a:lnTo>
                  <a:lnTo>
                    <a:pt x="2311" y="384"/>
                  </a:lnTo>
                  <a:lnTo>
                    <a:pt x="2298" y="373"/>
                  </a:lnTo>
                  <a:lnTo>
                    <a:pt x="2285" y="363"/>
                  </a:lnTo>
                  <a:lnTo>
                    <a:pt x="2273" y="353"/>
                  </a:lnTo>
                  <a:lnTo>
                    <a:pt x="2260" y="343"/>
                  </a:lnTo>
                  <a:lnTo>
                    <a:pt x="2247" y="333"/>
                  </a:lnTo>
                  <a:lnTo>
                    <a:pt x="2234" y="322"/>
                  </a:lnTo>
                  <a:lnTo>
                    <a:pt x="2219" y="313"/>
                  </a:lnTo>
                  <a:lnTo>
                    <a:pt x="2206" y="303"/>
                  </a:lnTo>
                  <a:lnTo>
                    <a:pt x="2192" y="295"/>
                  </a:lnTo>
                  <a:lnTo>
                    <a:pt x="2179" y="286"/>
                  </a:lnTo>
                  <a:lnTo>
                    <a:pt x="2165" y="276"/>
                  </a:lnTo>
                  <a:lnTo>
                    <a:pt x="2152" y="268"/>
                  </a:lnTo>
                  <a:lnTo>
                    <a:pt x="2137" y="259"/>
                  </a:lnTo>
                  <a:lnTo>
                    <a:pt x="2123" y="250"/>
                  </a:lnTo>
                  <a:lnTo>
                    <a:pt x="2109" y="242"/>
                  </a:lnTo>
                  <a:lnTo>
                    <a:pt x="2095" y="235"/>
                  </a:lnTo>
                  <a:lnTo>
                    <a:pt x="2079" y="226"/>
                  </a:lnTo>
                  <a:lnTo>
                    <a:pt x="2065" y="218"/>
                  </a:lnTo>
                  <a:lnTo>
                    <a:pt x="2051" y="211"/>
                  </a:lnTo>
                  <a:lnTo>
                    <a:pt x="2035" y="204"/>
                  </a:lnTo>
                  <a:lnTo>
                    <a:pt x="2021" y="195"/>
                  </a:lnTo>
                  <a:lnTo>
                    <a:pt x="2006" y="188"/>
                  </a:lnTo>
                  <a:lnTo>
                    <a:pt x="1990" y="182"/>
                  </a:lnTo>
                  <a:lnTo>
                    <a:pt x="1976" y="175"/>
                  </a:lnTo>
                  <a:lnTo>
                    <a:pt x="1961" y="168"/>
                  </a:lnTo>
                  <a:lnTo>
                    <a:pt x="1945" y="162"/>
                  </a:lnTo>
                  <a:lnTo>
                    <a:pt x="1930" y="156"/>
                  </a:lnTo>
                  <a:lnTo>
                    <a:pt x="1914" y="150"/>
                  </a:lnTo>
                  <a:lnTo>
                    <a:pt x="1898" y="144"/>
                  </a:lnTo>
                  <a:lnTo>
                    <a:pt x="1882" y="138"/>
                  </a:lnTo>
                  <a:lnTo>
                    <a:pt x="1867" y="132"/>
                  </a:lnTo>
                  <a:lnTo>
                    <a:pt x="1850" y="128"/>
                  </a:lnTo>
                  <a:lnTo>
                    <a:pt x="1835" y="123"/>
                  </a:lnTo>
                  <a:lnTo>
                    <a:pt x="1818" y="117"/>
                  </a:lnTo>
                  <a:lnTo>
                    <a:pt x="1803" y="114"/>
                  </a:lnTo>
                  <a:lnTo>
                    <a:pt x="1786" y="109"/>
                  </a:lnTo>
                  <a:lnTo>
                    <a:pt x="1770" y="104"/>
                  </a:lnTo>
                  <a:lnTo>
                    <a:pt x="1754" y="100"/>
                  </a:lnTo>
                  <a:lnTo>
                    <a:pt x="1738" y="96"/>
                  </a:lnTo>
                  <a:lnTo>
                    <a:pt x="1721" y="92"/>
                  </a:lnTo>
                  <a:lnTo>
                    <a:pt x="1705" y="89"/>
                  </a:lnTo>
                  <a:lnTo>
                    <a:pt x="1688" y="85"/>
                  </a:lnTo>
                  <a:lnTo>
                    <a:pt x="1670" y="83"/>
                  </a:lnTo>
                  <a:lnTo>
                    <a:pt x="1654" y="79"/>
                  </a:lnTo>
                  <a:lnTo>
                    <a:pt x="1637" y="77"/>
                  </a:lnTo>
                  <a:lnTo>
                    <a:pt x="1620" y="74"/>
                  </a:lnTo>
                  <a:lnTo>
                    <a:pt x="1603" y="72"/>
                  </a:lnTo>
                  <a:lnTo>
                    <a:pt x="1586" y="70"/>
                  </a:lnTo>
                  <a:lnTo>
                    <a:pt x="1568" y="68"/>
                  </a:lnTo>
                  <a:lnTo>
                    <a:pt x="1552" y="66"/>
                  </a:lnTo>
                  <a:lnTo>
                    <a:pt x="1534" y="65"/>
                  </a:lnTo>
                  <a:lnTo>
                    <a:pt x="1516" y="64"/>
                  </a:lnTo>
                  <a:lnTo>
                    <a:pt x="1499" y="62"/>
                  </a:lnTo>
                  <a:lnTo>
                    <a:pt x="1482" y="62"/>
                  </a:lnTo>
                  <a:lnTo>
                    <a:pt x="1464" y="61"/>
                  </a:lnTo>
                  <a:lnTo>
                    <a:pt x="1446" y="61"/>
                  </a:lnTo>
                  <a:lnTo>
                    <a:pt x="1428" y="61"/>
                  </a:lnTo>
                  <a:lnTo>
                    <a:pt x="1428" y="0"/>
                  </a:lnTo>
                  <a:lnTo>
                    <a:pt x="1447" y="0"/>
                  </a:lnTo>
                  <a:lnTo>
                    <a:pt x="1465" y="0"/>
                  </a:lnTo>
                  <a:lnTo>
                    <a:pt x="1484" y="1"/>
                  </a:lnTo>
                  <a:lnTo>
                    <a:pt x="1502" y="1"/>
                  </a:lnTo>
                  <a:lnTo>
                    <a:pt x="1521" y="2"/>
                  </a:lnTo>
                  <a:lnTo>
                    <a:pt x="1539" y="3"/>
                  </a:lnTo>
                  <a:lnTo>
                    <a:pt x="1556" y="4"/>
                  </a:lnTo>
                  <a:lnTo>
                    <a:pt x="1574" y="7"/>
                  </a:lnTo>
                  <a:lnTo>
                    <a:pt x="1593" y="9"/>
                  </a:lnTo>
                  <a:lnTo>
                    <a:pt x="1611" y="10"/>
                  </a:lnTo>
                  <a:lnTo>
                    <a:pt x="1629" y="13"/>
                  </a:lnTo>
                  <a:lnTo>
                    <a:pt x="1646" y="16"/>
                  </a:lnTo>
                  <a:lnTo>
                    <a:pt x="1664" y="19"/>
                  </a:lnTo>
                  <a:lnTo>
                    <a:pt x="1681" y="22"/>
                  </a:lnTo>
                  <a:lnTo>
                    <a:pt x="1699" y="24"/>
                  </a:lnTo>
                  <a:lnTo>
                    <a:pt x="1716" y="28"/>
                  </a:lnTo>
                  <a:lnTo>
                    <a:pt x="1734" y="32"/>
                  </a:lnTo>
                  <a:lnTo>
                    <a:pt x="1751" y="36"/>
                  </a:lnTo>
                  <a:lnTo>
                    <a:pt x="1769" y="40"/>
                  </a:lnTo>
                  <a:lnTo>
                    <a:pt x="1785" y="45"/>
                  </a:lnTo>
                  <a:lnTo>
                    <a:pt x="1803" y="48"/>
                  </a:lnTo>
                  <a:lnTo>
                    <a:pt x="1820" y="53"/>
                  </a:lnTo>
                  <a:lnTo>
                    <a:pt x="1836" y="59"/>
                  </a:lnTo>
                  <a:lnTo>
                    <a:pt x="1853" y="64"/>
                  </a:lnTo>
                  <a:lnTo>
                    <a:pt x="1871" y="68"/>
                  </a:lnTo>
                  <a:lnTo>
                    <a:pt x="1887" y="74"/>
                  </a:lnTo>
                  <a:lnTo>
                    <a:pt x="1903" y="80"/>
                  </a:lnTo>
                  <a:lnTo>
                    <a:pt x="1919" y="86"/>
                  </a:lnTo>
                  <a:lnTo>
                    <a:pt x="1936" y="92"/>
                  </a:lnTo>
                  <a:lnTo>
                    <a:pt x="1952" y="98"/>
                  </a:lnTo>
                  <a:lnTo>
                    <a:pt x="1968" y="105"/>
                  </a:lnTo>
                  <a:lnTo>
                    <a:pt x="1984" y="111"/>
                  </a:lnTo>
                  <a:lnTo>
                    <a:pt x="2000" y="118"/>
                  </a:lnTo>
                  <a:lnTo>
                    <a:pt x="2016" y="125"/>
                  </a:lnTo>
                  <a:lnTo>
                    <a:pt x="2032" y="132"/>
                  </a:lnTo>
                  <a:lnTo>
                    <a:pt x="2047" y="141"/>
                  </a:lnTo>
                  <a:lnTo>
                    <a:pt x="2063" y="148"/>
                  </a:lnTo>
                  <a:lnTo>
                    <a:pt x="2078" y="156"/>
                  </a:lnTo>
                  <a:lnTo>
                    <a:pt x="2094" y="163"/>
                  </a:lnTo>
                  <a:lnTo>
                    <a:pt x="2109" y="172"/>
                  </a:lnTo>
                  <a:lnTo>
                    <a:pt x="2124" y="180"/>
                  </a:lnTo>
                  <a:lnTo>
                    <a:pt x="2140" y="188"/>
                  </a:lnTo>
                  <a:lnTo>
                    <a:pt x="2154" y="198"/>
                  </a:lnTo>
                  <a:lnTo>
                    <a:pt x="2169" y="206"/>
                  </a:lnTo>
                  <a:lnTo>
                    <a:pt x="2184" y="216"/>
                  </a:lnTo>
                  <a:lnTo>
                    <a:pt x="2198" y="224"/>
                  </a:lnTo>
                  <a:lnTo>
                    <a:pt x="2212" y="233"/>
                  </a:lnTo>
                  <a:lnTo>
                    <a:pt x="2228" y="243"/>
                  </a:lnTo>
                  <a:lnTo>
                    <a:pt x="2242" y="254"/>
                  </a:lnTo>
                  <a:lnTo>
                    <a:pt x="2255" y="263"/>
                  </a:lnTo>
                  <a:lnTo>
                    <a:pt x="2269" y="273"/>
                  </a:lnTo>
                  <a:lnTo>
                    <a:pt x="2283" y="283"/>
                  </a:lnTo>
                  <a:lnTo>
                    <a:pt x="2296" y="294"/>
                  </a:lnTo>
                  <a:lnTo>
                    <a:pt x="2311" y="305"/>
                  </a:lnTo>
                  <a:lnTo>
                    <a:pt x="2324" y="315"/>
                  </a:lnTo>
                  <a:lnTo>
                    <a:pt x="2337" y="326"/>
                  </a:lnTo>
                  <a:lnTo>
                    <a:pt x="2350" y="337"/>
                  </a:lnTo>
                  <a:lnTo>
                    <a:pt x="2363" y="347"/>
                  </a:lnTo>
                  <a:lnTo>
                    <a:pt x="2376" y="359"/>
                  </a:lnTo>
                  <a:lnTo>
                    <a:pt x="2389" y="371"/>
                  </a:lnTo>
                  <a:lnTo>
                    <a:pt x="2402" y="382"/>
                  </a:lnTo>
                  <a:lnTo>
                    <a:pt x="2414" y="394"/>
                  </a:lnTo>
                  <a:lnTo>
                    <a:pt x="2426" y="405"/>
                  </a:lnTo>
                  <a:lnTo>
                    <a:pt x="2439" y="417"/>
                  </a:lnTo>
                  <a:lnTo>
                    <a:pt x="2451" y="430"/>
                  </a:lnTo>
                  <a:lnTo>
                    <a:pt x="2462" y="442"/>
                  </a:lnTo>
                  <a:lnTo>
                    <a:pt x="2474" y="455"/>
                  </a:lnTo>
                  <a:lnTo>
                    <a:pt x="2486" y="467"/>
                  </a:lnTo>
                  <a:lnTo>
                    <a:pt x="2497" y="480"/>
                  </a:lnTo>
                  <a:lnTo>
                    <a:pt x="2509" y="493"/>
                  </a:lnTo>
                  <a:lnTo>
                    <a:pt x="2519" y="506"/>
                  </a:lnTo>
                  <a:lnTo>
                    <a:pt x="2530" y="519"/>
                  </a:lnTo>
                  <a:lnTo>
                    <a:pt x="2542" y="532"/>
                  </a:lnTo>
                  <a:lnTo>
                    <a:pt x="2553" y="545"/>
                  </a:lnTo>
                  <a:lnTo>
                    <a:pt x="2562" y="560"/>
                  </a:lnTo>
                  <a:lnTo>
                    <a:pt x="2573" y="573"/>
                  </a:lnTo>
                  <a:lnTo>
                    <a:pt x="2583" y="587"/>
                  </a:lnTo>
                  <a:lnTo>
                    <a:pt x="2593" y="601"/>
                  </a:lnTo>
                  <a:lnTo>
                    <a:pt x="2604" y="615"/>
                  </a:lnTo>
                  <a:lnTo>
                    <a:pt x="2613" y="630"/>
                  </a:lnTo>
                  <a:lnTo>
                    <a:pt x="2623" y="644"/>
                  </a:lnTo>
                  <a:lnTo>
                    <a:pt x="2632" y="658"/>
                  </a:lnTo>
                  <a:lnTo>
                    <a:pt x="2640" y="672"/>
                  </a:lnTo>
                  <a:lnTo>
                    <a:pt x="2650" y="687"/>
                  </a:lnTo>
                  <a:lnTo>
                    <a:pt x="2659" y="702"/>
                  </a:lnTo>
                  <a:lnTo>
                    <a:pt x="2668" y="718"/>
                  </a:lnTo>
                  <a:lnTo>
                    <a:pt x="2676" y="732"/>
                  </a:lnTo>
                  <a:lnTo>
                    <a:pt x="2684" y="747"/>
                  </a:lnTo>
                  <a:lnTo>
                    <a:pt x="2692" y="763"/>
                  </a:lnTo>
                  <a:lnTo>
                    <a:pt x="2701" y="778"/>
                  </a:lnTo>
                  <a:lnTo>
                    <a:pt x="2708" y="793"/>
                  </a:lnTo>
                  <a:lnTo>
                    <a:pt x="2716" y="809"/>
                  </a:lnTo>
                  <a:lnTo>
                    <a:pt x="2723" y="824"/>
                  </a:lnTo>
                  <a:lnTo>
                    <a:pt x="2730" y="840"/>
                  </a:lnTo>
                  <a:lnTo>
                    <a:pt x="2738" y="856"/>
                  </a:lnTo>
                  <a:lnTo>
                    <a:pt x="2745" y="872"/>
                  </a:lnTo>
                  <a:lnTo>
                    <a:pt x="2751" y="888"/>
                  </a:lnTo>
                  <a:lnTo>
                    <a:pt x="2758" y="904"/>
                  </a:lnTo>
                  <a:lnTo>
                    <a:pt x="2764" y="920"/>
                  </a:lnTo>
                  <a:lnTo>
                    <a:pt x="2770" y="937"/>
                  </a:lnTo>
                  <a:lnTo>
                    <a:pt x="2776" y="954"/>
                  </a:lnTo>
                  <a:lnTo>
                    <a:pt x="2781" y="970"/>
                  </a:lnTo>
                  <a:lnTo>
                    <a:pt x="2787" y="987"/>
                  </a:lnTo>
                  <a:lnTo>
                    <a:pt x="2792" y="1004"/>
                  </a:lnTo>
                  <a:lnTo>
                    <a:pt x="2798" y="1020"/>
                  </a:lnTo>
                  <a:lnTo>
                    <a:pt x="2803" y="1037"/>
                  </a:lnTo>
                  <a:lnTo>
                    <a:pt x="2808" y="1055"/>
                  </a:lnTo>
                  <a:lnTo>
                    <a:pt x="2811" y="1071"/>
                  </a:lnTo>
                  <a:lnTo>
                    <a:pt x="2816" y="1088"/>
                  </a:lnTo>
                  <a:lnTo>
                    <a:pt x="2821" y="1106"/>
                  </a:lnTo>
                  <a:lnTo>
                    <a:pt x="2824" y="1123"/>
                  </a:lnTo>
                  <a:lnTo>
                    <a:pt x="2828" y="1140"/>
                  </a:lnTo>
                  <a:lnTo>
                    <a:pt x="2831" y="1158"/>
                  </a:lnTo>
                  <a:lnTo>
                    <a:pt x="2835" y="1176"/>
                  </a:lnTo>
                  <a:lnTo>
                    <a:pt x="2837" y="1193"/>
                  </a:lnTo>
                  <a:lnTo>
                    <a:pt x="2841" y="1211"/>
                  </a:lnTo>
                  <a:lnTo>
                    <a:pt x="2843" y="1229"/>
                  </a:lnTo>
                  <a:lnTo>
                    <a:pt x="2845" y="1247"/>
                  </a:lnTo>
                  <a:lnTo>
                    <a:pt x="2848" y="1265"/>
                  </a:lnTo>
                  <a:lnTo>
                    <a:pt x="2849" y="1282"/>
                  </a:lnTo>
                  <a:lnTo>
                    <a:pt x="2851" y="1300"/>
                  </a:lnTo>
                  <a:lnTo>
                    <a:pt x="2853" y="1318"/>
                  </a:lnTo>
                  <a:lnTo>
                    <a:pt x="2854" y="1337"/>
                  </a:lnTo>
                  <a:lnTo>
                    <a:pt x="2855" y="1355"/>
                  </a:lnTo>
                  <a:lnTo>
                    <a:pt x="2856" y="1373"/>
                  </a:lnTo>
                  <a:lnTo>
                    <a:pt x="2856" y="1392"/>
                  </a:lnTo>
                  <a:lnTo>
                    <a:pt x="2856" y="1409"/>
                  </a:lnTo>
                  <a:lnTo>
                    <a:pt x="2857" y="1428"/>
                  </a:lnTo>
                  <a:close/>
                  <a:moveTo>
                    <a:pt x="1428" y="2857"/>
                  </a:moveTo>
                  <a:lnTo>
                    <a:pt x="1428" y="2795"/>
                  </a:lnTo>
                  <a:lnTo>
                    <a:pt x="1446" y="2795"/>
                  </a:lnTo>
                  <a:lnTo>
                    <a:pt x="1464" y="2794"/>
                  </a:lnTo>
                  <a:lnTo>
                    <a:pt x="1482" y="2794"/>
                  </a:lnTo>
                  <a:lnTo>
                    <a:pt x="1499" y="2793"/>
                  </a:lnTo>
                  <a:lnTo>
                    <a:pt x="1516" y="2792"/>
                  </a:lnTo>
                  <a:lnTo>
                    <a:pt x="1534" y="2791"/>
                  </a:lnTo>
                  <a:lnTo>
                    <a:pt x="1552" y="2789"/>
                  </a:lnTo>
                  <a:lnTo>
                    <a:pt x="1568" y="2788"/>
                  </a:lnTo>
                  <a:lnTo>
                    <a:pt x="1586" y="2786"/>
                  </a:lnTo>
                  <a:lnTo>
                    <a:pt x="1603" y="2785"/>
                  </a:lnTo>
                  <a:lnTo>
                    <a:pt x="1620" y="2782"/>
                  </a:lnTo>
                  <a:lnTo>
                    <a:pt x="1637" y="2780"/>
                  </a:lnTo>
                  <a:lnTo>
                    <a:pt x="1654" y="2776"/>
                  </a:lnTo>
                  <a:lnTo>
                    <a:pt x="1670" y="2774"/>
                  </a:lnTo>
                  <a:lnTo>
                    <a:pt x="1687" y="2770"/>
                  </a:lnTo>
                  <a:lnTo>
                    <a:pt x="1705" y="2767"/>
                  </a:lnTo>
                  <a:lnTo>
                    <a:pt x="1721" y="2763"/>
                  </a:lnTo>
                  <a:lnTo>
                    <a:pt x="1738" y="2760"/>
                  </a:lnTo>
                  <a:lnTo>
                    <a:pt x="1754" y="2756"/>
                  </a:lnTo>
                  <a:lnTo>
                    <a:pt x="1770" y="2753"/>
                  </a:lnTo>
                  <a:lnTo>
                    <a:pt x="1786" y="2748"/>
                  </a:lnTo>
                  <a:lnTo>
                    <a:pt x="1803" y="2743"/>
                  </a:lnTo>
                  <a:lnTo>
                    <a:pt x="1818" y="2738"/>
                  </a:lnTo>
                  <a:lnTo>
                    <a:pt x="1835" y="2734"/>
                  </a:lnTo>
                  <a:lnTo>
                    <a:pt x="1850" y="2729"/>
                  </a:lnTo>
                  <a:lnTo>
                    <a:pt x="1867" y="2723"/>
                  </a:lnTo>
                  <a:lnTo>
                    <a:pt x="1882" y="2718"/>
                  </a:lnTo>
                  <a:lnTo>
                    <a:pt x="1898" y="2712"/>
                  </a:lnTo>
                  <a:lnTo>
                    <a:pt x="1914" y="2706"/>
                  </a:lnTo>
                  <a:lnTo>
                    <a:pt x="1930" y="2700"/>
                  </a:lnTo>
                  <a:lnTo>
                    <a:pt x="1945" y="2695"/>
                  </a:lnTo>
                  <a:lnTo>
                    <a:pt x="1961" y="2687"/>
                  </a:lnTo>
                  <a:lnTo>
                    <a:pt x="1976" y="2681"/>
                  </a:lnTo>
                  <a:lnTo>
                    <a:pt x="1990" y="2674"/>
                  </a:lnTo>
                  <a:lnTo>
                    <a:pt x="2006" y="2667"/>
                  </a:lnTo>
                  <a:lnTo>
                    <a:pt x="2021" y="2660"/>
                  </a:lnTo>
                  <a:lnTo>
                    <a:pt x="2035" y="2653"/>
                  </a:lnTo>
                  <a:lnTo>
                    <a:pt x="2051" y="2646"/>
                  </a:lnTo>
                  <a:lnTo>
                    <a:pt x="2065" y="2638"/>
                  </a:lnTo>
                  <a:lnTo>
                    <a:pt x="2079" y="2630"/>
                  </a:lnTo>
                  <a:lnTo>
                    <a:pt x="2095" y="2622"/>
                  </a:lnTo>
                  <a:lnTo>
                    <a:pt x="2109" y="2614"/>
                  </a:lnTo>
                  <a:lnTo>
                    <a:pt x="2123" y="2606"/>
                  </a:lnTo>
                  <a:lnTo>
                    <a:pt x="2137" y="2597"/>
                  </a:lnTo>
                  <a:lnTo>
                    <a:pt x="2152" y="2589"/>
                  </a:lnTo>
                  <a:lnTo>
                    <a:pt x="2165" y="2579"/>
                  </a:lnTo>
                  <a:lnTo>
                    <a:pt x="2179" y="2571"/>
                  </a:lnTo>
                  <a:lnTo>
                    <a:pt x="2192" y="2562"/>
                  </a:lnTo>
                  <a:lnTo>
                    <a:pt x="2206" y="2552"/>
                  </a:lnTo>
                  <a:lnTo>
                    <a:pt x="2219" y="2543"/>
                  </a:lnTo>
                  <a:lnTo>
                    <a:pt x="2234" y="2533"/>
                  </a:lnTo>
                  <a:lnTo>
                    <a:pt x="2247" y="2524"/>
                  </a:lnTo>
                  <a:lnTo>
                    <a:pt x="2260" y="2514"/>
                  </a:lnTo>
                  <a:lnTo>
                    <a:pt x="2273" y="2503"/>
                  </a:lnTo>
                  <a:lnTo>
                    <a:pt x="2285" y="2493"/>
                  </a:lnTo>
                  <a:lnTo>
                    <a:pt x="2298" y="2483"/>
                  </a:lnTo>
                  <a:lnTo>
                    <a:pt x="2311" y="2473"/>
                  </a:lnTo>
                  <a:lnTo>
                    <a:pt x="2322" y="2462"/>
                  </a:lnTo>
                  <a:lnTo>
                    <a:pt x="2336" y="2451"/>
                  </a:lnTo>
                  <a:lnTo>
                    <a:pt x="2347" y="2441"/>
                  </a:lnTo>
                  <a:lnTo>
                    <a:pt x="2359" y="2429"/>
                  </a:lnTo>
                  <a:lnTo>
                    <a:pt x="2371" y="2418"/>
                  </a:lnTo>
                  <a:lnTo>
                    <a:pt x="2383" y="2406"/>
                  </a:lnTo>
                  <a:lnTo>
                    <a:pt x="2395" y="2394"/>
                  </a:lnTo>
                  <a:lnTo>
                    <a:pt x="2407" y="2384"/>
                  </a:lnTo>
                  <a:lnTo>
                    <a:pt x="2417" y="2372"/>
                  </a:lnTo>
                  <a:lnTo>
                    <a:pt x="2429" y="2360"/>
                  </a:lnTo>
                  <a:lnTo>
                    <a:pt x="2440" y="2347"/>
                  </a:lnTo>
                  <a:lnTo>
                    <a:pt x="2451" y="2335"/>
                  </a:lnTo>
                  <a:lnTo>
                    <a:pt x="2461" y="2323"/>
                  </a:lnTo>
                  <a:lnTo>
                    <a:pt x="2472" y="2310"/>
                  </a:lnTo>
                  <a:lnTo>
                    <a:pt x="2483" y="2298"/>
                  </a:lnTo>
                  <a:lnTo>
                    <a:pt x="2493" y="2285"/>
                  </a:lnTo>
                  <a:lnTo>
                    <a:pt x="2504" y="2272"/>
                  </a:lnTo>
                  <a:lnTo>
                    <a:pt x="2513" y="2259"/>
                  </a:lnTo>
                  <a:lnTo>
                    <a:pt x="2524" y="2246"/>
                  </a:lnTo>
                  <a:lnTo>
                    <a:pt x="2534" y="2233"/>
                  </a:lnTo>
                  <a:lnTo>
                    <a:pt x="2543" y="2220"/>
                  </a:lnTo>
                  <a:lnTo>
                    <a:pt x="2553" y="2206"/>
                  </a:lnTo>
                  <a:lnTo>
                    <a:pt x="2562" y="2193"/>
                  </a:lnTo>
                  <a:lnTo>
                    <a:pt x="2570" y="2178"/>
                  </a:lnTo>
                  <a:lnTo>
                    <a:pt x="2580" y="2165"/>
                  </a:lnTo>
                  <a:lnTo>
                    <a:pt x="2588" y="2151"/>
                  </a:lnTo>
                  <a:lnTo>
                    <a:pt x="2598" y="2137"/>
                  </a:lnTo>
                  <a:lnTo>
                    <a:pt x="2606" y="2123"/>
                  </a:lnTo>
                  <a:lnTo>
                    <a:pt x="2614" y="2108"/>
                  </a:lnTo>
                  <a:lnTo>
                    <a:pt x="2623" y="2094"/>
                  </a:lnTo>
                  <a:lnTo>
                    <a:pt x="2630" y="2080"/>
                  </a:lnTo>
                  <a:lnTo>
                    <a:pt x="2638" y="2066"/>
                  </a:lnTo>
                  <a:lnTo>
                    <a:pt x="2645" y="2050"/>
                  </a:lnTo>
                  <a:lnTo>
                    <a:pt x="2653" y="2036"/>
                  </a:lnTo>
                  <a:lnTo>
                    <a:pt x="2660" y="2021"/>
                  </a:lnTo>
                  <a:lnTo>
                    <a:pt x="2668" y="2006"/>
                  </a:lnTo>
                  <a:lnTo>
                    <a:pt x="2675" y="1991"/>
                  </a:lnTo>
                  <a:lnTo>
                    <a:pt x="2681" y="1975"/>
                  </a:lnTo>
                  <a:lnTo>
                    <a:pt x="2688" y="1960"/>
                  </a:lnTo>
                  <a:lnTo>
                    <a:pt x="2694" y="1945"/>
                  </a:lnTo>
                  <a:lnTo>
                    <a:pt x="2700" y="1929"/>
                  </a:lnTo>
                  <a:lnTo>
                    <a:pt x="2707" y="1914"/>
                  </a:lnTo>
                  <a:lnTo>
                    <a:pt x="2713" y="1898"/>
                  </a:lnTo>
                  <a:lnTo>
                    <a:pt x="2717" y="1883"/>
                  </a:lnTo>
                  <a:lnTo>
                    <a:pt x="2723" y="1866"/>
                  </a:lnTo>
                  <a:lnTo>
                    <a:pt x="2728" y="1851"/>
                  </a:lnTo>
                  <a:lnTo>
                    <a:pt x="2734" y="1834"/>
                  </a:lnTo>
                  <a:lnTo>
                    <a:pt x="2739" y="1819"/>
                  </a:lnTo>
                  <a:lnTo>
                    <a:pt x="2743" y="1802"/>
                  </a:lnTo>
                  <a:lnTo>
                    <a:pt x="2747" y="1786"/>
                  </a:lnTo>
                  <a:lnTo>
                    <a:pt x="2752" y="1770"/>
                  </a:lnTo>
                  <a:lnTo>
                    <a:pt x="2757" y="1754"/>
                  </a:lnTo>
                  <a:lnTo>
                    <a:pt x="2760" y="1737"/>
                  </a:lnTo>
                  <a:lnTo>
                    <a:pt x="2764" y="1720"/>
                  </a:lnTo>
                  <a:lnTo>
                    <a:pt x="2767" y="1704"/>
                  </a:lnTo>
                  <a:lnTo>
                    <a:pt x="2771" y="1687"/>
                  </a:lnTo>
                  <a:lnTo>
                    <a:pt x="2773" y="1670"/>
                  </a:lnTo>
                  <a:lnTo>
                    <a:pt x="2777" y="1654"/>
                  </a:lnTo>
                  <a:lnTo>
                    <a:pt x="2779" y="1636"/>
                  </a:lnTo>
                  <a:lnTo>
                    <a:pt x="2781" y="1619"/>
                  </a:lnTo>
                  <a:lnTo>
                    <a:pt x="2784" y="1603"/>
                  </a:lnTo>
                  <a:lnTo>
                    <a:pt x="2786" y="1585"/>
                  </a:lnTo>
                  <a:lnTo>
                    <a:pt x="2789" y="1568"/>
                  </a:lnTo>
                  <a:lnTo>
                    <a:pt x="2790" y="1551"/>
                  </a:lnTo>
                  <a:lnTo>
                    <a:pt x="2791" y="1533"/>
                  </a:lnTo>
                  <a:lnTo>
                    <a:pt x="2792" y="1516"/>
                  </a:lnTo>
                  <a:lnTo>
                    <a:pt x="2793" y="1498"/>
                  </a:lnTo>
                  <a:lnTo>
                    <a:pt x="2794" y="1481"/>
                  </a:lnTo>
                  <a:lnTo>
                    <a:pt x="2794" y="1464"/>
                  </a:lnTo>
                  <a:lnTo>
                    <a:pt x="2794" y="1446"/>
                  </a:lnTo>
                  <a:lnTo>
                    <a:pt x="2794" y="1428"/>
                  </a:lnTo>
                  <a:lnTo>
                    <a:pt x="2857" y="1428"/>
                  </a:lnTo>
                  <a:lnTo>
                    <a:pt x="2856" y="1446"/>
                  </a:lnTo>
                  <a:lnTo>
                    <a:pt x="2856" y="1465"/>
                  </a:lnTo>
                  <a:lnTo>
                    <a:pt x="2856" y="1483"/>
                  </a:lnTo>
                  <a:lnTo>
                    <a:pt x="2855" y="1502"/>
                  </a:lnTo>
                  <a:lnTo>
                    <a:pt x="2854" y="1520"/>
                  </a:lnTo>
                  <a:lnTo>
                    <a:pt x="2853" y="1538"/>
                  </a:lnTo>
                  <a:lnTo>
                    <a:pt x="2851" y="1557"/>
                  </a:lnTo>
                  <a:lnTo>
                    <a:pt x="2849" y="1574"/>
                  </a:lnTo>
                  <a:lnTo>
                    <a:pt x="2848" y="1592"/>
                  </a:lnTo>
                  <a:lnTo>
                    <a:pt x="2845" y="1610"/>
                  </a:lnTo>
                  <a:lnTo>
                    <a:pt x="2843" y="1628"/>
                  </a:lnTo>
                  <a:lnTo>
                    <a:pt x="2841" y="1646"/>
                  </a:lnTo>
                  <a:lnTo>
                    <a:pt x="2837" y="1663"/>
                  </a:lnTo>
                  <a:lnTo>
                    <a:pt x="2835" y="1681"/>
                  </a:lnTo>
                  <a:lnTo>
                    <a:pt x="2831" y="1699"/>
                  </a:lnTo>
                  <a:lnTo>
                    <a:pt x="2828" y="1716"/>
                  </a:lnTo>
                  <a:lnTo>
                    <a:pt x="2824" y="1733"/>
                  </a:lnTo>
                  <a:lnTo>
                    <a:pt x="2821" y="1751"/>
                  </a:lnTo>
                  <a:lnTo>
                    <a:pt x="2816" y="1768"/>
                  </a:lnTo>
                  <a:lnTo>
                    <a:pt x="2811" y="1786"/>
                  </a:lnTo>
                  <a:lnTo>
                    <a:pt x="2808" y="1802"/>
                  </a:lnTo>
                  <a:lnTo>
                    <a:pt x="2803" y="1819"/>
                  </a:lnTo>
                  <a:lnTo>
                    <a:pt x="2798" y="1837"/>
                  </a:lnTo>
                  <a:lnTo>
                    <a:pt x="2792" y="1853"/>
                  </a:lnTo>
                  <a:lnTo>
                    <a:pt x="2787" y="1870"/>
                  </a:lnTo>
                  <a:lnTo>
                    <a:pt x="2781" y="1886"/>
                  </a:lnTo>
                  <a:lnTo>
                    <a:pt x="2776" y="1903"/>
                  </a:lnTo>
                  <a:lnTo>
                    <a:pt x="2770" y="1920"/>
                  </a:lnTo>
                  <a:lnTo>
                    <a:pt x="2764" y="1936"/>
                  </a:lnTo>
                  <a:lnTo>
                    <a:pt x="2758" y="1952"/>
                  </a:lnTo>
                  <a:lnTo>
                    <a:pt x="2751" y="1968"/>
                  </a:lnTo>
                  <a:lnTo>
                    <a:pt x="2745" y="1984"/>
                  </a:lnTo>
                  <a:lnTo>
                    <a:pt x="2738" y="2000"/>
                  </a:lnTo>
                  <a:lnTo>
                    <a:pt x="2730" y="2016"/>
                  </a:lnTo>
                  <a:lnTo>
                    <a:pt x="2723" y="2032"/>
                  </a:lnTo>
                  <a:lnTo>
                    <a:pt x="2716" y="2048"/>
                  </a:lnTo>
                  <a:lnTo>
                    <a:pt x="2708" y="2063"/>
                  </a:lnTo>
                  <a:lnTo>
                    <a:pt x="2701" y="2079"/>
                  </a:lnTo>
                  <a:lnTo>
                    <a:pt x="2692" y="2094"/>
                  </a:lnTo>
                  <a:lnTo>
                    <a:pt x="2684" y="2110"/>
                  </a:lnTo>
                  <a:lnTo>
                    <a:pt x="2676" y="2124"/>
                  </a:lnTo>
                  <a:lnTo>
                    <a:pt x="2668" y="2139"/>
                  </a:lnTo>
                  <a:lnTo>
                    <a:pt x="2659" y="2155"/>
                  </a:lnTo>
                  <a:lnTo>
                    <a:pt x="2650" y="2169"/>
                  </a:lnTo>
                  <a:lnTo>
                    <a:pt x="2640" y="2183"/>
                  </a:lnTo>
                  <a:lnTo>
                    <a:pt x="2632" y="2199"/>
                  </a:lnTo>
                  <a:lnTo>
                    <a:pt x="2623" y="2213"/>
                  </a:lnTo>
                  <a:lnTo>
                    <a:pt x="2613" y="2227"/>
                  </a:lnTo>
                  <a:lnTo>
                    <a:pt x="2604" y="2241"/>
                  </a:lnTo>
                  <a:lnTo>
                    <a:pt x="2593" y="2255"/>
                  </a:lnTo>
                  <a:lnTo>
                    <a:pt x="2583" y="2269"/>
                  </a:lnTo>
                  <a:lnTo>
                    <a:pt x="2573" y="2283"/>
                  </a:lnTo>
                  <a:lnTo>
                    <a:pt x="2562" y="2297"/>
                  </a:lnTo>
                  <a:lnTo>
                    <a:pt x="2553" y="2310"/>
                  </a:lnTo>
                  <a:lnTo>
                    <a:pt x="2542" y="2323"/>
                  </a:lnTo>
                  <a:lnTo>
                    <a:pt x="2530" y="2337"/>
                  </a:lnTo>
                  <a:lnTo>
                    <a:pt x="2519" y="2350"/>
                  </a:lnTo>
                  <a:lnTo>
                    <a:pt x="2509" y="2363"/>
                  </a:lnTo>
                  <a:lnTo>
                    <a:pt x="2497" y="2377"/>
                  </a:lnTo>
                  <a:lnTo>
                    <a:pt x="2486" y="2388"/>
                  </a:lnTo>
                  <a:lnTo>
                    <a:pt x="2474" y="2401"/>
                  </a:lnTo>
                  <a:lnTo>
                    <a:pt x="2462" y="2413"/>
                  </a:lnTo>
                  <a:lnTo>
                    <a:pt x="2451" y="2426"/>
                  </a:lnTo>
                  <a:lnTo>
                    <a:pt x="2439" y="2438"/>
                  </a:lnTo>
                  <a:lnTo>
                    <a:pt x="2426" y="2450"/>
                  </a:lnTo>
                  <a:lnTo>
                    <a:pt x="2414" y="2462"/>
                  </a:lnTo>
                  <a:lnTo>
                    <a:pt x="2402" y="2474"/>
                  </a:lnTo>
                  <a:lnTo>
                    <a:pt x="2389" y="2486"/>
                  </a:lnTo>
                  <a:lnTo>
                    <a:pt x="2376" y="2498"/>
                  </a:lnTo>
                  <a:lnTo>
                    <a:pt x="2363" y="2508"/>
                  </a:lnTo>
                  <a:lnTo>
                    <a:pt x="2350" y="2520"/>
                  </a:lnTo>
                  <a:lnTo>
                    <a:pt x="2337" y="2531"/>
                  </a:lnTo>
                  <a:lnTo>
                    <a:pt x="2324" y="2541"/>
                  </a:lnTo>
                  <a:lnTo>
                    <a:pt x="2311" y="2552"/>
                  </a:lnTo>
                  <a:lnTo>
                    <a:pt x="2296" y="2563"/>
                  </a:lnTo>
                  <a:lnTo>
                    <a:pt x="2283" y="2574"/>
                  </a:lnTo>
                  <a:lnTo>
                    <a:pt x="2269" y="2583"/>
                  </a:lnTo>
                  <a:lnTo>
                    <a:pt x="2255" y="2594"/>
                  </a:lnTo>
                  <a:lnTo>
                    <a:pt x="2241" y="2603"/>
                  </a:lnTo>
                  <a:lnTo>
                    <a:pt x="2228" y="2613"/>
                  </a:lnTo>
                  <a:lnTo>
                    <a:pt x="2212" y="2622"/>
                  </a:lnTo>
                  <a:lnTo>
                    <a:pt x="2198" y="2632"/>
                  </a:lnTo>
                  <a:lnTo>
                    <a:pt x="2184" y="2641"/>
                  </a:lnTo>
                  <a:lnTo>
                    <a:pt x="2169" y="2649"/>
                  </a:lnTo>
                  <a:lnTo>
                    <a:pt x="2154" y="2659"/>
                  </a:lnTo>
                  <a:lnTo>
                    <a:pt x="2140" y="2667"/>
                  </a:lnTo>
                  <a:lnTo>
                    <a:pt x="2124" y="2677"/>
                  </a:lnTo>
                  <a:lnTo>
                    <a:pt x="2109" y="2684"/>
                  </a:lnTo>
                  <a:lnTo>
                    <a:pt x="2094" y="2692"/>
                  </a:lnTo>
                  <a:lnTo>
                    <a:pt x="2078" y="2700"/>
                  </a:lnTo>
                  <a:lnTo>
                    <a:pt x="2063" y="2709"/>
                  </a:lnTo>
                  <a:lnTo>
                    <a:pt x="2047" y="2716"/>
                  </a:lnTo>
                  <a:lnTo>
                    <a:pt x="2032" y="2723"/>
                  </a:lnTo>
                  <a:lnTo>
                    <a:pt x="2016" y="2731"/>
                  </a:lnTo>
                  <a:lnTo>
                    <a:pt x="2000" y="2737"/>
                  </a:lnTo>
                  <a:lnTo>
                    <a:pt x="1984" y="2744"/>
                  </a:lnTo>
                  <a:lnTo>
                    <a:pt x="1968" y="2752"/>
                  </a:lnTo>
                  <a:lnTo>
                    <a:pt x="1952" y="2757"/>
                  </a:lnTo>
                  <a:lnTo>
                    <a:pt x="1936" y="2765"/>
                  </a:lnTo>
                  <a:lnTo>
                    <a:pt x="1919" y="2770"/>
                  </a:lnTo>
                  <a:lnTo>
                    <a:pt x="1903" y="2776"/>
                  </a:lnTo>
                  <a:lnTo>
                    <a:pt x="1887" y="2782"/>
                  </a:lnTo>
                  <a:lnTo>
                    <a:pt x="1871" y="2787"/>
                  </a:lnTo>
                  <a:lnTo>
                    <a:pt x="1853" y="2793"/>
                  </a:lnTo>
                  <a:lnTo>
                    <a:pt x="1836" y="2798"/>
                  </a:lnTo>
                  <a:lnTo>
                    <a:pt x="1820" y="2803"/>
                  </a:lnTo>
                  <a:lnTo>
                    <a:pt x="1803" y="2807"/>
                  </a:lnTo>
                  <a:lnTo>
                    <a:pt x="1785" y="2812"/>
                  </a:lnTo>
                  <a:lnTo>
                    <a:pt x="1769" y="2817"/>
                  </a:lnTo>
                  <a:lnTo>
                    <a:pt x="1751" y="2820"/>
                  </a:lnTo>
                  <a:lnTo>
                    <a:pt x="1734" y="2824"/>
                  </a:lnTo>
                  <a:lnTo>
                    <a:pt x="1716" y="2827"/>
                  </a:lnTo>
                  <a:lnTo>
                    <a:pt x="1699" y="2831"/>
                  </a:lnTo>
                  <a:lnTo>
                    <a:pt x="1681" y="2835"/>
                  </a:lnTo>
                  <a:lnTo>
                    <a:pt x="1664" y="2838"/>
                  </a:lnTo>
                  <a:lnTo>
                    <a:pt x="1646" y="2841"/>
                  </a:lnTo>
                  <a:lnTo>
                    <a:pt x="1629" y="2843"/>
                  </a:lnTo>
                  <a:lnTo>
                    <a:pt x="1611" y="2845"/>
                  </a:lnTo>
                  <a:lnTo>
                    <a:pt x="1593" y="2848"/>
                  </a:lnTo>
                  <a:lnTo>
                    <a:pt x="1574" y="2850"/>
                  </a:lnTo>
                  <a:lnTo>
                    <a:pt x="1556" y="2851"/>
                  </a:lnTo>
                  <a:lnTo>
                    <a:pt x="1539" y="2852"/>
                  </a:lnTo>
                  <a:lnTo>
                    <a:pt x="1521" y="2854"/>
                  </a:lnTo>
                  <a:lnTo>
                    <a:pt x="1502" y="2855"/>
                  </a:lnTo>
                  <a:lnTo>
                    <a:pt x="1484" y="2856"/>
                  </a:lnTo>
                  <a:lnTo>
                    <a:pt x="1465" y="2856"/>
                  </a:lnTo>
                  <a:lnTo>
                    <a:pt x="1447" y="2857"/>
                  </a:lnTo>
                  <a:lnTo>
                    <a:pt x="1428" y="2857"/>
                  </a:lnTo>
                  <a:close/>
                  <a:moveTo>
                    <a:pt x="0" y="1428"/>
                  </a:moveTo>
                  <a:lnTo>
                    <a:pt x="62" y="1428"/>
                  </a:lnTo>
                  <a:lnTo>
                    <a:pt x="62" y="1446"/>
                  </a:lnTo>
                  <a:lnTo>
                    <a:pt x="63" y="1464"/>
                  </a:lnTo>
                  <a:lnTo>
                    <a:pt x="63" y="1481"/>
                  </a:lnTo>
                  <a:lnTo>
                    <a:pt x="64" y="1498"/>
                  </a:lnTo>
                  <a:lnTo>
                    <a:pt x="66" y="1516"/>
                  </a:lnTo>
                  <a:lnTo>
                    <a:pt x="67" y="1533"/>
                  </a:lnTo>
                  <a:lnTo>
                    <a:pt x="68" y="1551"/>
                  </a:lnTo>
                  <a:lnTo>
                    <a:pt x="69" y="1568"/>
                  </a:lnTo>
                  <a:lnTo>
                    <a:pt x="71" y="1585"/>
                  </a:lnTo>
                  <a:lnTo>
                    <a:pt x="74" y="1603"/>
                  </a:lnTo>
                  <a:lnTo>
                    <a:pt x="76" y="1619"/>
                  </a:lnTo>
                  <a:lnTo>
                    <a:pt x="79" y="1636"/>
                  </a:lnTo>
                  <a:lnTo>
                    <a:pt x="81" y="1654"/>
                  </a:lnTo>
                  <a:lnTo>
                    <a:pt x="83" y="1670"/>
                  </a:lnTo>
                  <a:lnTo>
                    <a:pt x="87" y="1687"/>
                  </a:lnTo>
                  <a:lnTo>
                    <a:pt x="90" y="1704"/>
                  </a:lnTo>
                  <a:lnTo>
                    <a:pt x="94" y="1720"/>
                  </a:lnTo>
                  <a:lnTo>
                    <a:pt x="98" y="1737"/>
                  </a:lnTo>
                  <a:lnTo>
                    <a:pt x="101" y="1754"/>
                  </a:lnTo>
                  <a:lnTo>
                    <a:pt x="106" y="1770"/>
                  </a:lnTo>
                  <a:lnTo>
                    <a:pt x="109" y="1787"/>
                  </a:lnTo>
                  <a:lnTo>
                    <a:pt x="114" y="1802"/>
                  </a:lnTo>
                  <a:lnTo>
                    <a:pt x="119" y="1819"/>
                  </a:lnTo>
                  <a:lnTo>
                    <a:pt x="124" y="1834"/>
                  </a:lnTo>
                  <a:lnTo>
                    <a:pt x="128" y="1851"/>
                  </a:lnTo>
                  <a:lnTo>
                    <a:pt x="134" y="1866"/>
                  </a:lnTo>
                  <a:lnTo>
                    <a:pt x="140" y="1883"/>
                  </a:lnTo>
                  <a:lnTo>
                    <a:pt x="145" y="1898"/>
                  </a:lnTo>
                  <a:lnTo>
                    <a:pt x="151" y="1914"/>
                  </a:lnTo>
                  <a:lnTo>
                    <a:pt x="157" y="1929"/>
                  </a:lnTo>
                  <a:lnTo>
                    <a:pt x="163" y="1945"/>
                  </a:lnTo>
                  <a:lnTo>
                    <a:pt x="170" y="1960"/>
                  </a:lnTo>
                  <a:lnTo>
                    <a:pt x="176" y="1975"/>
                  </a:lnTo>
                  <a:lnTo>
                    <a:pt x="183" y="1991"/>
                  </a:lnTo>
                  <a:lnTo>
                    <a:pt x="190" y="2006"/>
                  </a:lnTo>
                  <a:lnTo>
                    <a:pt x="197" y="2021"/>
                  </a:lnTo>
                  <a:lnTo>
                    <a:pt x="204" y="2036"/>
                  </a:lnTo>
                  <a:lnTo>
                    <a:pt x="211" y="2050"/>
                  </a:lnTo>
                  <a:lnTo>
                    <a:pt x="220" y="2066"/>
                  </a:lnTo>
                  <a:lnTo>
                    <a:pt x="227" y="2080"/>
                  </a:lnTo>
                  <a:lnTo>
                    <a:pt x="235" y="2094"/>
                  </a:lnTo>
                  <a:lnTo>
                    <a:pt x="243" y="2108"/>
                  </a:lnTo>
                  <a:lnTo>
                    <a:pt x="252" y="2123"/>
                  </a:lnTo>
                  <a:lnTo>
                    <a:pt x="260" y="2137"/>
                  </a:lnTo>
                  <a:lnTo>
                    <a:pt x="268" y="2151"/>
                  </a:lnTo>
                  <a:lnTo>
                    <a:pt x="278" y="2165"/>
                  </a:lnTo>
                  <a:lnTo>
                    <a:pt x="286" y="2178"/>
                  </a:lnTo>
                  <a:lnTo>
                    <a:pt x="296" y="2193"/>
                  </a:lnTo>
                  <a:lnTo>
                    <a:pt x="305" y="2206"/>
                  </a:lnTo>
                  <a:lnTo>
                    <a:pt x="315" y="2220"/>
                  </a:lnTo>
                  <a:lnTo>
                    <a:pt x="324" y="2233"/>
                  </a:lnTo>
                  <a:lnTo>
                    <a:pt x="334" y="2246"/>
                  </a:lnTo>
                  <a:lnTo>
                    <a:pt x="344" y="2259"/>
                  </a:lnTo>
                  <a:lnTo>
                    <a:pt x="354" y="2272"/>
                  </a:lnTo>
                  <a:lnTo>
                    <a:pt x="364" y="2285"/>
                  </a:lnTo>
                  <a:lnTo>
                    <a:pt x="374" y="2298"/>
                  </a:lnTo>
                  <a:lnTo>
                    <a:pt x="385" y="2310"/>
                  </a:lnTo>
                  <a:lnTo>
                    <a:pt x="395" y="2323"/>
                  </a:lnTo>
                  <a:lnTo>
                    <a:pt x="406" y="2335"/>
                  </a:lnTo>
                  <a:lnTo>
                    <a:pt x="418" y="2347"/>
                  </a:lnTo>
                  <a:lnTo>
                    <a:pt x="428" y="2360"/>
                  </a:lnTo>
                  <a:lnTo>
                    <a:pt x="440" y="2372"/>
                  </a:lnTo>
                  <a:lnTo>
                    <a:pt x="451" y="2382"/>
                  </a:lnTo>
                  <a:lnTo>
                    <a:pt x="463" y="2394"/>
                  </a:lnTo>
                  <a:lnTo>
                    <a:pt x="475" y="2406"/>
                  </a:lnTo>
                  <a:lnTo>
                    <a:pt x="487" y="2418"/>
                  </a:lnTo>
                  <a:lnTo>
                    <a:pt x="498" y="2429"/>
                  </a:lnTo>
                  <a:lnTo>
                    <a:pt x="510" y="2441"/>
                  </a:lnTo>
                  <a:lnTo>
                    <a:pt x="522" y="2451"/>
                  </a:lnTo>
                  <a:lnTo>
                    <a:pt x="535" y="2462"/>
                  </a:lnTo>
                  <a:lnTo>
                    <a:pt x="547" y="2473"/>
                  </a:lnTo>
                  <a:lnTo>
                    <a:pt x="560" y="2483"/>
                  </a:lnTo>
                  <a:lnTo>
                    <a:pt x="572" y="2493"/>
                  </a:lnTo>
                  <a:lnTo>
                    <a:pt x="585" y="2503"/>
                  </a:lnTo>
                  <a:lnTo>
                    <a:pt x="598" y="2514"/>
                  </a:lnTo>
                  <a:lnTo>
                    <a:pt x="611" y="2524"/>
                  </a:lnTo>
                  <a:lnTo>
                    <a:pt x="624" y="2533"/>
                  </a:lnTo>
                  <a:lnTo>
                    <a:pt x="638" y="2543"/>
                  </a:lnTo>
                  <a:lnTo>
                    <a:pt x="651" y="2552"/>
                  </a:lnTo>
                  <a:lnTo>
                    <a:pt x="664" y="2562"/>
                  </a:lnTo>
                  <a:lnTo>
                    <a:pt x="679" y="2571"/>
                  </a:lnTo>
                  <a:lnTo>
                    <a:pt x="693" y="2579"/>
                  </a:lnTo>
                  <a:lnTo>
                    <a:pt x="706" y="2589"/>
                  </a:lnTo>
                  <a:lnTo>
                    <a:pt x="720" y="2597"/>
                  </a:lnTo>
                  <a:lnTo>
                    <a:pt x="734" y="2606"/>
                  </a:lnTo>
                  <a:lnTo>
                    <a:pt x="749" y="2614"/>
                  </a:lnTo>
                  <a:lnTo>
                    <a:pt x="763" y="2622"/>
                  </a:lnTo>
                  <a:lnTo>
                    <a:pt x="777" y="2630"/>
                  </a:lnTo>
                  <a:lnTo>
                    <a:pt x="793" y="2638"/>
                  </a:lnTo>
                  <a:lnTo>
                    <a:pt x="807" y="2646"/>
                  </a:lnTo>
                  <a:lnTo>
                    <a:pt x="821" y="2653"/>
                  </a:lnTo>
                  <a:lnTo>
                    <a:pt x="836" y="2660"/>
                  </a:lnTo>
                  <a:lnTo>
                    <a:pt x="852" y="2667"/>
                  </a:lnTo>
                  <a:lnTo>
                    <a:pt x="866" y="2674"/>
                  </a:lnTo>
                  <a:lnTo>
                    <a:pt x="881" y="2681"/>
                  </a:lnTo>
                  <a:lnTo>
                    <a:pt x="897" y="2687"/>
                  </a:lnTo>
                  <a:lnTo>
                    <a:pt x="912" y="2695"/>
                  </a:lnTo>
                  <a:lnTo>
                    <a:pt x="928" y="2700"/>
                  </a:lnTo>
                  <a:lnTo>
                    <a:pt x="943" y="2706"/>
                  </a:lnTo>
                  <a:lnTo>
                    <a:pt x="959" y="2712"/>
                  </a:lnTo>
                  <a:lnTo>
                    <a:pt x="975" y="2718"/>
                  </a:lnTo>
                  <a:lnTo>
                    <a:pt x="991" y="2723"/>
                  </a:lnTo>
                  <a:lnTo>
                    <a:pt x="1006" y="2729"/>
                  </a:lnTo>
                  <a:lnTo>
                    <a:pt x="1023" y="2734"/>
                  </a:lnTo>
                  <a:lnTo>
                    <a:pt x="1038" y="2738"/>
                  </a:lnTo>
                  <a:lnTo>
                    <a:pt x="1055" y="2743"/>
                  </a:lnTo>
                  <a:lnTo>
                    <a:pt x="1071" y="2748"/>
                  </a:lnTo>
                  <a:lnTo>
                    <a:pt x="1087" y="2753"/>
                  </a:lnTo>
                  <a:lnTo>
                    <a:pt x="1103" y="2756"/>
                  </a:lnTo>
                  <a:lnTo>
                    <a:pt x="1120" y="2760"/>
                  </a:lnTo>
                  <a:lnTo>
                    <a:pt x="1136" y="2763"/>
                  </a:lnTo>
                  <a:lnTo>
                    <a:pt x="1153" y="2767"/>
                  </a:lnTo>
                  <a:lnTo>
                    <a:pt x="1170" y="2770"/>
                  </a:lnTo>
                  <a:lnTo>
                    <a:pt x="1186" y="2774"/>
                  </a:lnTo>
                  <a:lnTo>
                    <a:pt x="1204" y="2776"/>
                  </a:lnTo>
                  <a:lnTo>
                    <a:pt x="1221" y="2780"/>
                  </a:lnTo>
                  <a:lnTo>
                    <a:pt x="1237" y="2782"/>
                  </a:lnTo>
                  <a:lnTo>
                    <a:pt x="1255" y="2785"/>
                  </a:lnTo>
                  <a:lnTo>
                    <a:pt x="1272" y="2786"/>
                  </a:lnTo>
                  <a:lnTo>
                    <a:pt x="1289" y="2788"/>
                  </a:lnTo>
                  <a:lnTo>
                    <a:pt x="1306" y="2789"/>
                  </a:lnTo>
                  <a:lnTo>
                    <a:pt x="1324" y="2791"/>
                  </a:lnTo>
                  <a:lnTo>
                    <a:pt x="1340" y="2792"/>
                  </a:lnTo>
                  <a:lnTo>
                    <a:pt x="1358" y="2793"/>
                  </a:lnTo>
                  <a:lnTo>
                    <a:pt x="1376" y="2794"/>
                  </a:lnTo>
                  <a:lnTo>
                    <a:pt x="1394" y="2794"/>
                  </a:lnTo>
                  <a:lnTo>
                    <a:pt x="1412" y="2795"/>
                  </a:lnTo>
                  <a:lnTo>
                    <a:pt x="1428" y="2795"/>
                  </a:lnTo>
                  <a:lnTo>
                    <a:pt x="1428" y="2857"/>
                  </a:lnTo>
                  <a:lnTo>
                    <a:pt x="1410" y="2857"/>
                  </a:lnTo>
                  <a:lnTo>
                    <a:pt x="1391" y="2856"/>
                  </a:lnTo>
                  <a:lnTo>
                    <a:pt x="1374" y="2856"/>
                  </a:lnTo>
                  <a:lnTo>
                    <a:pt x="1356" y="2855"/>
                  </a:lnTo>
                  <a:lnTo>
                    <a:pt x="1337" y="2854"/>
                  </a:lnTo>
                  <a:lnTo>
                    <a:pt x="1319" y="2852"/>
                  </a:lnTo>
                  <a:lnTo>
                    <a:pt x="1301" y="2851"/>
                  </a:lnTo>
                  <a:lnTo>
                    <a:pt x="1282" y="2850"/>
                  </a:lnTo>
                  <a:lnTo>
                    <a:pt x="1265" y="2848"/>
                  </a:lnTo>
                  <a:lnTo>
                    <a:pt x="1247" y="2845"/>
                  </a:lnTo>
                  <a:lnTo>
                    <a:pt x="1229" y="2843"/>
                  </a:lnTo>
                  <a:lnTo>
                    <a:pt x="1211" y="2841"/>
                  </a:lnTo>
                  <a:lnTo>
                    <a:pt x="1193" y="2838"/>
                  </a:lnTo>
                  <a:lnTo>
                    <a:pt x="1176" y="2835"/>
                  </a:lnTo>
                  <a:lnTo>
                    <a:pt x="1159" y="2831"/>
                  </a:lnTo>
                  <a:lnTo>
                    <a:pt x="1141" y="2827"/>
                  </a:lnTo>
                  <a:lnTo>
                    <a:pt x="1123" y="2824"/>
                  </a:lnTo>
                  <a:lnTo>
                    <a:pt x="1107" y="2820"/>
                  </a:lnTo>
                  <a:lnTo>
                    <a:pt x="1089" y="2817"/>
                  </a:lnTo>
                  <a:lnTo>
                    <a:pt x="1072" y="2812"/>
                  </a:lnTo>
                  <a:lnTo>
                    <a:pt x="1055" y="2807"/>
                  </a:lnTo>
                  <a:lnTo>
                    <a:pt x="1038" y="2803"/>
                  </a:lnTo>
                  <a:lnTo>
                    <a:pt x="1021" y="2798"/>
                  </a:lnTo>
                  <a:lnTo>
                    <a:pt x="1004" y="2793"/>
                  </a:lnTo>
                  <a:lnTo>
                    <a:pt x="987" y="2787"/>
                  </a:lnTo>
                  <a:lnTo>
                    <a:pt x="970" y="2782"/>
                  </a:lnTo>
                  <a:lnTo>
                    <a:pt x="954" y="2776"/>
                  </a:lnTo>
                  <a:lnTo>
                    <a:pt x="937" y="2770"/>
                  </a:lnTo>
                  <a:lnTo>
                    <a:pt x="922" y="2765"/>
                  </a:lnTo>
                  <a:lnTo>
                    <a:pt x="905" y="2757"/>
                  </a:lnTo>
                  <a:lnTo>
                    <a:pt x="889" y="2752"/>
                  </a:lnTo>
                  <a:lnTo>
                    <a:pt x="873" y="2744"/>
                  </a:lnTo>
                  <a:lnTo>
                    <a:pt x="857" y="2737"/>
                  </a:lnTo>
                  <a:lnTo>
                    <a:pt x="841" y="2731"/>
                  </a:lnTo>
                  <a:lnTo>
                    <a:pt x="826" y="2723"/>
                  </a:lnTo>
                  <a:lnTo>
                    <a:pt x="809" y="2716"/>
                  </a:lnTo>
                  <a:lnTo>
                    <a:pt x="794" y="2709"/>
                  </a:lnTo>
                  <a:lnTo>
                    <a:pt x="778" y="2700"/>
                  </a:lnTo>
                  <a:lnTo>
                    <a:pt x="763" y="2692"/>
                  </a:lnTo>
                  <a:lnTo>
                    <a:pt x="749" y="2684"/>
                  </a:lnTo>
                  <a:lnTo>
                    <a:pt x="733" y="2677"/>
                  </a:lnTo>
                  <a:lnTo>
                    <a:pt x="718" y="2667"/>
                  </a:lnTo>
                  <a:lnTo>
                    <a:pt x="704" y="2659"/>
                  </a:lnTo>
                  <a:lnTo>
                    <a:pt x="688" y="2649"/>
                  </a:lnTo>
                  <a:lnTo>
                    <a:pt x="674" y="2641"/>
                  </a:lnTo>
                  <a:lnTo>
                    <a:pt x="659" y="2632"/>
                  </a:lnTo>
                  <a:lnTo>
                    <a:pt x="644" y="2622"/>
                  </a:lnTo>
                  <a:lnTo>
                    <a:pt x="630" y="2613"/>
                  </a:lnTo>
                  <a:lnTo>
                    <a:pt x="616" y="2603"/>
                  </a:lnTo>
                  <a:lnTo>
                    <a:pt x="602" y="2594"/>
                  </a:lnTo>
                  <a:lnTo>
                    <a:pt x="589" y="2583"/>
                  </a:lnTo>
                  <a:lnTo>
                    <a:pt x="574" y="2574"/>
                  </a:lnTo>
                  <a:lnTo>
                    <a:pt x="561" y="2563"/>
                  </a:lnTo>
                  <a:lnTo>
                    <a:pt x="547" y="2552"/>
                  </a:lnTo>
                  <a:lnTo>
                    <a:pt x="534" y="2541"/>
                  </a:lnTo>
                  <a:lnTo>
                    <a:pt x="521" y="2531"/>
                  </a:lnTo>
                  <a:lnTo>
                    <a:pt x="507" y="2520"/>
                  </a:lnTo>
                  <a:lnTo>
                    <a:pt x="495" y="2508"/>
                  </a:lnTo>
                  <a:lnTo>
                    <a:pt x="482" y="2498"/>
                  </a:lnTo>
                  <a:lnTo>
                    <a:pt x="469" y="2486"/>
                  </a:lnTo>
                  <a:lnTo>
                    <a:pt x="456" y="2474"/>
                  </a:lnTo>
                  <a:lnTo>
                    <a:pt x="444" y="2462"/>
                  </a:lnTo>
                  <a:lnTo>
                    <a:pt x="431" y="2450"/>
                  </a:lnTo>
                  <a:lnTo>
                    <a:pt x="419" y="2438"/>
                  </a:lnTo>
                  <a:lnTo>
                    <a:pt x="407" y="2426"/>
                  </a:lnTo>
                  <a:lnTo>
                    <a:pt x="395" y="2413"/>
                  </a:lnTo>
                  <a:lnTo>
                    <a:pt x="383" y="2401"/>
                  </a:lnTo>
                  <a:lnTo>
                    <a:pt x="371" y="2388"/>
                  </a:lnTo>
                  <a:lnTo>
                    <a:pt x="361" y="2377"/>
                  </a:lnTo>
                  <a:lnTo>
                    <a:pt x="349" y="2363"/>
                  </a:lnTo>
                  <a:lnTo>
                    <a:pt x="338" y="2350"/>
                  </a:lnTo>
                  <a:lnTo>
                    <a:pt x="326" y="2337"/>
                  </a:lnTo>
                  <a:lnTo>
                    <a:pt x="316" y="2323"/>
                  </a:lnTo>
                  <a:lnTo>
                    <a:pt x="305" y="2310"/>
                  </a:lnTo>
                  <a:lnTo>
                    <a:pt x="294" y="2297"/>
                  </a:lnTo>
                  <a:lnTo>
                    <a:pt x="285" y="2283"/>
                  </a:lnTo>
                  <a:lnTo>
                    <a:pt x="274" y="2269"/>
                  </a:lnTo>
                  <a:lnTo>
                    <a:pt x="265" y="2255"/>
                  </a:lnTo>
                  <a:lnTo>
                    <a:pt x="254" y="2241"/>
                  </a:lnTo>
                  <a:lnTo>
                    <a:pt x="245" y="2227"/>
                  </a:lnTo>
                  <a:lnTo>
                    <a:pt x="235" y="2213"/>
                  </a:lnTo>
                  <a:lnTo>
                    <a:pt x="226" y="2199"/>
                  </a:lnTo>
                  <a:lnTo>
                    <a:pt x="216" y="2183"/>
                  </a:lnTo>
                  <a:lnTo>
                    <a:pt x="208" y="2169"/>
                  </a:lnTo>
                  <a:lnTo>
                    <a:pt x="198" y="2155"/>
                  </a:lnTo>
                  <a:lnTo>
                    <a:pt x="190" y="2139"/>
                  </a:lnTo>
                  <a:lnTo>
                    <a:pt x="182" y="2124"/>
                  </a:lnTo>
                  <a:lnTo>
                    <a:pt x="173" y="2110"/>
                  </a:lnTo>
                  <a:lnTo>
                    <a:pt x="165" y="2094"/>
                  </a:lnTo>
                  <a:lnTo>
                    <a:pt x="157" y="2079"/>
                  </a:lnTo>
                  <a:lnTo>
                    <a:pt x="150" y="2063"/>
                  </a:lnTo>
                  <a:lnTo>
                    <a:pt x="141" y="2048"/>
                  </a:lnTo>
                  <a:lnTo>
                    <a:pt x="134" y="2032"/>
                  </a:lnTo>
                  <a:lnTo>
                    <a:pt x="127" y="2016"/>
                  </a:lnTo>
                  <a:lnTo>
                    <a:pt x="120" y="2000"/>
                  </a:lnTo>
                  <a:lnTo>
                    <a:pt x="113" y="1984"/>
                  </a:lnTo>
                  <a:lnTo>
                    <a:pt x="106" y="1968"/>
                  </a:lnTo>
                  <a:lnTo>
                    <a:pt x="100" y="1952"/>
                  </a:lnTo>
                  <a:lnTo>
                    <a:pt x="94" y="1936"/>
                  </a:lnTo>
                  <a:lnTo>
                    <a:pt x="87" y="1920"/>
                  </a:lnTo>
                  <a:lnTo>
                    <a:pt x="81" y="1903"/>
                  </a:lnTo>
                  <a:lnTo>
                    <a:pt x="76" y="1886"/>
                  </a:lnTo>
                  <a:lnTo>
                    <a:pt x="70" y="1870"/>
                  </a:lnTo>
                  <a:lnTo>
                    <a:pt x="66" y="1853"/>
                  </a:lnTo>
                  <a:lnTo>
                    <a:pt x="60" y="1837"/>
                  </a:lnTo>
                  <a:lnTo>
                    <a:pt x="55" y="1819"/>
                  </a:lnTo>
                  <a:lnTo>
                    <a:pt x="50" y="1802"/>
                  </a:lnTo>
                  <a:lnTo>
                    <a:pt x="45" y="1786"/>
                  </a:lnTo>
                  <a:lnTo>
                    <a:pt x="42" y="1768"/>
                  </a:lnTo>
                  <a:lnTo>
                    <a:pt x="37" y="1751"/>
                  </a:lnTo>
                  <a:lnTo>
                    <a:pt x="33" y="1733"/>
                  </a:lnTo>
                  <a:lnTo>
                    <a:pt x="30" y="1716"/>
                  </a:lnTo>
                  <a:lnTo>
                    <a:pt x="26" y="1699"/>
                  </a:lnTo>
                  <a:lnTo>
                    <a:pt x="23" y="1681"/>
                  </a:lnTo>
                  <a:lnTo>
                    <a:pt x="20" y="1663"/>
                  </a:lnTo>
                  <a:lnTo>
                    <a:pt x="17" y="1646"/>
                  </a:lnTo>
                  <a:lnTo>
                    <a:pt x="15" y="1628"/>
                  </a:lnTo>
                  <a:lnTo>
                    <a:pt x="12" y="1610"/>
                  </a:lnTo>
                  <a:lnTo>
                    <a:pt x="10" y="1592"/>
                  </a:lnTo>
                  <a:lnTo>
                    <a:pt x="9" y="1574"/>
                  </a:lnTo>
                  <a:lnTo>
                    <a:pt x="6" y="1557"/>
                  </a:lnTo>
                  <a:lnTo>
                    <a:pt x="5" y="1538"/>
                  </a:lnTo>
                  <a:lnTo>
                    <a:pt x="4" y="1520"/>
                  </a:lnTo>
                  <a:lnTo>
                    <a:pt x="3" y="1502"/>
                  </a:lnTo>
                  <a:lnTo>
                    <a:pt x="1" y="1483"/>
                  </a:lnTo>
                  <a:lnTo>
                    <a:pt x="1" y="1465"/>
                  </a:lnTo>
                  <a:lnTo>
                    <a:pt x="1" y="1446"/>
                  </a:lnTo>
                  <a:lnTo>
                    <a:pt x="0" y="1428"/>
                  </a:lnTo>
                  <a:close/>
                  <a:moveTo>
                    <a:pt x="1428" y="0"/>
                  </a:moveTo>
                  <a:lnTo>
                    <a:pt x="1428" y="61"/>
                  </a:lnTo>
                  <a:lnTo>
                    <a:pt x="1412" y="61"/>
                  </a:lnTo>
                  <a:lnTo>
                    <a:pt x="1394" y="61"/>
                  </a:lnTo>
                  <a:lnTo>
                    <a:pt x="1376" y="62"/>
                  </a:lnTo>
                  <a:lnTo>
                    <a:pt x="1358" y="62"/>
                  </a:lnTo>
                  <a:lnTo>
                    <a:pt x="1340" y="64"/>
                  </a:lnTo>
                  <a:lnTo>
                    <a:pt x="1324" y="65"/>
                  </a:lnTo>
                  <a:lnTo>
                    <a:pt x="1306" y="66"/>
                  </a:lnTo>
                  <a:lnTo>
                    <a:pt x="1289" y="68"/>
                  </a:lnTo>
                  <a:lnTo>
                    <a:pt x="1272" y="70"/>
                  </a:lnTo>
                  <a:lnTo>
                    <a:pt x="1255" y="72"/>
                  </a:lnTo>
                  <a:lnTo>
                    <a:pt x="1237" y="74"/>
                  </a:lnTo>
                  <a:lnTo>
                    <a:pt x="1221" y="77"/>
                  </a:lnTo>
                  <a:lnTo>
                    <a:pt x="1204" y="79"/>
                  </a:lnTo>
                  <a:lnTo>
                    <a:pt x="1186" y="83"/>
                  </a:lnTo>
                  <a:lnTo>
                    <a:pt x="1170" y="85"/>
                  </a:lnTo>
                  <a:lnTo>
                    <a:pt x="1153" y="89"/>
                  </a:lnTo>
                  <a:lnTo>
                    <a:pt x="1136" y="92"/>
                  </a:lnTo>
                  <a:lnTo>
                    <a:pt x="1120" y="96"/>
                  </a:lnTo>
                  <a:lnTo>
                    <a:pt x="1103" y="100"/>
                  </a:lnTo>
                  <a:lnTo>
                    <a:pt x="1087" y="104"/>
                  </a:lnTo>
                  <a:lnTo>
                    <a:pt x="1071" y="109"/>
                  </a:lnTo>
                  <a:lnTo>
                    <a:pt x="1055" y="114"/>
                  </a:lnTo>
                  <a:lnTo>
                    <a:pt x="1038" y="117"/>
                  </a:lnTo>
                  <a:lnTo>
                    <a:pt x="1023" y="123"/>
                  </a:lnTo>
                  <a:lnTo>
                    <a:pt x="1006" y="128"/>
                  </a:lnTo>
                  <a:lnTo>
                    <a:pt x="991" y="132"/>
                  </a:lnTo>
                  <a:lnTo>
                    <a:pt x="975" y="138"/>
                  </a:lnTo>
                  <a:lnTo>
                    <a:pt x="959" y="144"/>
                  </a:lnTo>
                  <a:lnTo>
                    <a:pt x="943" y="150"/>
                  </a:lnTo>
                  <a:lnTo>
                    <a:pt x="928" y="156"/>
                  </a:lnTo>
                  <a:lnTo>
                    <a:pt x="912" y="162"/>
                  </a:lnTo>
                  <a:lnTo>
                    <a:pt x="897" y="168"/>
                  </a:lnTo>
                  <a:lnTo>
                    <a:pt x="881" y="175"/>
                  </a:lnTo>
                  <a:lnTo>
                    <a:pt x="866" y="182"/>
                  </a:lnTo>
                  <a:lnTo>
                    <a:pt x="852" y="188"/>
                  </a:lnTo>
                  <a:lnTo>
                    <a:pt x="836" y="195"/>
                  </a:lnTo>
                  <a:lnTo>
                    <a:pt x="821" y="204"/>
                  </a:lnTo>
                  <a:lnTo>
                    <a:pt x="807" y="211"/>
                  </a:lnTo>
                  <a:lnTo>
                    <a:pt x="793" y="218"/>
                  </a:lnTo>
                  <a:lnTo>
                    <a:pt x="777" y="226"/>
                  </a:lnTo>
                  <a:lnTo>
                    <a:pt x="763" y="235"/>
                  </a:lnTo>
                  <a:lnTo>
                    <a:pt x="749" y="242"/>
                  </a:lnTo>
                  <a:lnTo>
                    <a:pt x="734" y="250"/>
                  </a:lnTo>
                  <a:lnTo>
                    <a:pt x="720" y="259"/>
                  </a:lnTo>
                  <a:lnTo>
                    <a:pt x="706" y="268"/>
                  </a:lnTo>
                  <a:lnTo>
                    <a:pt x="693" y="276"/>
                  </a:lnTo>
                  <a:lnTo>
                    <a:pt x="679" y="286"/>
                  </a:lnTo>
                  <a:lnTo>
                    <a:pt x="664" y="295"/>
                  </a:lnTo>
                  <a:lnTo>
                    <a:pt x="651" y="303"/>
                  </a:lnTo>
                  <a:lnTo>
                    <a:pt x="638" y="313"/>
                  </a:lnTo>
                  <a:lnTo>
                    <a:pt x="624" y="322"/>
                  </a:lnTo>
                  <a:lnTo>
                    <a:pt x="611" y="333"/>
                  </a:lnTo>
                  <a:lnTo>
                    <a:pt x="598" y="343"/>
                  </a:lnTo>
                  <a:lnTo>
                    <a:pt x="585" y="353"/>
                  </a:lnTo>
                  <a:lnTo>
                    <a:pt x="572" y="363"/>
                  </a:lnTo>
                  <a:lnTo>
                    <a:pt x="560" y="373"/>
                  </a:lnTo>
                  <a:lnTo>
                    <a:pt x="547" y="384"/>
                  </a:lnTo>
                  <a:lnTo>
                    <a:pt x="535" y="395"/>
                  </a:lnTo>
                  <a:lnTo>
                    <a:pt x="522" y="405"/>
                  </a:lnTo>
                  <a:lnTo>
                    <a:pt x="510" y="416"/>
                  </a:lnTo>
                  <a:lnTo>
                    <a:pt x="498" y="427"/>
                  </a:lnTo>
                  <a:lnTo>
                    <a:pt x="487" y="439"/>
                  </a:lnTo>
                  <a:lnTo>
                    <a:pt x="475" y="451"/>
                  </a:lnTo>
                  <a:lnTo>
                    <a:pt x="463" y="461"/>
                  </a:lnTo>
                  <a:lnTo>
                    <a:pt x="451" y="473"/>
                  </a:lnTo>
                  <a:lnTo>
                    <a:pt x="440" y="485"/>
                  </a:lnTo>
                  <a:lnTo>
                    <a:pt x="428" y="497"/>
                  </a:lnTo>
                  <a:lnTo>
                    <a:pt x="418" y="509"/>
                  </a:lnTo>
                  <a:lnTo>
                    <a:pt x="406" y="521"/>
                  </a:lnTo>
                  <a:lnTo>
                    <a:pt x="395" y="534"/>
                  </a:lnTo>
                  <a:lnTo>
                    <a:pt x="385" y="545"/>
                  </a:lnTo>
                  <a:lnTo>
                    <a:pt x="374" y="559"/>
                  </a:lnTo>
                  <a:lnTo>
                    <a:pt x="364" y="572"/>
                  </a:lnTo>
                  <a:lnTo>
                    <a:pt x="354" y="585"/>
                  </a:lnTo>
                  <a:lnTo>
                    <a:pt x="344" y="598"/>
                  </a:lnTo>
                  <a:lnTo>
                    <a:pt x="334" y="611"/>
                  </a:lnTo>
                  <a:lnTo>
                    <a:pt x="324" y="624"/>
                  </a:lnTo>
                  <a:lnTo>
                    <a:pt x="315" y="637"/>
                  </a:lnTo>
                  <a:lnTo>
                    <a:pt x="305" y="650"/>
                  </a:lnTo>
                  <a:lnTo>
                    <a:pt x="296" y="664"/>
                  </a:lnTo>
                  <a:lnTo>
                    <a:pt x="286" y="677"/>
                  </a:lnTo>
                  <a:lnTo>
                    <a:pt x="278" y="691"/>
                  </a:lnTo>
                  <a:lnTo>
                    <a:pt x="268" y="706"/>
                  </a:lnTo>
                  <a:lnTo>
                    <a:pt x="260" y="720"/>
                  </a:lnTo>
                  <a:lnTo>
                    <a:pt x="252" y="733"/>
                  </a:lnTo>
                  <a:lnTo>
                    <a:pt x="243" y="747"/>
                  </a:lnTo>
                  <a:lnTo>
                    <a:pt x="235" y="763"/>
                  </a:lnTo>
                  <a:lnTo>
                    <a:pt x="227" y="777"/>
                  </a:lnTo>
                  <a:lnTo>
                    <a:pt x="220" y="791"/>
                  </a:lnTo>
                  <a:lnTo>
                    <a:pt x="211" y="805"/>
                  </a:lnTo>
                  <a:lnTo>
                    <a:pt x="204" y="821"/>
                  </a:lnTo>
                  <a:lnTo>
                    <a:pt x="197" y="835"/>
                  </a:lnTo>
                  <a:lnTo>
                    <a:pt x="190" y="850"/>
                  </a:lnTo>
                  <a:lnTo>
                    <a:pt x="183" y="866"/>
                  </a:lnTo>
                  <a:lnTo>
                    <a:pt x="176" y="880"/>
                  </a:lnTo>
                  <a:lnTo>
                    <a:pt x="170" y="896"/>
                  </a:lnTo>
                  <a:lnTo>
                    <a:pt x="163" y="911"/>
                  </a:lnTo>
                  <a:lnTo>
                    <a:pt x="157" y="926"/>
                  </a:lnTo>
                  <a:lnTo>
                    <a:pt x="151" y="943"/>
                  </a:lnTo>
                  <a:lnTo>
                    <a:pt x="145" y="958"/>
                  </a:lnTo>
                  <a:lnTo>
                    <a:pt x="140" y="974"/>
                  </a:lnTo>
                  <a:lnTo>
                    <a:pt x="134" y="989"/>
                  </a:lnTo>
                  <a:lnTo>
                    <a:pt x="128" y="1006"/>
                  </a:lnTo>
                  <a:lnTo>
                    <a:pt x="124" y="1021"/>
                  </a:lnTo>
                  <a:lnTo>
                    <a:pt x="119" y="1038"/>
                  </a:lnTo>
                  <a:lnTo>
                    <a:pt x="114" y="1053"/>
                  </a:lnTo>
                  <a:lnTo>
                    <a:pt x="109" y="1070"/>
                  </a:lnTo>
                  <a:lnTo>
                    <a:pt x="106" y="1087"/>
                  </a:lnTo>
                  <a:lnTo>
                    <a:pt x="101" y="1103"/>
                  </a:lnTo>
                  <a:lnTo>
                    <a:pt x="98" y="1120"/>
                  </a:lnTo>
                  <a:lnTo>
                    <a:pt x="94" y="1136"/>
                  </a:lnTo>
                  <a:lnTo>
                    <a:pt x="90" y="1153"/>
                  </a:lnTo>
                  <a:lnTo>
                    <a:pt x="87" y="1170"/>
                  </a:lnTo>
                  <a:lnTo>
                    <a:pt x="83" y="1186"/>
                  </a:lnTo>
                  <a:lnTo>
                    <a:pt x="81" y="1203"/>
                  </a:lnTo>
                  <a:lnTo>
                    <a:pt x="79" y="1219"/>
                  </a:lnTo>
                  <a:lnTo>
                    <a:pt x="76" y="1237"/>
                  </a:lnTo>
                  <a:lnTo>
                    <a:pt x="74" y="1254"/>
                  </a:lnTo>
                  <a:lnTo>
                    <a:pt x="71" y="1271"/>
                  </a:lnTo>
                  <a:lnTo>
                    <a:pt x="69" y="1288"/>
                  </a:lnTo>
                  <a:lnTo>
                    <a:pt x="68" y="1306"/>
                  </a:lnTo>
                  <a:lnTo>
                    <a:pt x="67" y="1323"/>
                  </a:lnTo>
                  <a:lnTo>
                    <a:pt x="66" y="1341"/>
                  </a:lnTo>
                  <a:lnTo>
                    <a:pt x="64" y="1357"/>
                  </a:lnTo>
                  <a:lnTo>
                    <a:pt x="63" y="1375"/>
                  </a:lnTo>
                  <a:lnTo>
                    <a:pt x="63" y="1393"/>
                  </a:lnTo>
                  <a:lnTo>
                    <a:pt x="62" y="1411"/>
                  </a:lnTo>
                  <a:lnTo>
                    <a:pt x="62" y="1428"/>
                  </a:lnTo>
                  <a:lnTo>
                    <a:pt x="0" y="1428"/>
                  </a:lnTo>
                  <a:lnTo>
                    <a:pt x="1" y="1409"/>
                  </a:lnTo>
                  <a:lnTo>
                    <a:pt x="1" y="1392"/>
                  </a:lnTo>
                  <a:lnTo>
                    <a:pt x="1" y="1373"/>
                  </a:lnTo>
                  <a:lnTo>
                    <a:pt x="3" y="1355"/>
                  </a:lnTo>
                  <a:lnTo>
                    <a:pt x="4" y="1337"/>
                  </a:lnTo>
                  <a:lnTo>
                    <a:pt x="5" y="1318"/>
                  </a:lnTo>
                  <a:lnTo>
                    <a:pt x="6" y="1300"/>
                  </a:lnTo>
                  <a:lnTo>
                    <a:pt x="9" y="1282"/>
                  </a:lnTo>
                  <a:lnTo>
                    <a:pt x="10" y="1265"/>
                  </a:lnTo>
                  <a:lnTo>
                    <a:pt x="12" y="1247"/>
                  </a:lnTo>
                  <a:lnTo>
                    <a:pt x="15" y="1229"/>
                  </a:lnTo>
                  <a:lnTo>
                    <a:pt x="17" y="1211"/>
                  </a:lnTo>
                  <a:lnTo>
                    <a:pt x="20" y="1193"/>
                  </a:lnTo>
                  <a:lnTo>
                    <a:pt x="23" y="1176"/>
                  </a:lnTo>
                  <a:lnTo>
                    <a:pt x="26" y="1158"/>
                  </a:lnTo>
                  <a:lnTo>
                    <a:pt x="30" y="1140"/>
                  </a:lnTo>
                  <a:lnTo>
                    <a:pt x="33" y="1123"/>
                  </a:lnTo>
                  <a:lnTo>
                    <a:pt x="37" y="1106"/>
                  </a:lnTo>
                  <a:lnTo>
                    <a:pt x="42" y="1088"/>
                  </a:lnTo>
                  <a:lnTo>
                    <a:pt x="45" y="1071"/>
                  </a:lnTo>
                  <a:lnTo>
                    <a:pt x="50" y="1055"/>
                  </a:lnTo>
                  <a:lnTo>
                    <a:pt x="55" y="1037"/>
                  </a:lnTo>
                  <a:lnTo>
                    <a:pt x="60" y="1020"/>
                  </a:lnTo>
                  <a:lnTo>
                    <a:pt x="66" y="1004"/>
                  </a:lnTo>
                  <a:lnTo>
                    <a:pt x="70" y="987"/>
                  </a:lnTo>
                  <a:lnTo>
                    <a:pt x="76" y="970"/>
                  </a:lnTo>
                  <a:lnTo>
                    <a:pt x="81" y="954"/>
                  </a:lnTo>
                  <a:lnTo>
                    <a:pt x="87" y="937"/>
                  </a:lnTo>
                  <a:lnTo>
                    <a:pt x="94" y="920"/>
                  </a:lnTo>
                  <a:lnTo>
                    <a:pt x="100" y="904"/>
                  </a:lnTo>
                  <a:lnTo>
                    <a:pt x="106" y="888"/>
                  </a:lnTo>
                  <a:lnTo>
                    <a:pt x="113" y="872"/>
                  </a:lnTo>
                  <a:lnTo>
                    <a:pt x="120" y="856"/>
                  </a:lnTo>
                  <a:lnTo>
                    <a:pt x="127" y="840"/>
                  </a:lnTo>
                  <a:lnTo>
                    <a:pt x="134" y="824"/>
                  </a:lnTo>
                  <a:lnTo>
                    <a:pt x="141" y="809"/>
                  </a:lnTo>
                  <a:lnTo>
                    <a:pt x="150" y="793"/>
                  </a:lnTo>
                  <a:lnTo>
                    <a:pt x="157" y="778"/>
                  </a:lnTo>
                  <a:lnTo>
                    <a:pt x="165" y="763"/>
                  </a:lnTo>
                  <a:lnTo>
                    <a:pt x="173" y="747"/>
                  </a:lnTo>
                  <a:lnTo>
                    <a:pt x="182" y="732"/>
                  </a:lnTo>
                  <a:lnTo>
                    <a:pt x="190" y="718"/>
                  </a:lnTo>
                  <a:lnTo>
                    <a:pt x="198" y="702"/>
                  </a:lnTo>
                  <a:lnTo>
                    <a:pt x="208" y="687"/>
                  </a:lnTo>
                  <a:lnTo>
                    <a:pt x="216" y="672"/>
                  </a:lnTo>
                  <a:lnTo>
                    <a:pt x="226" y="658"/>
                  </a:lnTo>
                  <a:lnTo>
                    <a:pt x="235" y="644"/>
                  </a:lnTo>
                  <a:lnTo>
                    <a:pt x="245" y="630"/>
                  </a:lnTo>
                  <a:lnTo>
                    <a:pt x="254" y="615"/>
                  </a:lnTo>
                  <a:lnTo>
                    <a:pt x="265" y="601"/>
                  </a:lnTo>
                  <a:lnTo>
                    <a:pt x="274" y="587"/>
                  </a:lnTo>
                  <a:lnTo>
                    <a:pt x="285" y="573"/>
                  </a:lnTo>
                  <a:lnTo>
                    <a:pt x="294" y="560"/>
                  </a:lnTo>
                  <a:lnTo>
                    <a:pt x="305" y="545"/>
                  </a:lnTo>
                  <a:lnTo>
                    <a:pt x="316" y="532"/>
                  </a:lnTo>
                  <a:lnTo>
                    <a:pt x="326" y="519"/>
                  </a:lnTo>
                  <a:lnTo>
                    <a:pt x="338" y="506"/>
                  </a:lnTo>
                  <a:lnTo>
                    <a:pt x="349" y="493"/>
                  </a:lnTo>
                  <a:lnTo>
                    <a:pt x="361" y="480"/>
                  </a:lnTo>
                  <a:lnTo>
                    <a:pt x="371" y="467"/>
                  </a:lnTo>
                  <a:lnTo>
                    <a:pt x="383" y="455"/>
                  </a:lnTo>
                  <a:lnTo>
                    <a:pt x="395" y="442"/>
                  </a:lnTo>
                  <a:lnTo>
                    <a:pt x="407" y="430"/>
                  </a:lnTo>
                  <a:lnTo>
                    <a:pt x="419" y="417"/>
                  </a:lnTo>
                  <a:lnTo>
                    <a:pt x="431" y="405"/>
                  </a:lnTo>
                  <a:lnTo>
                    <a:pt x="444" y="394"/>
                  </a:lnTo>
                  <a:lnTo>
                    <a:pt x="456" y="382"/>
                  </a:lnTo>
                  <a:lnTo>
                    <a:pt x="469" y="371"/>
                  </a:lnTo>
                  <a:lnTo>
                    <a:pt x="482" y="359"/>
                  </a:lnTo>
                  <a:lnTo>
                    <a:pt x="495" y="347"/>
                  </a:lnTo>
                  <a:lnTo>
                    <a:pt x="507" y="337"/>
                  </a:lnTo>
                  <a:lnTo>
                    <a:pt x="521" y="326"/>
                  </a:lnTo>
                  <a:lnTo>
                    <a:pt x="534" y="315"/>
                  </a:lnTo>
                  <a:lnTo>
                    <a:pt x="547" y="305"/>
                  </a:lnTo>
                  <a:lnTo>
                    <a:pt x="561" y="294"/>
                  </a:lnTo>
                  <a:lnTo>
                    <a:pt x="574" y="283"/>
                  </a:lnTo>
                  <a:lnTo>
                    <a:pt x="589" y="273"/>
                  </a:lnTo>
                  <a:lnTo>
                    <a:pt x="602" y="263"/>
                  </a:lnTo>
                  <a:lnTo>
                    <a:pt x="616" y="254"/>
                  </a:lnTo>
                  <a:lnTo>
                    <a:pt x="630" y="243"/>
                  </a:lnTo>
                  <a:lnTo>
                    <a:pt x="644" y="233"/>
                  </a:lnTo>
                  <a:lnTo>
                    <a:pt x="659" y="224"/>
                  </a:lnTo>
                  <a:lnTo>
                    <a:pt x="674" y="216"/>
                  </a:lnTo>
                  <a:lnTo>
                    <a:pt x="688" y="206"/>
                  </a:lnTo>
                  <a:lnTo>
                    <a:pt x="704" y="198"/>
                  </a:lnTo>
                  <a:lnTo>
                    <a:pt x="718" y="188"/>
                  </a:lnTo>
                  <a:lnTo>
                    <a:pt x="733" y="180"/>
                  </a:lnTo>
                  <a:lnTo>
                    <a:pt x="749" y="172"/>
                  </a:lnTo>
                  <a:lnTo>
                    <a:pt x="763" y="163"/>
                  </a:lnTo>
                  <a:lnTo>
                    <a:pt x="778" y="156"/>
                  </a:lnTo>
                  <a:lnTo>
                    <a:pt x="794" y="148"/>
                  </a:lnTo>
                  <a:lnTo>
                    <a:pt x="809" y="141"/>
                  </a:lnTo>
                  <a:lnTo>
                    <a:pt x="826" y="132"/>
                  </a:lnTo>
                  <a:lnTo>
                    <a:pt x="841" y="125"/>
                  </a:lnTo>
                  <a:lnTo>
                    <a:pt x="857" y="118"/>
                  </a:lnTo>
                  <a:lnTo>
                    <a:pt x="873" y="111"/>
                  </a:lnTo>
                  <a:lnTo>
                    <a:pt x="889" y="105"/>
                  </a:lnTo>
                  <a:lnTo>
                    <a:pt x="905" y="98"/>
                  </a:lnTo>
                  <a:lnTo>
                    <a:pt x="922" y="92"/>
                  </a:lnTo>
                  <a:lnTo>
                    <a:pt x="937" y="86"/>
                  </a:lnTo>
                  <a:lnTo>
                    <a:pt x="954" y="80"/>
                  </a:lnTo>
                  <a:lnTo>
                    <a:pt x="970" y="74"/>
                  </a:lnTo>
                  <a:lnTo>
                    <a:pt x="987" y="68"/>
                  </a:lnTo>
                  <a:lnTo>
                    <a:pt x="1004" y="64"/>
                  </a:lnTo>
                  <a:lnTo>
                    <a:pt x="1021" y="59"/>
                  </a:lnTo>
                  <a:lnTo>
                    <a:pt x="1038" y="53"/>
                  </a:lnTo>
                  <a:lnTo>
                    <a:pt x="1055" y="48"/>
                  </a:lnTo>
                  <a:lnTo>
                    <a:pt x="1072" y="45"/>
                  </a:lnTo>
                  <a:lnTo>
                    <a:pt x="1089" y="40"/>
                  </a:lnTo>
                  <a:lnTo>
                    <a:pt x="1107" y="36"/>
                  </a:lnTo>
                  <a:lnTo>
                    <a:pt x="1123" y="32"/>
                  </a:lnTo>
                  <a:lnTo>
                    <a:pt x="1141" y="28"/>
                  </a:lnTo>
                  <a:lnTo>
                    <a:pt x="1159" y="24"/>
                  </a:lnTo>
                  <a:lnTo>
                    <a:pt x="1176" y="22"/>
                  </a:lnTo>
                  <a:lnTo>
                    <a:pt x="1193" y="19"/>
                  </a:lnTo>
                  <a:lnTo>
                    <a:pt x="1211" y="16"/>
                  </a:lnTo>
                  <a:lnTo>
                    <a:pt x="1229" y="13"/>
                  </a:lnTo>
                  <a:lnTo>
                    <a:pt x="1247" y="10"/>
                  </a:lnTo>
                  <a:lnTo>
                    <a:pt x="1265" y="9"/>
                  </a:lnTo>
                  <a:lnTo>
                    <a:pt x="1282" y="7"/>
                  </a:lnTo>
                  <a:lnTo>
                    <a:pt x="1301" y="4"/>
                  </a:lnTo>
                  <a:lnTo>
                    <a:pt x="1319" y="3"/>
                  </a:lnTo>
                  <a:lnTo>
                    <a:pt x="1337" y="2"/>
                  </a:lnTo>
                  <a:lnTo>
                    <a:pt x="1355" y="1"/>
                  </a:lnTo>
                  <a:lnTo>
                    <a:pt x="1374" y="1"/>
                  </a:lnTo>
                  <a:lnTo>
                    <a:pt x="1391" y="0"/>
                  </a:lnTo>
                  <a:lnTo>
                    <a:pt x="1410" y="0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Freeform 35">
              <a:extLst>
                <a:ext uri="{FF2B5EF4-FFF2-40B4-BE49-F238E27FC236}">
                  <a16:creationId xmlns:a16="http://schemas.microsoft.com/office/drawing/2014/main" id="{C93012EE-38F2-4E18-950D-D8C3CF0E8F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3076"/>
              <a:ext cx="714" cy="64"/>
            </a:xfrm>
            <a:custGeom>
              <a:avLst/>
              <a:gdLst>
                <a:gd name="T0" fmla="*/ 0 w 2857"/>
                <a:gd name="T1" fmla="*/ 0 h 259"/>
                <a:gd name="T2" fmla="*/ 0 w 2857"/>
                <a:gd name="T3" fmla="*/ 0 h 259"/>
                <a:gd name="T4" fmla="*/ 0 w 2857"/>
                <a:gd name="T5" fmla="*/ 0 h 259"/>
                <a:gd name="T6" fmla="*/ 0 w 2857"/>
                <a:gd name="T7" fmla="*/ 0 h 259"/>
                <a:gd name="T8" fmla="*/ 0 w 2857"/>
                <a:gd name="T9" fmla="*/ 0 h 259"/>
                <a:gd name="T10" fmla="*/ 0 w 2857"/>
                <a:gd name="T11" fmla="*/ 0 h 259"/>
                <a:gd name="T12" fmla="*/ 0 w 2857"/>
                <a:gd name="T13" fmla="*/ 0 h 259"/>
                <a:gd name="T14" fmla="*/ 0 w 2857"/>
                <a:gd name="T15" fmla="*/ 0 h 259"/>
                <a:gd name="T16" fmla="*/ 0 w 2857"/>
                <a:gd name="T17" fmla="*/ 0 h 259"/>
                <a:gd name="T18" fmla="*/ 0 w 2857"/>
                <a:gd name="T19" fmla="*/ 0 h 259"/>
                <a:gd name="T20" fmla="*/ 0 w 2857"/>
                <a:gd name="T21" fmla="*/ 0 h 259"/>
                <a:gd name="T22" fmla="*/ 0 w 2857"/>
                <a:gd name="T23" fmla="*/ 0 h 259"/>
                <a:gd name="T24" fmla="*/ 0 w 2857"/>
                <a:gd name="T25" fmla="*/ 0 h 259"/>
                <a:gd name="T26" fmla="*/ 0 w 2857"/>
                <a:gd name="T27" fmla="*/ 0 h 259"/>
                <a:gd name="T28" fmla="*/ 0 w 2857"/>
                <a:gd name="T29" fmla="*/ 0 h 259"/>
                <a:gd name="T30" fmla="*/ 0 w 2857"/>
                <a:gd name="T31" fmla="*/ 0 h 259"/>
                <a:gd name="T32" fmla="*/ 0 w 2857"/>
                <a:gd name="T33" fmla="*/ 0 h 259"/>
                <a:gd name="T34" fmla="*/ 0 w 2857"/>
                <a:gd name="T35" fmla="*/ 0 h 259"/>
                <a:gd name="T36" fmla="*/ 0 w 2857"/>
                <a:gd name="T37" fmla="*/ 0 h 259"/>
                <a:gd name="T38" fmla="*/ 0 w 2857"/>
                <a:gd name="T39" fmla="*/ 0 h 259"/>
                <a:gd name="T40" fmla="*/ 0 w 2857"/>
                <a:gd name="T41" fmla="*/ 0 h 259"/>
                <a:gd name="T42" fmla="*/ 0 w 2857"/>
                <a:gd name="T43" fmla="*/ 0 h 259"/>
                <a:gd name="T44" fmla="*/ 0 w 2857"/>
                <a:gd name="T45" fmla="*/ 0 h 259"/>
                <a:gd name="T46" fmla="*/ 0 w 2857"/>
                <a:gd name="T47" fmla="*/ 0 h 259"/>
                <a:gd name="T48" fmla="*/ 0 w 2857"/>
                <a:gd name="T49" fmla="*/ 0 h 259"/>
                <a:gd name="T50" fmla="*/ 0 w 2857"/>
                <a:gd name="T51" fmla="*/ 0 h 259"/>
                <a:gd name="T52" fmla="*/ 0 w 2857"/>
                <a:gd name="T53" fmla="*/ 0 h 259"/>
                <a:gd name="T54" fmla="*/ 0 w 2857"/>
                <a:gd name="T55" fmla="*/ 0 h 259"/>
                <a:gd name="T56" fmla="*/ 0 w 2857"/>
                <a:gd name="T57" fmla="*/ 0 h 259"/>
                <a:gd name="T58" fmla="*/ 0 w 2857"/>
                <a:gd name="T59" fmla="*/ 0 h 259"/>
                <a:gd name="T60" fmla="*/ 0 w 2857"/>
                <a:gd name="T61" fmla="*/ 0 h 259"/>
                <a:gd name="T62" fmla="*/ 0 w 2857"/>
                <a:gd name="T63" fmla="*/ 0 h 259"/>
                <a:gd name="T64" fmla="*/ 0 w 2857"/>
                <a:gd name="T65" fmla="*/ 0 h 259"/>
                <a:gd name="T66" fmla="*/ 0 w 2857"/>
                <a:gd name="T67" fmla="*/ 0 h 259"/>
                <a:gd name="T68" fmla="*/ 0 w 2857"/>
                <a:gd name="T69" fmla="*/ 0 h 259"/>
                <a:gd name="T70" fmla="*/ 0 w 2857"/>
                <a:gd name="T71" fmla="*/ 0 h 259"/>
                <a:gd name="T72" fmla="*/ 0 w 2857"/>
                <a:gd name="T73" fmla="*/ 0 h 259"/>
                <a:gd name="T74" fmla="*/ 0 w 2857"/>
                <a:gd name="T75" fmla="*/ 0 h 259"/>
                <a:gd name="T76" fmla="*/ 0 w 2857"/>
                <a:gd name="T77" fmla="*/ 0 h 259"/>
                <a:gd name="T78" fmla="*/ 0 w 2857"/>
                <a:gd name="T79" fmla="*/ 0 h 259"/>
                <a:gd name="T80" fmla="*/ 0 w 2857"/>
                <a:gd name="T81" fmla="*/ 0 h 259"/>
                <a:gd name="T82" fmla="*/ 0 w 2857"/>
                <a:gd name="T83" fmla="*/ 0 h 259"/>
                <a:gd name="T84" fmla="*/ 0 w 2857"/>
                <a:gd name="T85" fmla="*/ 0 h 259"/>
                <a:gd name="T86" fmla="*/ 0 w 2857"/>
                <a:gd name="T87" fmla="*/ 0 h 259"/>
                <a:gd name="T88" fmla="*/ 0 w 2857"/>
                <a:gd name="T89" fmla="*/ 0 h 259"/>
                <a:gd name="T90" fmla="*/ 0 w 2857"/>
                <a:gd name="T91" fmla="*/ 0 h 259"/>
                <a:gd name="T92" fmla="*/ 0 w 2857"/>
                <a:gd name="T93" fmla="*/ 0 h 259"/>
                <a:gd name="T94" fmla="*/ 0 w 2857"/>
                <a:gd name="T95" fmla="*/ 0 h 259"/>
                <a:gd name="T96" fmla="*/ 0 w 2857"/>
                <a:gd name="T97" fmla="*/ 0 h 259"/>
                <a:gd name="T98" fmla="*/ 0 w 2857"/>
                <a:gd name="T99" fmla="*/ 0 h 259"/>
                <a:gd name="T100" fmla="*/ 0 w 2857"/>
                <a:gd name="T101" fmla="*/ 0 h 259"/>
                <a:gd name="T102" fmla="*/ 0 w 2857"/>
                <a:gd name="T103" fmla="*/ 0 h 259"/>
                <a:gd name="T104" fmla="*/ 0 w 2857"/>
                <a:gd name="T105" fmla="*/ 0 h 259"/>
                <a:gd name="T106" fmla="*/ 0 w 2857"/>
                <a:gd name="T107" fmla="*/ 0 h 259"/>
                <a:gd name="T108" fmla="*/ 0 w 2857"/>
                <a:gd name="T109" fmla="*/ 0 h 259"/>
                <a:gd name="T110" fmla="*/ 0 w 2857"/>
                <a:gd name="T111" fmla="*/ 0 h 259"/>
                <a:gd name="T112" fmla="*/ 0 w 2857"/>
                <a:gd name="T113" fmla="*/ 0 h 259"/>
                <a:gd name="T114" fmla="*/ 0 w 2857"/>
                <a:gd name="T115" fmla="*/ 0 h 259"/>
                <a:gd name="T116" fmla="*/ 0 w 2857"/>
                <a:gd name="T117" fmla="*/ 0 h 259"/>
                <a:gd name="T118" fmla="*/ 0 w 2857"/>
                <a:gd name="T119" fmla="*/ 0 h 259"/>
                <a:gd name="T120" fmla="*/ 0 w 2857"/>
                <a:gd name="T121" fmla="*/ 0 h 259"/>
                <a:gd name="T122" fmla="*/ 0 w 2857"/>
                <a:gd name="T123" fmla="*/ 0 h 259"/>
                <a:gd name="T124" fmla="*/ 0 w 2857"/>
                <a:gd name="T125" fmla="*/ 0 h 2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57"/>
                <a:gd name="T190" fmla="*/ 0 h 259"/>
                <a:gd name="T191" fmla="*/ 2857 w 2857"/>
                <a:gd name="T192" fmla="*/ 259 h 25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57" h="259">
                  <a:moveTo>
                    <a:pt x="1428" y="259"/>
                  </a:moveTo>
                  <a:lnTo>
                    <a:pt x="1428" y="197"/>
                  </a:lnTo>
                  <a:lnTo>
                    <a:pt x="1465" y="197"/>
                  </a:lnTo>
                  <a:lnTo>
                    <a:pt x="1501" y="197"/>
                  </a:lnTo>
                  <a:lnTo>
                    <a:pt x="1536" y="197"/>
                  </a:lnTo>
                  <a:lnTo>
                    <a:pt x="1571" y="196"/>
                  </a:lnTo>
                  <a:lnTo>
                    <a:pt x="1606" y="196"/>
                  </a:lnTo>
                  <a:lnTo>
                    <a:pt x="1641" y="195"/>
                  </a:lnTo>
                  <a:lnTo>
                    <a:pt x="1675" y="194"/>
                  </a:lnTo>
                  <a:lnTo>
                    <a:pt x="1709" y="193"/>
                  </a:lnTo>
                  <a:lnTo>
                    <a:pt x="1743" y="191"/>
                  </a:lnTo>
                  <a:lnTo>
                    <a:pt x="1777" y="190"/>
                  </a:lnTo>
                  <a:lnTo>
                    <a:pt x="1810" y="189"/>
                  </a:lnTo>
                  <a:lnTo>
                    <a:pt x="1842" y="187"/>
                  </a:lnTo>
                  <a:lnTo>
                    <a:pt x="1875" y="185"/>
                  </a:lnTo>
                  <a:lnTo>
                    <a:pt x="1907" y="183"/>
                  </a:lnTo>
                  <a:lnTo>
                    <a:pt x="1939" y="182"/>
                  </a:lnTo>
                  <a:lnTo>
                    <a:pt x="1970" y="180"/>
                  </a:lnTo>
                  <a:lnTo>
                    <a:pt x="2001" y="177"/>
                  </a:lnTo>
                  <a:lnTo>
                    <a:pt x="2032" y="175"/>
                  </a:lnTo>
                  <a:lnTo>
                    <a:pt x="2063" y="172"/>
                  </a:lnTo>
                  <a:lnTo>
                    <a:pt x="2092" y="170"/>
                  </a:lnTo>
                  <a:lnTo>
                    <a:pt x="2121" y="168"/>
                  </a:lnTo>
                  <a:lnTo>
                    <a:pt x="2150" y="164"/>
                  </a:lnTo>
                  <a:lnTo>
                    <a:pt x="2179" y="162"/>
                  </a:lnTo>
                  <a:lnTo>
                    <a:pt x="2206" y="158"/>
                  </a:lnTo>
                  <a:lnTo>
                    <a:pt x="2234" y="156"/>
                  </a:lnTo>
                  <a:lnTo>
                    <a:pt x="2261" y="152"/>
                  </a:lnTo>
                  <a:lnTo>
                    <a:pt x="2287" y="149"/>
                  </a:lnTo>
                  <a:lnTo>
                    <a:pt x="2313" y="145"/>
                  </a:lnTo>
                  <a:lnTo>
                    <a:pt x="2339" y="142"/>
                  </a:lnTo>
                  <a:lnTo>
                    <a:pt x="2364" y="138"/>
                  </a:lnTo>
                  <a:lnTo>
                    <a:pt x="2388" y="134"/>
                  </a:lnTo>
                  <a:lnTo>
                    <a:pt x="2411" y="131"/>
                  </a:lnTo>
                  <a:lnTo>
                    <a:pt x="2435" y="127"/>
                  </a:lnTo>
                  <a:lnTo>
                    <a:pt x="2458" y="123"/>
                  </a:lnTo>
                  <a:lnTo>
                    <a:pt x="2479" y="119"/>
                  </a:lnTo>
                  <a:lnTo>
                    <a:pt x="2500" y="114"/>
                  </a:lnTo>
                  <a:lnTo>
                    <a:pt x="2522" y="111"/>
                  </a:lnTo>
                  <a:lnTo>
                    <a:pt x="2542" y="106"/>
                  </a:lnTo>
                  <a:lnTo>
                    <a:pt x="2561" y="102"/>
                  </a:lnTo>
                  <a:lnTo>
                    <a:pt x="2580" y="98"/>
                  </a:lnTo>
                  <a:lnTo>
                    <a:pt x="2598" y="93"/>
                  </a:lnTo>
                  <a:lnTo>
                    <a:pt x="2615" y="88"/>
                  </a:lnTo>
                  <a:lnTo>
                    <a:pt x="2632" y="83"/>
                  </a:lnTo>
                  <a:lnTo>
                    <a:pt x="2649" y="79"/>
                  </a:lnTo>
                  <a:lnTo>
                    <a:pt x="2664" y="75"/>
                  </a:lnTo>
                  <a:lnTo>
                    <a:pt x="2678" y="69"/>
                  </a:lnTo>
                  <a:lnTo>
                    <a:pt x="2692" y="64"/>
                  </a:lnTo>
                  <a:lnTo>
                    <a:pt x="2704" y="60"/>
                  </a:lnTo>
                  <a:lnTo>
                    <a:pt x="2717" y="55"/>
                  </a:lnTo>
                  <a:lnTo>
                    <a:pt x="2729" y="50"/>
                  </a:lnTo>
                  <a:lnTo>
                    <a:pt x="2734" y="48"/>
                  </a:lnTo>
                  <a:lnTo>
                    <a:pt x="2739" y="45"/>
                  </a:lnTo>
                  <a:lnTo>
                    <a:pt x="2743" y="43"/>
                  </a:lnTo>
                  <a:lnTo>
                    <a:pt x="2748" y="41"/>
                  </a:lnTo>
                  <a:lnTo>
                    <a:pt x="2753" y="38"/>
                  </a:lnTo>
                  <a:lnTo>
                    <a:pt x="2758" y="36"/>
                  </a:lnTo>
                  <a:lnTo>
                    <a:pt x="2761" y="34"/>
                  </a:lnTo>
                  <a:lnTo>
                    <a:pt x="2765" y="31"/>
                  </a:lnTo>
                  <a:lnTo>
                    <a:pt x="2768" y="29"/>
                  </a:lnTo>
                  <a:lnTo>
                    <a:pt x="2772" y="26"/>
                  </a:lnTo>
                  <a:lnTo>
                    <a:pt x="2776" y="24"/>
                  </a:lnTo>
                  <a:lnTo>
                    <a:pt x="2778" y="22"/>
                  </a:lnTo>
                  <a:lnTo>
                    <a:pt x="2781" y="19"/>
                  </a:lnTo>
                  <a:lnTo>
                    <a:pt x="2784" y="18"/>
                  </a:lnTo>
                  <a:lnTo>
                    <a:pt x="2785" y="16"/>
                  </a:lnTo>
                  <a:lnTo>
                    <a:pt x="2787" y="13"/>
                  </a:lnTo>
                  <a:lnTo>
                    <a:pt x="2789" y="12"/>
                  </a:lnTo>
                  <a:lnTo>
                    <a:pt x="2790" y="10"/>
                  </a:lnTo>
                  <a:lnTo>
                    <a:pt x="2791" y="9"/>
                  </a:lnTo>
                  <a:lnTo>
                    <a:pt x="2792" y="7"/>
                  </a:lnTo>
                  <a:lnTo>
                    <a:pt x="2793" y="6"/>
                  </a:lnTo>
                  <a:lnTo>
                    <a:pt x="2793" y="5"/>
                  </a:lnTo>
                  <a:lnTo>
                    <a:pt x="2794" y="4"/>
                  </a:lnTo>
                  <a:lnTo>
                    <a:pt x="2794" y="3"/>
                  </a:lnTo>
                  <a:lnTo>
                    <a:pt x="2794" y="2"/>
                  </a:lnTo>
                  <a:lnTo>
                    <a:pt x="2794" y="0"/>
                  </a:lnTo>
                  <a:lnTo>
                    <a:pt x="2857" y="0"/>
                  </a:lnTo>
                  <a:lnTo>
                    <a:pt x="2856" y="5"/>
                  </a:lnTo>
                  <a:lnTo>
                    <a:pt x="2856" y="11"/>
                  </a:lnTo>
                  <a:lnTo>
                    <a:pt x="2855" y="16"/>
                  </a:lnTo>
                  <a:lnTo>
                    <a:pt x="2854" y="22"/>
                  </a:lnTo>
                  <a:lnTo>
                    <a:pt x="2851" y="26"/>
                  </a:lnTo>
                  <a:lnTo>
                    <a:pt x="2850" y="31"/>
                  </a:lnTo>
                  <a:lnTo>
                    <a:pt x="2848" y="35"/>
                  </a:lnTo>
                  <a:lnTo>
                    <a:pt x="2844" y="40"/>
                  </a:lnTo>
                  <a:lnTo>
                    <a:pt x="2842" y="44"/>
                  </a:lnTo>
                  <a:lnTo>
                    <a:pt x="2838" y="48"/>
                  </a:lnTo>
                  <a:lnTo>
                    <a:pt x="2836" y="53"/>
                  </a:lnTo>
                  <a:lnTo>
                    <a:pt x="2832" y="56"/>
                  </a:lnTo>
                  <a:lnTo>
                    <a:pt x="2829" y="60"/>
                  </a:lnTo>
                  <a:lnTo>
                    <a:pt x="2825" y="63"/>
                  </a:lnTo>
                  <a:lnTo>
                    <a:pt x="2821" y="67"/>
                  </a:lnTo>
                  <a:lnTo>
                    <a:pt x="2817" y="70"/>
                  </a:lnTo>
                  <a:lnTo>
                    <a:pt x="2812" y="74"/>
                  </a:lnTo>
                  <a:lnTo>
                    <a:pt x="2808" y="76"/>
                  </a:lnTo>
                  <a:lnTo>
                    <a:pt x="2803" y="80"/>
                  </a:lnTo>
                  <a:lnTo>
                    <a:pt x="2798" y="83"/>
                  </a:lnTo>
                  <a:lnTo>
                    <a:pt x="2793" y="86"/>
                  </a:lnTo>
                  <a:lnTo>
                    <a:pt x="2789" y="89"/>
                  </a:lnTo>
                  <a:lnTo>
                    <a:pt x="2783" y="93"/>
                  </a:lnTo>
                  <a:lnTo>
                    <a:pt x="2778" y="95"/>
                  </a:lnTo>
                  <a:lnTo>
                    <a:pt x="2772" y="98"/>
                  </a:lnTo>
                  <a:lnTo>
                    <a:pt x="2766" y="101"/>
                  </a:lnTo>
                  <a:lnTo>
                    <a:pt x="2760" y="104"/>
                  </a:lnTo>
                  <a:lnTo>
                    <a:pt x="2753" y="107"/>
                  </a:lnTo>
                  <a:lnTo>
                    <a:pt x="2741" y="112"/>
                  </a:lnTo>
                  <a:lnTo>
                    <a:pt x="2727" y="118"/>
                  </a:lnTo>
                  <a:lnTo>
                    <a:pt x="2713" y="123"/>
                  </a:lnTo>
                  <a:lnTo>
                    <a:pt x="2698" y="129"/>
                  </a:lnTo>
                  <a:lnTo>
                    <a:pt x="2682" y="133"/>
                  </a:lnTo>
                  <a:lnTo>
                    <a:pt x="2666" y="138"/>
                  </a:lnTo>
                  <a:lnTo>
                    <a:pt x="2649" y="144"/>
                  </a:lnTo>
                  <a:lnTo>
                    <a:pt x="2632" y="149"/>
                  </a:lnTo>
                  <a:lnTo>
                    <a:pt x="2613" y="153"/>
                  </a:lnTo>
                  <a:lnTo>
                    <a:pt x="2594" y="158"/>
                  </a:lnTo>
                  <a:lnTo>
                    <a:pt x="2575" y="162"/>
                  </a:lnTo>
                  <a:lnTo>
                    <a:pt x="2555" y="166"/>
                  </a:lnTo>
                  <a:lnTo>
                    <a:pt x="2534" y="171"/>
                  </a:lnTo>
                  <a:lnTo>
                    <a:pt x="2512" y="176"/>
                  </a:lnTo>
                  <a:lnTo>
                    <a:pt x="2491" y="180"/>
                  </a:lnTo>
                  <a:lnTo>
                    <a:pt x="2468" y="184"/>
                  </a:lnTo>
                  <a:lnTo>
                    <a:pt x="2445" y="188"/>
                  </a:lnTo>
                  <a:lnTo>
                    <a:pt x="2422" y="191"/>
                  </a:lnTo>
                  <a:lnTo>
                    <a:pt x="2397" y="196"/>
                  </a:lnTo>
                  <a:lnTo>
                    <a:pt x="2372" y="200"/>
                  </a:lnTo>
                  <a:lnTo>
                    <a:pt x="2347" y="203"/>
                  </a:lnTo>
                  <a:lnTo>
                    <a:pt x="2321" y="207"/>
                  </a:lnTo>
                  <a:lnTo>
                    <a:pt x="2295" y="210"/>
                  </a:lnTo>
                  <a:lnTo>
                    <a:pt x="2268" y="214"/>
                  </a:lnTo>
                  <a:lnTo>
                    <a:pt x="2241" y="216"/>
                  </a:lnTo>
                  <a:lnTo>
                    <a:pt x="2213" y="220"/>
                  </a:lnTo>
                  <a:lnTo>
                    <a:pt x="2185" y="223"/>
                  </a:lnTo>
                  <a:lnTo>
                    <a:pt x="2156" y="226"/>
                  </a:lnTo>
                  <a:lnTo>
                    <a:pt x="2127" y="228"/>
                  </a:lnTo>
                  <a:lnTo>
                    <a:pt x="2097" y="232"/>
                  </a:lnTo>
                  <a:lnTo>
                    <a:pt x="2067" y="234"/>
                  </a:lnTo>
                  <a:lnTo>
                    <a:pt x="2037" y="237"/>
                  </a:lnTo>
                  <a:lnTo>
                    <a:pt x="2006" y="239"/>
                  </a:lnTo>
                  <a:lnTo>
                    <a:pt x="1975" y="241"/>
                  </a:lnTo>
                  <a:lnTo>
                    <a:pt x="1943" y="244"/>
                  </a:lnTo>
                  <a:lnTo>
                    <a:pt x="1911" y="245"/>
                  </a:lnTo>
                  <a:lnTo>
                    <a:pt x="1879" y="247"/>
                  </a:lnTo>
                  <a:lnTo>
                    <a:pt x="1846" y="248"/>
                  </a:lnTo>
                  <a:lnTo>
                    <a:pt x="1812" y="251"/>
                  </a:lnTo>
                  <a:lnTo>
                    <a:pt x="1779" y="252"/>
                  </a:lnTo>
                  <a:lnTo>
                    <a:pt x="1745" y="253"/>
                  </a:lnTo>
                  <a:lnTo>
                    <a:pt x="1712" y="254"/>
                  </a:lnTo>
                  <a:lnTo>
                    <a:pt x="1677" y="255"/>
                  </a:lnTo>
                  <a:lnTo>
                    <a:pt x="1642" y="257"/>
                  </a:lnTo>
                  <a:lnTo>
                    <a:pt x="1607" y="257"/>
                  </a:lnTo>
                  <a:lnTo>
                    <a:pt x="1572" y="258"/>
                  </a:lnTo>
                  <a:lnTo>
                    <a:pt x="1536" y="258"/>
                  </a:lnTo>
                  <a:lnTo>
                    <a:pt x="1501" y="259"/>
                  </a:lnTo>
                  <a:lnTo>
                    <a:pt x="1465" y="259"/>
                  </a:lnTo>
                  <a:lnTo>
                    <a:pt x="1428" y="259"/>
                  </a:lnTo>
                  <a:close/>
                  <a:moveTo>
                    <a:pt x="0" y="0"/>
                  </a:moveTo>
                  <a:lnTo>
                    <a:pt x="62" y="0"/>
                  </a:lnTo>
                  <a:lnTo>
                    <a:pt x="63" y="2"/>
                  </a:lnTo>
                  <a:lnTo>
                    <a:pt x="63" y="3"/>
                  </a:lnTo>
                  <a:lnTo>
                    <a:pt x="63" y="4"/>
                  </a:lnTo>
                  <a:lnTo>
                    <a:pt x="63" y="5"/>
                  </a:lnTo>
                  <a:lnTo>
                    <a:pt x="64" y="6"/>
                  </a:lnTo>
                  <a:lnTo>
                    <a:pt x="66" y="7"/>
                  </a:lnTo>
                  <a:lnTo>
                    <a:pt x="66" y="9"/>
                  </a:lnTo>
                  <a:lnTo>
                    <a:pt x="67" y="10"/>
                  </a:lnTo>
                  <a:lnTo>
                    <a:pt x="69" y="12"/>
                  </a:lnTo>
                  <a:lnTo>
                    <a:pt x="70" y="13"/>
                  </a:lnTo>
                  <a:lnTo>
                    <a:pt x="71" y="16"/>
                  </a:lnTo>
                  <a:lnTo>
                    <a:pt x="74" y="18"/>
                  </a:lnTo>
                  <a:lnTo>
                    <a:pt x="76" y="19"/>
                  </a:lnTo>
                  <a:lnTo>
                    <a:pt x="80" y="22"/>
                  </a:lnTo>
                  <a:lnTo>
                    <a:pt x="82" y="24"/>
                  </a:lnTo>
                  <a:lnTo>
                    <a:pt x="86" y="26"/>
                  </a:lnTo>
                  <a:lnTo>
                    <a:pt x="88" y="29"/>
                  </a:lnTo>
                  <a:lnTo>
                    <a:pt x="92" y="31"/>
                  </a:lnTo>
                  <a:lnTo>
                    <a:pt x="96" y="34"/>
                  </a:lnTo>
                  <a:lnTo>
                    <a:pt x="100" y="36"/>
                  </a:lnTo>
                  <a:lnTo>
                    <a:pt x="105" y="38"/>
                  </a:lnTo>
                  <a:lnTo>
                    <a:pt x="108" y="41"/>
                  </a:lnTo>
                  <a:lnTo>
                    <a:pt x="113" y="43"/>
                  </a:lnTo>
                  <a:lnTo>
                    <a:pt x="119" y="45"/>
                  </a:lnTo>
                  <a:lnTo>
                    <a:pt x="124" y="48"/>
                  </a:lnTo>
                  <a:lnTo>
                    <a:pt x="128" y="50"/>
                  </a:lnTo>
                  <a:lnTo>
                    <a:pt x="140" y="55"/>
                  </a:lnTo>
                  <a:lnTo>
                    <a:pt x="152" y="60"/>
                  </a:lnTo>
                  <a:lnTo>
                    <a:pt x="165" y="64"/>
                  </a:lnTo>
                  <a:lnTo>
                    <a:pt x="179" y="69"/>
                  </a:lnTo>
                  <a:lnTo>
                    <a:pt x="194" y="75"/>
                  </a:lnTo>
                  <a:lnTo>
                    <a:pt x="209" y="79"/>
                  </a:lnTo>
                  <a:lnTo>
                    <a:pt x="224" y="83"/>
                  </a:lnTo>
                  <a:lnTo>
                    <a:pt x="242" y="88"/>
                  </a:lnTo>
                  <a:lnTo>
                    <a:pt x="259" y="93"/>
                  </a:lnTo>
                  <a:lnTo>
                    <a:pt x="278" y="98"/>
                  </a:lnTo>
                  <a:lnTo>
                    <a:pt x="297" y="102"/>
                  </a:lnTo>
                  <a:lnTo>
                    <a:pt x="316" y="106"/>
                  </a:lnTo>
                  <a:lnTo>
                    <a:pt x="336" y="111"/>
                  </a:lnTo>
                  <a:lnTo>
                    <a:pt x="356" y="114"/>
                  </a:lnTo>
                  <a:lnTo>
                    <a:pt x="377" y="119"/>
                  </a:lnTo>
                  <a:lnTo>
                    <a:pt x="400" y="123"/>
                  </a:lnTo>
                  <a:lnTo>
                    <a:pt x="422" y="127"/>
                  </a:lnTo>
                  <a:lnTo>
                    <a:pt x="446" y="131"/>
                  </a:lnTo>
                  <a:lnTo>
                    <a:pt x="470" y="134"/>
                  </a:lnTo>
                  <a:lnTo>
                    <a:pt x="494" y="138"/>
                  </a:lnTo>
                  <a:lnTo>
                    <a:pt x="519" y="142"/>
                  </a:lnTo>
                  <a:lnTo>
                    <a:pt x="545" y="145"/>
                  </a:lnTo>
                  <a:lnTo>
                    <a:pt x="570" y="149"/>
                  </a:lnTo>
                  <a:lnTo>
                    <a:pt x="597" y="152"/>
                  </a:lnTo>
                  <a:lnTo>
                    <a:pt x="623" y="156"/>
                  </a:lnTo>
                  <a:lnTo>
                    <a:pt x="651" y="158"/>
                  </a:lnTo>
                  <a:lnTo>
                    <a:pt x="679" y="162"/>
                  </a:lnTo>
                  <a:lnTo>
                    <a:pt x="707" y="164"/>
                  </a:lnTo>
                  <a:lnTo>
                    <a:pt x="736" y="168"/>
                  </a:lnTo>
                  <a:lnTo>
                    <a:pt x="765" y="170"/>
                  </a:lnTo>
                  <a:lnTo>
                    <a:pt x="795" y="172"/>
                  </a:lnTo>
                  <a:lnTo>
                    <a:pt x="826" y="175"/>
                  </a:lnTo>
                  <a:lnTo>
                    <a:pt x="855" y="177"/>
                  </a:lnTo>
                  <a:lnTo>
                    <a:pt x="887" y="180"/>
                  </a:lnTo>
                  <a:lnTo>
                    <a:pt x="918" y="182"/>
                  </a:lnTo>
                  <a:lnTo>
                    <a:pt x="950" y="183"/>
                  </a:lnTo>
                  <a:lnTo>
                    <a:pt x="982" y="185"/>
                  </a:lnTo>
                  <a:lnTo>
                    <a:pt x="1014" y="187"/>
                  </a:lnTo>
                  <a:lnTo>
                    <a:pt x="1048" y="189"/>
                  </a:lnTo>
                  <a:lnTo>
                    <a:pt x="1081" y="190"/>
                  </a:lnTo>
                  <a:lnTo>
                    <a:pt x="1114" y="191"/>
                  </a:lnTo>
                  <a:lnTo>
                    <a:pt x="1148" y="193"/>
                  </a:lnTo>
                  <a:lnTo>
                    <a:pt x="1183" y="194"/>
                  </a:lnTo>
                  <a:lnTo>
                    <a:pt x="1217" y="195"/>
                  </a:lnTo>
                  <a:lnTo>
                    <a:pt x="1252" y="196"/>
                  </a:lnTo>
                  <a:lnTo>
                    <a:pt x="1286" y="196"/>
                  </a:lnTo>
                  <a:lnTo>
                    <a:pt x="1321" y="197"/>
                  </a:lnTo>
                  <a:lnTo>
                    <a:pt x="1357" y="197"/>
                  </a:lnTo>
                  <a:lnTo>
                    <a:pt x="1393" y="197"/>
                  </a:lnTo>
                  <a:lnTo>
                    <a:pt x="1428" y="197"/>
                  </a:lnTo>
                  <a:lnTo>
                    <a:pt x="1428" y="259"/>
                  </a:lnTo>
                  <a:lnTo>
                    <a:pt x="1393" y="259"/>
                  </a:lnTo>
                  <a:lnTo>
                    <a:pt x="1357" y="259"/>
                  </a:lnTo>
                  <a:lnTo>
                    <a:pt x="1320" y="258"/>
                  </a:lnTo>
                  <a:lnTo>
                    <a:pt x="1286" y="258"/>
                  </a:lnTo>
                  <a:lnTo>
                    <a:pt x="1250" y="257"/>
                  </a:lnTo>
                  <a:lnTo>
                    <a:pt x="1215" y="257"/>
                  </a:lnTo>
                  <a:lnTo>
                    <a:pt x="1180" y="255"/>
                  </a:lnTo>
                  <a:lnTo>
                    <a:pt x="1146" y="254"/>
                  </a:lnTo>
                  <a:lnTo>
                    <a:pt x="1112" y="253"/>
                  </a:lnTo>
                  <a:lnTo>
                    <a:pt x="1078" y="252"/>
                  </a:lnTo>
                  <a:lnTo>
                    <a:pt x="1045" y="251"/>
                  </a:lnTo>
                  <a:lnTo>
                    <a:pt x="1012" y="248"/>
                  </a:lnTo>
                  <a:lnTo>
                    <a:pt x="979" y="247"/>
                  </a:lnTo>
                  <a:lnTo>
                    <a:pt x="947" y="245"/>
                  </a:lnTo>
                  <a:lnTo>
                    <a:pt x="915" y="244"/>
                  </a:lnTo>
                  <a:lnTo>
                    <a:pt x="883" y="241"/>
                  </a:lnTo>
                  <a:lnTo>
                    <a:pt x="852" y="239"/>
                  </a:lnTo>
                  <a:lnTo>
                    <a:pt x="821" y="237"/>
                  </a:lnTo>
                  <a:lnTo>
                    <a:pt x="790" y="234"/>
                  </a:lnTo>
                  <a:lnTo>
                    <a:pt x="761" y="232"/>
                  </a:lnTo>
                  <a:lnTo>
                    <a:pt x="731" y="228"/>
                  </a:lnTo>
                  <a:lnTo>
                    <a:pt x="701" y="226"/>
                  </a:lnTo>
                  <a:lnTo>
                    <a:pt x="673" y="223"/>
                  </a:lnTo>
                  <a:lnTo>
                    <a:pt x="644" y="220"/>
                  </a:lnTo>
                  <a:lnTo>
                    <a:pt x="617" y="216"/>
                  </a:lnTo>
                  <a:lnTo>
                    <a:pt x="590" y="214"/>
                  </a:lnTo>
                  <a:lnTo>
                    <a:pt x="562" y="210"/>
                  </a:lnTo>
                  <a:lnTo>
                    <a:pt x="536" y="207"/>
                  </a:lnTo>
                  <a:lnTo>
                    <a:pt x="510" y="203"/>
                  </a:lnTo>
                  <a:lnTo>
                    <a:pt x="485" y="200"/>
                  </a:lnTo>
                  <a:lnTo>
                    <a:pt x="460" y="196"/>
                  </a:lnTo>
                  <a:lnTo>
                    <a:pt x="436" y="191"/>
                  </a:lnTo>
                  <a:lnTo>
                    <a:pt x="412" y="188"/>
                  </a:lnTo>
                  <a:lnTo>
                    <a:pt x="389" y="184"/>
                  </a:lnTo>
                  <a:lnTo>
                    <a:pt x="367" y="180"/>
                  </a:lnTo>
                  <a:lnTo>
                    <a:pt x="344" y="176"/>
                  </a:lnTo>
                  <a:lnTo>
                    <a:pt x="323" y="171"/>
                  </a:lnTo>
                  <a:lnTo>
                    <a:pt x="303" y="166"/>
                  </a:lnTo>
                  <a:lnTo>
                    <a:pt x="283" y="162"/>
                  </a:lnTo>
                  <a:lnTo>
                    <a:pt x="264" y="158"/>
                  </a:lnTo>
                  <a:lnTo>
                    <a:pt x="245" y="153"/>
                  </a:lnTo>
                  <a:lnTo>
                    <a:pt x="226" y="149"/>
                  </a:lnTo>
                  <a:lnTo>
                    <a:pt x="208" y="144"/>
                  </a:lnTo>
                  <a:lnTo>
                    <a:pt x="191" y="138"/>
                  </a:lnTo>
                  <a:lnTo>
                    <a:pt x="175" y="133"/>
                  </a:lnTo>
                  <a:lnTo>
                    <a:pt x="159" y="129"/>
                  </a:lnTo>
                  <a:lnTo>
                    <a:pt x="145" y="123"/>
                  </a:lnTo>
                  <a:lnTo>
                    <a:pt x="131" y="118"/>
                  </a:lnTo>
                  <a:lnTo>
                    <a:pt x="117" y="112"/>
                  </a:lnTo>
                  <a:lnTo>
                    <a:pt x="103" y="107"/>
                  </a:lnTo>
                  <a:lnTo>
                    <a:pt x="98" y="104"/>
                  </a:lnTo>
                  <a:lnTo>
                    <a:pt x="92" y="101"/>
                  </a:lnTo>
                  <a:lnTo>
                    <a:pt x="86" y="98"/>
                  </a:lnTo>
                  <a:lnTo>
                    <a:pt x="80" y="95"/>
                  </a:lnTo>
                  <a:lnTo>
                    <a:pt x="75" y="93"/>
                  </a:lnTo>
                  <a:lnTo>
                    <a:pt x="69" y="89"/>
                  </a:lnTo>
                  <a:lnTo>
                    <a:pt x="64" y="86"/>
                  </a:lnTo>
                  <a:lnTo>
                    <a:pt x="60" y="83"/>
                  </a:lnTo>
                  <a:lnTo>
                    <a:pt x="54" y="80"/>
                  </a:lnTo>
                  <a:lnTo>
                    <a:pt x="49" y="76"/>
                  </a:lnTo>
                  <a:lnTo>
                    <a:pt x="45" y="74"/>
                  </a:lnTo>
                  <a:lnTo>
                    <a:pt x="41" y="70"/>
                  </a:lnTo>
                  <a:lnTo>
                    <a:pt x="37" y="67"/>
                  </a:lnTo>
                  <a:lnTo>
                    <a:pt x="32" y="63"/>
                  </a:lnTo>
                  <a:lnTo>
                    <a:pt x="29" y="60"/>
                  </a:lnTo>
                  <a:lnTo>
                    <a:pt x="25" y="56"/>
                  </a:lnTo>
                  <a:lnTo>
                    <a:pt x="22" y="53"/>
                  </a:lnTo>
                  <a:lnTo>
                    <a:pt x="18" y="48"/>
                  </a:lnTo>
                  <a:lnTo>
                    <a:pt x="16" y="44"/>
                  </a:lnTo>
                  <a:lnTo>
                    <a:pt x="12" y="40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6" y="26"/>
                  </a:lnTo>
                  <a:lnTo>
                    <a:pt x="4" y="21"/>
                  </a:lnTo>
                  <a:lnTo>
                    <a:pt x="3" y="16"/>
                  </a:lnTo>
                  <a:lnTo>
                    <a:pt x="1" y="11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Freeform 36">
              <a:extLst>
                <a:ext uri="{FF2B5EF4-FFF2-40B4-BE49-F238E27FC236}">
                  <a16:creationId xmlns:a16="http://schemas.microsoft.com/office/drawing/2014/main" id="{4DECB820-CD13-4830-A109-F83822AC06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" y="3011"/>
              <a:ext cx="690" cy="65"/>
            </a:xfrm>
            <a:custGeom>
              <a:avLst/>
              <a:gdLst>
                <a:gd name="T0" fmla="*/ 0 w 2760"/>
                <a:gd name="T1" fmla="*/ 0 h 258"/>
                <a:gd name="T2" fmla="*/ 0 w 2760"/>
                <a:gd name="T3" fmla="*/ 0 h 258"/>
                <a:gd name="T4" fmla="*/ 0 w 2760"/>
                <a:gd name="T5" fmla="*/ 0 h 258"/>
                <a:gd name="T6" fmla="*/ 0 w 2760"/>
                <a:gd name="T7" fmla="*/ 0 h 258"/>
                <a:gd name="T8" fmla="*/ 0 w 2760"/>
                <a:gd name="T9" fmla="*/ 0 h 258"/>
                <a:gd name="T10" fmla="*/ 0 w 2760"/>
                <a:gd name="T11" fmla="*/ 0 h 258"/>
                <a:gd name="T12" fmla="*/ 0 w 2760"/>
                <a:gd name="T13" fmla="*/ 0 h 258"/>
                <a:gd name="T14" fmla="*/ 0 w 2760"/>
                <a:gd name="T15" fmla="*/ 0 h 258"/>
                <a:gd name="T16" fmla="*/ 0 w 2760"/>
                <a:gd name="T17" fmla="*/ 0 h 258"/>
                <a:gd name="T18" fmla="*/ 0 w 2760"/>
                <a:gd name="T19" fmla="*/ 0 h 258"/>
                <a:gd name="T20" fmla="*/ 0 w 2760"/>
                <a:gd name="T21" fmla="*/ 0 h 258"/>
                <a:gd name="T22" fmla="*/ 0 w 2760"/>
                <a:gd name="T23" fmla="*/ 0 h 258"/>
                <a:gd name="T24" fmla="*/ 0 w 2760"/>
                <a:gd name="T25" fmla="*/ 0 h 258"/>
                <a:gd name="T26" fmla="*/ 0 w 2760"/>
                <a:gd name="T27" fmla="*/ 0 h 258"/>
                <a:gd name="T28" fmla="*/ 0 w 2760"/>
                <a:gd name="T29" fmla="*/ 0 h 258"/>
                <a:gd name="T30" fmla="*/ 0 w 2760"/>
                <a:gd name="T31" fmla="*/ 0 h 258"/>
                <a:gd name="T32" fmla="*/ 0 w 2760"/>
                <a:gd name="T33" fmla="*/ 0 h 258"/>
                <a:gd name="T34" fmla="*/ 0 w 2760"/>
                <a:gd name="T35" fmla="*/ 0 h 258"/>
                <a:gd name="T36" fmla="*/ 0 w 2760"/>
                <a:gd name="T37" fmla="*/ 0 h 258"/>
                <a:gd name="T38" fmla="*/ 0 w 2760"/>
                <a:gd name="T39" fmla="*/ 0 h 258"/>
                <a:gd name="T40" fmla="*/ 0 w 2760"/>
                <a:gd name="T41" fmla="*/ 0 h 258"/>
                <a:gd name="T42" fmla="*/ 0 w 2760"/>
                <a:gd name="T43" fmla="*/ 0 h 258"/>
                <a:gd name="T44" fmla="*/ 0 w 2760"/>
                <a:gd name="T45" fmla="*/ 0 h 258"/>
                <a:gd name="T46" fmla="*/ 0 w 2760"/>
                <a:gd name="T47" fmla="*/ 0 h 258"/>
                <a:gd name="T48" fmla="*/ 0 w 2760"/>
                <a:gd name="T49" fmla="*/ 0 h 258"/>
                <a:gd name="T50" fmla="*/ 0 w 2760"/>
                <a:gd name="T51" fmla="*/ 0 h 258"/>
                <a:gd name="T52" fmla="*/ 0 w 2760"/>
                <a:gd name="T53" fmla="*/ 0 h 258"/>
                <a:gd name="T54" fmla="*/ 0 w 2760"/>
                <a:gd name="T55" fmla="*/ 0 h 258"/>
                <a:gd name="T56" fmla="*/ 0 w 2760"/>
                <a:gd name="T57" fmla="*/ 0 h 258"/>
                <a:gd name="T58" fmla="*/ 0 w 2760"/>
                <a:gd name="T59" fmla="*/ 0 h 258"/>
                <a:gd name="T60" fmla="*/ 0 w 2760"/>
                <a:gd name="T61" fmla="*/ 0 h 258"/>
                <a:gd name="T62" fmla="*/ 0 w 2760"/>
                <a:gd name="T63" fmla="*/ 0 h 258"/>
                <a:gd name="T64" fmla="*/ 0 w 2760"/>
                <a:gd name="T65" fmla="*/ 0 h 258"/>
                <a:gd name="T66" fmla="*/ 0 w 2760"/>
                <a:gd name="T67" fmla="*/ 0 h 258"/>
                <a:gd name="T68" fmla="*/ 0 w 2760"/>
                <a:gd name="T69" fmla="*/ 0 h 258"/>
                <a:gd name="T70" fmla="*/ 0 w 2760"/>
                <a:gd name="T71" fmla="*/ 0 h 258"/>
                <a:gd name="T72" fmla="*/ 0 w 2760"/>
                <a:gd name="T73" fmla="*/ 0 h 258"/>
                <a:gd name="T74" fmla="*/ 0 w 2760"/>
                <a:gd name="T75" fmla="*/ 0 h 258"/>
                <a:gd name="T76" fmla="*/ 0 w 2760"/>
                <a:gd name="T77" fmla="*/ 0 h 258"/>
                <a:gd name="T78" fmla="*/ 0 w 2760"/>
                <a:gd name="T79" fmla="*/ 0 h 258"/>
                <a:gd name="T80" fmla="*/ 0 w 2760"/>
                <a:gd name="T81" fmla="*/ 0 h 258"/>
                <a:gd name="T82" fmla="*/ 0 w 2760"/>
                <a:gd name="T83" fmla="*/ 0 h 258"/>
                <a:gd name="T84" fmla="*/ 0 w 2760"/>
                <a:gd name="T85" fmla="*/ 0 h 258"/>
                <a:gd name="T86" fmla="*/ 0 w 2760"/>
                <a:gd name="T87" fmla="*/ 0 h 258"/>
                <a:gd name="T88" fmla="*/ 0 w 2760"/>
                <a:gd name="T89" fmla="*/ 0 h 258"/>
                <a:gd name="T90" fmla="*/ 0 w 2760"/>
                <a:gd name="T91" fmla="*/ 0 h 258"/>
                <a:gd name="T92" fmla="*/ 0 w 2760"/>
                <a:gd name="T93" fmla="*/ 0 h 258"/>
                <a:gd name="T94" fmla="*/ 0 w 2760"/>
                <a:gd name="T95" fmla="*/ 0 h 258"/>
                <a:gd name="T96" fmla="*/ 0 w 2760"/>
                <a:gd name="T97" fmla="*/ 0 h 258"/>
                <a:gd name="T98" fmla="*/ 0 w 2760"/>
                <a:gd name="T99" fmla="*/ 0 h 258"/>
                <a:gd name="T100" fmla="*/ 0 w 2760"/>
                <a:gd name="T101" fmla="*/ 0 h 258"/>
                <a:gd name="T102" fmla="*/ 0 w 2760"/>
                <a:gd name="T103" fmla="*/ 0 h 258"/>
                <a:gd name="T104" fmla="*/ 0 w 2760"/>
                <a:gd name="T105" fmla="*/ 0 h 258"/>
                <a:gd name="T106" fmla="*/ 0 w 2760"/>
                <a:gd name="T107" fmla="*/ 0 h 25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760"/>
                <a:gd name="T163" fmla="*/ 0 h 258"/>
                <a:gd name="T164" fmla="*/ 2760 w 2760"/>
                <a:gd name="T165" fmla="*/ 258 h 25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760" h="258">
                  <a:moveTo>
                    <a:pt x="288" y="95"/>
                  </a:moveTo>
                  <a:lnTo>
                    <a:pt x="303" y="155"/>
                  </a:lnTo>
                  <a:lnTo>
                    <a:pt x="297" y="156"/>
                  </a:lnTo>
                  <a:lnTo>
                    <a:pt x="278" y="161"/>
                  </a:lnTo>
                  <a:lnTo>
                    <a:pt x="259" y="165"/>
                  </a:lnTo>
                  <a:lnTo>
                    <a:pt x="242" y="169"/>
                  </a:lnTo>
                  <a:lnTo>
                    <a:pt x="224" y="174"/>
                  </a:lnTo>
                  <a:lnTo>
                    <a:pt x="209" y="179"/>
                  </a:lnTo>
                  <a:lnTo>
                    <a:pt x="194" y="184"/>
                  </a:lnTo>
                  <a:lnTo>
                    <a:pt x="179" y="188"/>
                  </a:lnTo>
                  <a:lnTo>
                    <a:pt x="165" y="193"/>
                  </a:lnTo>
                  <a:lnTo>
                    <a:pt x="152" y="198"/>
                  </a:lnTo>
                  <a:lnTo>
                    <a:pt x="140" y="203"/>
                  </a:lnTo>
                  <a:lnTo>
                    <a:pt x="128" y="207"/>
                  </a:lnTo>
                  <a:lnTo>
                    <a:pt x="119" y="213"/>
                  </a:lnTo>
                  <a:lnTo>
                    <a:pt x="108" y="218"/>
                  </a:lnTo>
                  <a:lnTo>
                    <a:pt x="105" y="220"/>
                  </a:lnTo>
                  <a:lnTo>
                    <a:pt x="100" y="223"/>
                  </a:lnTo>
                  <a:lnTo>
                    <a:pt x="96" y="225"/>
                  </a:lnTo>
                  <a:lnTo>
                    <a:pt x="92" y="227"/>
                  </a:lnTo>
                  <a:lnTo>
                    <a:pt x="88" y="230"/>
                  </a:lnTo>
                  <a:lnTo>
                    <a:pt x="86" y="232"/>
                  </a:lnTo>
                  <a:lnTo>
                    <a:pt x="82" y="235"/>
                  </a:lnTo>
                  <a:lnTo>
                    <a:pt x="80" y="236"/>
                  </a:lnTo>
                  <a:lnTo>
                    <a:pt x="76" y="238"/>
                  </a:lnTo>
                  <a:lnTo>
                    <a:pt x="74" y="241"/>
                  </a:lnTo>
                  <a:lnTo>
                    <a:pt x="71" y="243"/>
                  </a:lnTo>
                  <a:lnTo>
                    <a:pt x="70" y="244"/>
                  </a:lnTo>
                  <a:lnTo>
                    <a:pt x="69" y="246"/>
                  </a:lnTo>
                  <a:lnTo>
                    <a:pt x="67" y="248"/>
                  </a:lnTo>
                  <a:lnTo>
                    <a:pt x="66" y="250"/>
                  </a:lnTo>
                  <a:lnTo>
                    <a:pt x="66" y="251"/>
                  </a:lnTo>
                  <a:lnTo>
                    <a:pt x="64" y="252"/>
                  </a:lnTo>
                  <a:lnTo>
                    <a:pt x="63" y="254"/>
                  </a:lnTo>
                  <a:lnTo>
                    <a:pt x="63" y="255"/>
                  </a:lnTo>
                  <a:lnTo>
                    <a:pt x="63" y="256"/>
                  </a:lnTo>
                  <a:lnTo>
                    <a:pt x="63" y="257"/>
                  </a:lnTo>
                  <a:lnTo>
                    <a:pt x="62" y="257"/>
                  </a:lnTo>
                  <a:lnTo>
                    <a:pt x="62" y="258"/>
                  </a:lnTo>
                  <a:lnTo>
                    <a:pt x="0" y="258"/>
                  </a:lnTo>
                  <a:lnTo>
                    <a:pt x="1" y="252"/>
                  </a:lnTo>
                  <a:lnTo>
                    <a:pt x="1" y="248"/>
                  </a:lnTo>
                  <a:lnTo>
                    <a:pt x="3" y="242"/>
                  </a:lnTo>
                  <a:lnTo>
                    <a:pt x="4" y="237"/>
                  </a:lnTo>
                  <a:lnTo>
                    <a:pt x="6" y="232"/>
                  </a:lnTo>
                  <a:lnTo>
                    <a:pt x="7" y="227"/>
                  </a:lnTo>
                  <a:lnTo>
                    <a:pt x="10" y="223"/>
                  </a:lnTo>
                  <a:lnTo>
                    <a:pt x="12" y="218"/>
                  </a:lnTo>
                  <a:lnTo>
                    <a:pt x="16" y="214"/>
                  </a:lnTo>
                  <a:lnTo>
                    <a:pt x="18" y="210"/>
                  </a:lnTo>
                  <a:lnTo>
                    <a:pt x="22" y="206"/>
                  </a:lnTo>
                  <a:lnTo>
                    <a:pt x="25" y="203"/>
                  </a:lnTo>
                  <a:lnTo>
                    <a:pt x="29" y="199"/>
                  </a:lnTo>
                  <a:lnTo>
                    <a:pt x="32" y="195"/>
                  </a:lnTo>
                  <a:lnTo>
                    <a:pt x="37" y="192"/>
                  </a:lnTo>
                  <a:lnTo>
                    <a:pt x="41" y="188"/>
                  </a:lnTo>
                  <a:lnTo>
                    <a:pt x="45" y="185"/>
                  </a:lnTo>
                  <a:lnTo>
                    <a:pt x="49" y="181"/>
                  </a:lnTo>
                  <a:lnTo>
                    <a:pt x="54" y="179"/>
                  </a:lnTo>
                  <a:lnTo>
                    <a:pt x="60" y="175"/>
                  </a:lnTo>
                  <a:lnTo>
                    <a:pt x="64" y="172"/>
                  </a:lnTo>
                  <a:lnTo>
                    <a:pt x="69" y="169"/>
                  </a:lnTo>
                  <a:lnTo>
                    <a:pt x="75" y="166"/>
                  </a:lnTo>
                  <a:lnTo>
                    <a:pt x="80" y="163"/>
                  </a:lnTo>
                  <a:lnTo>
                    <a:pt x="92" y="157"/>
                  </a:lnTo>
                  <a:lnTo>
                    <a:pt x="103" y="152"/>
                  </a:lnTo>
                  <a:lnTo>
                    <a:pt x="117" y="146"/>
                  </a:lnTo>
                  <a:lnTo>
                    <a:pt x="131" y="141"/>
                  </a:lnTo>
                  <a:lnTo>
                    <a:pt x="145" y="135"/>
                  </a:lnTo>
                  <a:lnTo>
                    <a:pt x="159" y="130"/>
                  </a:lnTo>
                  <a:lnTo>
                    <a:pt x="175" y="125"/>
                  </a:lnTo>
                  <a:lnTo>
                    <a:pt x="191" y="120"/>
                  </a:lnTo>
                  <a:lnTo>
                    <a:pt x="208" y="115"/>
                  </a:lnTo>
                  <a:lnTo>
                    <a:pt x="226" y="110"/>
                  </a:lnTo>
                  <a:lnTo>
                    <a:pt x="245" y="105"/>
                  </a:lnTo>
                  <a:lnTo>
                    <a:pt x="264" y="101"/>
                  </a:lnTo>
                  <a:lnTo>
                    <a:pt x="283" y="96"/>
                  </a:lnTo>
                  <a:lnTo>
                    <a:pt x="288" y="95"/>
                  </a:lnTo>
                  <a:close/>
                  <a:moveTo>
                    <a:pt x="783" y="25"/>
                  </a:moveTo>
                  <a:lnTo>
                    <a:pt x="788" y="86"/>
                  </a:lnTo>
                  <a:lnTo>
                    <a:pt x="765" y="89"/>
                  </a:lnTo>
                  <a:lnTo>
                    <a:pt x="736" y="91"/>
                  </a:lnTo>
                  <a:lnTo>
                    <a:pt x="707" y="93"/>
                  </a:lnTo>
                  <a:lnTo>
                    <a:pt x="679" y="97"/>
                  </a:lnTo>
                  <a:lnTo>
                    <a:pt x="651" y="99"/>
                  </a:lnTo>
                  <a:lnTo>
                    <a:pt x="623" y="103"/>
                  </a:lnTo>
                  <a:lnTo>
                    <a:pt x="597" y="106"/>
                  </a:lnTo>
                  <a:lnTo>
                    <a:pt x="570" y="109"/>
                  </a:lnTo>
                  <a:lnTo>
                    <a:pt x="545" y="112"/>
                  </a:lnTo>
                  <a:lnTo>
                    <a:pt x="519" y="116"/>
                  </a:lnTo>
                  <a:lnTo>
                    <a:pt x="494" y="120"/>
                  </a:lnTo>
                  <a:lnTo>
                    <a:pt x="483" y="122"/>
                  </a:lnTo>
                  <a:lnTo>
                    <a:pt x="473" y="60"/>
                  </a:lnTo>
                  <a:lnTo>
                    <a:pt x="485" y="59"/>
                  </a:lnTo>
                  <a:lnTo>
                    <a:pt x="510" y="55"/>
                  </a:lnTo>
                  <a:lnTo>
                    <a:pt x="536" y="52"/>
                  </a:lnTo>
                  <a:lnTo>
                    <a:pt x="562" y="48"/>
                  </a:lnTo>
                  <a:lnTo>
                    <a:pt x="590" y="45"/>
                  </a:lnTo>
                  <a:lnTo>
                    <a:pt x="617" y="41"/>
                  </a:lnTo>
                  <a:lnTo>
                    <a:pt x="644" y="39"/>
                  </a:lnTo>
                  <a:lnTo>
                    <a:pt x="673" y="35"/>
                  </a:lnTo>
                  <a:lnTo>
                    <a:pt x="701" y="33"/>
                  </a:lnTo>
                  <a:lnTo>
                    <a:pt x="731" y="29"/>
                  </a:lnTo>
                  <a:lnTo>
                    <a:pt x="761" y="27"/>
                  </a:lnTo>
                  <a:lnTo>
                    <a:pt x="783" y="25"/>
                  </a:lnTo>
                  <a:close/>
                  <a:moveTo>
                    <a:pt x="1279" y="1"/>
                  </a:moveTo>
                  <a:lnTo>
                    <a:pt x="1280" y="63"/>
                  </a:lnTo>
                  <a:lnTo>
                    <a:pt x="1252" y="63"/>
                  </a:lnTo>
                  <a:lnTo>
                    <a:pt x="1217" y="64"/>
                  </a:lnTo>
                  <a:lnTo>
                    <a:pt x="1183" y="65"/>
                  </a:lnTo>
                  <a:lnTo>
                    <a:pt x="1148" y="65"/>
                  </a:lnTo>
                  <a:lnTo>
                    <a:pt x="1114" y="66"/>
                  </a:lnTo>
                  <a:lnTo>
                    <a:pt x="1081" y="68"/>
                  </a:lnTo>
                  <a:lnTo>
                    <a:pt x="1048" y="70"/>
                  </a:lnTo>
                  <a:lnTo>
                    <a:pt x="1014" y="71"/>
                  </a:lnTo>
                  <a:lnTo>
                    <a:pt x="982" y="73"/>
                  </a:lnTo>
                  <a:lnTo>
                    <a:pt x="973" y="73"/>
                  </a:lnTo>
                  <a:lnTo>
                    <a:pt x="968" y="12"/>
                  </a:lnTo>
                  <a:lnTo>
                    <a:pt x="979" y="12"/>
                  </a:lnTo>
                  <a:lnTo>
                    <a:pt x="1012" y="9"/>
                  </a:lnTo>
                  <a:lnTo>
                    <a:pt x="1045" y="8"/>
                  </a:lnTo>
                  <a:lnTo>
                    <a:pt x="1078" y="7"/>
                  </a:lnTo>
                  <a:lnTo>
                    <a:pt x="1112" y="6"/>
                  </a:lnTo>
                  <a:lnTo>
                    <a:pt x="1146" y="3"/>
                  </a:lnTo>
                  <a:lnTo>
                    <a:pt x="1180" y="3"/>
                  </a:lnTo>
                  <a:lnTo>
                    <a:pt x="1215" y="2"/>
                  </a:lnTo>
                  <a:lnTo>
                    <a:pt x="1250" y="1"/>
                  </a:lnTo>
                  <a:lnTo>
                    <a:pt x="1279" y="1"/>
                  </a:lnTo>
                  <a:close/>
                  <a:moveTo>
                    <a:pt x="1775" y="7"/>
                  </a:moveTo>
                  <a:lnTo>
                    <a:pt x="1773" y="67"/>
                  </a:lnTo>
                  <a:lnTo>
                    <a:pt x="1743" y="66"/>
                  </a:lnTo>
                  <a:lnTo>
                    <a:pt x="1709" y="65"/>
                  </a:lnTo>
                  <a:lnTo>
                    <a:pt x="1675" y="65"/>
                  </a:lnTo>
                  <a:lnTo>
                    <a:pt x="1641" y="64"/>
                  </a:lnTo>
                  <a:lnTo>
                    <a:pt x="1606" y="63"/>
                  </a:lnTo>
                  <a:lnTo>
                    <a:pt x="1571" y="61"/>
                  </a:lnTo>
                  <a:lnTo>
                    <a:pt x="1536" y="61"/>
                  </a:lnTo>
                  <a:lnTo>
                    <a:pt x="1501" y="61"/>
                  </a:lnTo>
                  <a:lnTo>
                    <a:pt x="1465" y="61"/>
                  </a:lnTo>
                  <a:lnTo>
                    <a:pt x="1465" y="0"/>
                  </a:lnTo>
                  <a:lnTo>
                    <a:pt x="1501" y="0"/>
                  </a:lnTo>
                  <a:lnTo>
                    <a:pt x="1536" y="0"/>
                  </a:lnTo>
                  <a:lnTo>
                    <a:pt x="1572" y="1"/>
                  </a:lnTo>
                  <a:lnTo>
                    <a:pt x="1607" y="1"/>
                  </a:lnTo>
                  <a:lnTo>
                    <a:pt x="1642" y="2"/>
                  </a:lnTo>
                  <a:lnTo>
                    <a:pt x="1677" y="3"/>
                  </a:lnTo>
                  <a:lnTo>
                    <a:pt x="1712" y="3"/>
                  </a:lnTo>
                  <a:lnTo>
                    <a:pt x="1745" y="6"/>
                  </a:lnTo>
                  <a:lnTo>
                    <a:pt x="1775" y="7"/>
                  </a:lnTo>
                  <a:close/>
                  <a:moveTo>
                    <a:pt x="2270" y="45"/>
                  </a:moveTo>
                  <a:lnTo>
                    <a:pt x="2263" y="106"/>
                  </a:lnTo>
                  <a:lnTo>
                    <a:pt x="2261" y="106"/>
                  </a:lnTo>
                  <a:lnTo>
                    <a:pt x="2234" y="103"/>
                  </a:lnTo>
                  <a:lnTo>
                    <a:pt x="2206" y="99"/>
                  </a:lnTo>
                  <a:lnTo>
                    <a:pt x="2179" y="97"/>
                  </a:lnTo>
                  <a:lnTo>
                    <a:pt x="2150" y="93"/>
                  </a:lnTo>
                  <a:lnTo>
                    <a:pt x="2121" y="91"/>
                  </a:lnTo>
                  <a:lnTo>
                    <a:pt x="2092" y="89"/>
                  </a:lnTo>
                  <a:lnTo>
                    <a:pt x="2063" y="86"/>
                  </a:lnTo>
                  <a:lnTo>
                    <a:pt x="2032" y="83"/>
                  </a:lnTo>
                  <a:lnTo>
                    <a:pt x="2001" y="82"/>
                  </a:lnTo>
                  <a:lnTo>
                    <a:pt x="1970" y="79"/>
                  </a:lnTo>
                  <a:lnTo>
                    <a:pt x="1957" y="78"/>
                  </a:lnTo>
                  <a:lnTo>
                    <a:pt x="1961" y="16"/>
                  </a:lnTo>
                  <a:lnTo>
                    <a:pt x="1975" y="17"/>
                  </a:lnTo>
                  <a:lnTo>
                    <a:pt x="2006" y="20"/>
                  </a:lnTo>
                  <a:lnTo>
                    <a:pt x="2037" y="22"/>
                  </a:lnTo>
                  <a:lnTo>
                    <a:pt x="2067" y="25"/>
                  </a:lnTo>
                  <a:lnTo>
                    <a:pt x="2097" y="27"/>
                  </a:lnTo>
                  <a:lnTo>
                    <a:pt x="2127" y="29"/>
                  </a:lnTo>
                  <a:lnTo>
                    <a:pt x="2156" y="33"/>
                  </a:lnTo>
                  <a:lnTo>
                    <a:pt x="2185" y="35"/>
                  </a:lnTo>
                  <a:lnTo>
                    <a:pt x="2213" y="39"/>
                  </a:lnTo>
                  <a:lnTo>
                    <a:pt x="2241" y="41"/>
                  </a:lnTo>
                  <a:lnTo>
                    <a:pt x="2268" y="45"/>
                  </a:lnTo>
                  <a:lnTo>
                    <a:pt x="2270" y="45"/>
                  </a:lnTo>
                  <a:close/>
                  <a:moveTo>
                    <a:pt x="2760" y="155"/>
                  </a:moveTo>
                  <a:lnTo>
                    <a:pt x="2735" y="211"/>
                  </a:lnTo>
                  <a:lnTo>
                    <a:pt x="2728" y="207"/>
                  </a:lnTo>
                  <a:lnTo>
                    <a:pt x="2717" y="203"/>
                  </a:lnTo>
                  <a:lnTo>
                    <a:pt x="2704" y="198"/>
                  </a:lnTo>
                  <a:lnTo>
                    <a:pt x="2692" y="193"/>
                  </a:lnTo>
                  <a:lnTo>
                    <a:pt x="2678" y="188"/>
                  </a:lnTo>
                  <a:lnTo>
                    <a:pt x="2664" y="184"/>
                  </a:lnTo>
                  <a:lnTo>
                    <a:pt x="2649" y="179"/>
                  </a:lnTo>
                  <a:lnTo>
                    <a:pt x="2632" y="174"/>
                  </a:lnTo>
                  <a:lnTo>
                    <a:pt x="2615" y="169"/>
                  </a:lnTo>
                  <a:lnTo>
                    <a:pt x="2598" y="165"/>
                  </a:lnTo>
                  <a:lnTo>
                    <a:pt x="2580" y="161"/>
                  </a:lnTo>
                  <a:lnTo>
                    <a:pt x="2561" y="156"/>
                  </a:lnTo>
                  <a:lnTo>
                    <a:pt x="2542" y="152"/>
                  </a:lnTo>
                  <a:lnTo>
                    <a:pt x="2522" y="148"/>
                  </a:lnTo>
                  <a:lnTo>
                    <a:pt x="2500" y="143"/>
                  </a:lnTo>
                  <a:lnTo>
                    <a:pt x="2479" y="140"/>
                  </a:lnTo>
                  <a:lnTo>
                    <a:pt x="2458" y="135"/>
                  </a:lnTo>
                  <a:lnTo>
                    <a:pt x="2445" y="133"/>
                  </a:lnTo>
                  <a:lnTo>
                    <a:pt x="2455" y="72"/>
                  </a:lnTo>
                  <a:lnTo>
                    <a:pt x="2468" y="74"/>
                  </a:lnTo>
                  <a:lnTo>
                    <a:pt x="2491" y="78"/>
                  </a:lnTo>
                  <a:lnTo>
                    <a:pt x="2512" y="83"/>
                  </a:lnTo>
                  <a:lnTo>
                    <a:pt x="2534" y="87"/>
                  </a:lnTo>
                  <a:lnTo>
                    <a:pt x="2555" y="91"/>
                  </a:lnTo>
                  <a:lnTo>
                    <a:pt x="2575" y="96"/>
                  </a:lnTo>
                  <a:lnTo>
                    <a:pt x="2594" y="101"/>
                  </a:lnTo>
                  <a:lnTo>
                    <a:pt x="2613" y="105"/>
                  </a:lnTo>
                  <a:lnTo>
                    <a:pt x="2632" y="110"/>
                  </a:lnTo>
                  <a:lnTo>
                    <a:pt x="2649" y="115"/>
                  </a:lnTo>
                  <a:lnTo>
                    <a:pt x="2666" y="120"/>
                  </a:lnTo>
                  <a:lnTo>
                    <a:pt x="2682" y="125"/>
                  </a:lnTo>
                  <a:lnTo>
                    <a:pt x="2698" y="130"/>
                  </a:lnTo>
                  <a:lnTo>
                    <a:pt x="2713" y="135"/>
                  </a:lnTo>
                  <a:lnTo>
                    <a:pt x="2727" y="141"/>
                  </a:lnTo>
                  <a:lnTo>
                    <a:pt x="2741" y="146"/>
                  </a:lnTo>
                  <a:lnTo>
                    <a:pt x="2754" y="152"/>
                  </a:lnTo>
                  <a:lnTo>
                    <a:pt x="2760" y="15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Freeform 37">
              <a:extLst>
                <a:ext uri="{FF2B5EF4-FFF2-40B4-BE49-F238E27FC236}">
                  <a16:creationId xmlns:a16="http://schemas.microsoft.com/office/drawing/2014/main" id="{34C34957-2753-43D8-A059-A326174EF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718"/>
              <a:ext cx="95" cy="715"/>
            </a:xfrm>
            <a:custGeom>
              <a:avLst/>
              <a:gdLst>
                <a:gd name="T0" fmla="*/ 0 w 381"/>
                <a:gd name="T1" fmla="*/ 0 h 2857"/>
                <a:gd name="T2" fmla="*/ 0 w 381"/>
                <a:gd name="T3" fmla="*/ 0 h 2857"/>
                <a:gd name="T4" fmla="*/ 0 w 381"/>
                <a:gd name="T5" fmla="*/ 0 h 2857"/>
                <a:gd name="T6" fmla="*/ 0 w 381"/>
                <a:gd name="T7" fmla="*/ 0 h 2857"/>
                <a:gd name="T8" fmla="*/ 0 w 381"/>
                <a:gd name="T9" fmla="*/ 0 h 2857"/>
                <a:gd name="T10" fmla="*/ 0 w 381"/>
                <a:gd name="T11" fmla="*/ 0 h 2857"/>
                <a:gd name="T12" fmla="*/ 0 w 381"/>
                <a:gd name="T13" fmla="*/ 0 h 2857"/>
                <a:gd name="T14" fmla="*/ 0 w 381"/>
                <a:gd name="T15" fmla="*/ 0 h 2857"/>
                <a:gd name="T16" fmla="*/ 0 w 381"/>
                <a:gd name="T17" fmla="*/ 0 h 2857"/>
                <a:gd name="T18" fmla="*/ 0 w 381"/>
                <a:gd name="T19" fmla="*/ 0 h 2857"/>
                <a:gd name="T20" fmla="*/ 0 w 381"/>
                <a:gd name="T21" fmla="*/ 0 h 2857"/>
                <a:gd name="T22" fmla="*/ 0 w 381"/>
                <a:gd name="T23" fmla="*/ 0 h 2857"/>
                <a:gd name="T24" fmla="*/ 0 w 381"/>
                <a:gd name="T25" fmla="*/ 0 h 2857"/>
                <a:gd name="T26" fmla="*/ 0 w 381"/>
                <a:gd name="T27" fmla="*/ 0 h 2857"/>
                <a:gd name="T28" fmla="*/ 0 w 381"/>
                <a:gd name="T29" fmla="*/ 0 h 2857"/>
                <a:gd name="T30" fmla="*/ 0 w 381"/>
                <a:gd name="T31" fmla="*/ 0 h 2857"/>
                <a:gd name="T32" fmla="*/ 0 w 381"/>
                <a:gd name="T33" fmla="*/ 0 h 2857"/>
                <a:gd name="T34" fmla="*/ 0 w 381"/>
                <a:gd name="T35" fmla="*/ 0 h 2857"/>
                <a:gd name="T36" fmla="*/ 0 w 381"/>
                <a:gd name="T37" fmla="*/ 0 h 2857"/>
                <a:gd name="T38" fmla="*/ 0 w 381"/>
                <a:gd name="T39" fmla="*/ 0 h 2857"/>
                <a:gd name="T40" fmla="*/ 0 w 381"/>
                <a:gd name="T41" fmla="*/ 0 h 2857"/>
                <a:gd name="T42" fmla="*/ 0 w 381"/>
                <a:gd name="T43" fmla="*/ 0 h 2857"/>
                <a:gd name="T44" fmla="*/ 0 w 381"/>
                <a:gd name="T45" fmla="*/ 0 h 2857"/>
                <a:gd name="T46" fmla="*/ 0 w 381"/>
                <a:gd name="T47" fmla="*/ 0 h 2857"/>
                <a:gd name="T48" fmla="*/ 0 w 381"/>
                <a:gd name="T49" fmla="*/ 0 h 2857"/>
                <a:gd name="T50" fmla="*/ 0 w 381"/>
                <a:gd name="T51" fmla="*/ 0 h 2857"/>
                <a:gd name="T52" fmla="*/ 0 w 381"/>
                <a:gd name="T53" fmla="*/ 0 h 2857"/>
                <a:gd name="T54" fmla="*/ 0 w 381"/>
                <a:gd name="T55" fmla="*/ 0 h 2857"/>
                <a:gd name="T56" fmla="*/ 0 w 381"/>
                <a:gd name="T57" fmla="*/ 0 h 2857"/>
                <a:gd name="T58" fmla="*/ 0 w 381"/>
                <a:gd name="T59" fmla="*/ 0 h 2857"/>
                <a:gd name="T60" fmla="*/ 0 w 381"/>
                <a:gd name="T61" fmla="*/ 0 h 2857"/>
                <a:gd name="T62" fmla="*/ 0 w 381"/>
                <a:gd name="T63" fmla="*/ 0 h 2857"/>
                <a:gd name="T64" fmla="*/ 0 w 381"/>
                <a:gd name="T65" fmla="*/ 0 h 2857"/>
                <a:gd name="T66" fmla="*/ 0 w 381"/>
                <a:gd name="T67" fmla="*/ 0 h 2857"/>
                <a:gd name="T68" fmla="*/ 0 w 381"/>
                <a:gd name="T69" fmla="*/ 0 h 2857"/>
                <a:gd name="T70" fmla="*/ 0 w 381"/>
                <a:gd name="T71" fmla="*/ 0 h 2857"/>
                <a:gd name="T72" fmla="*/ 0 w 381"/>
                <a:gd name="T73" fmla="*/ 0 h 2857"/>
                <a:gd name="T74" fmla="*/ 0 w 381"/>
                <a:gd name="T75" fmla="*/ 0 h 2857"/>
                <a:gd name="T76" fmla="*/ 0 w 381"/>
                <a:gd name="T77" fmla="*/ 0 h 2857"/>
                <a:gd name="T78" fmla="*/ 0 w 381"/>
                <a:gd name="T79" fmla="*/ 0 h 2857"/>
                <a:gd name="T80" fmla="*/ 0 w 381"/>
                <a:gd name="T81" fmla="*/ 0 h 2857"/>
                <a:gd name="T82" fmla="*/ 0 w 381"/>
                <a:gd name="T83" fmla="*/ 0 h 2857"/>
                <a:gd name="T84" fmla="*/ 0 w 381"/>
                <a:gd name="T85" fmla="*/ 0 h 2857"/>
                <a:gd name="T86" fmla="*/ 0 w 381"/>
                <a:gd name="T87" fmla="*/ 0 h 2857"/>
                <a:gd name="T88" fmla="*/ 0 w 381"/>
                <a:gd name="T89" fmla="*/ 0 h 2857"/>
                <a:gd name="T90" fmla="*/ 0 w 381"/>
                <a:gd name="T91" fmla="*/ 0 h 2857"/>
                <a:gd name="T92" fmla="*/ 0 w 381"/>
                <a:gd name="T93" fmla="*/ 0 h 2857"/>
                <a:gd name="T94" fmla="*/ 0 w 381"/>
                <a:gd name="T95" fmla="*/ 0 h 2857"/>
                <a:gd name="T96" fmla="*/ 0 w 381"/>
                <a:gd name="T97" fmla="*/ 0 h 2857"/>
                <a:gd name="T98" fmla="*/ 0 w 381"/>
                <a:gd name="T99" fmla="*/ 0 h 2857"/>
                <a:gd name="T100" fmla="*/ 0 w 381"/>
                <a:gd name="T101" fmla="*/ 0 h 2857"/>
                <a:gd name="T102" fmla="*/ 0 w 381"/>
                <a:gd name="T103" fmla="*/ 0 h 2857"/>
                <a:gd name="T104" fmla="*/ 0 w 381"/>
                <a:gd name="T105" fmla="*/ 0 h 2857"/>
                <a:gd name="T106" fmla="*/ 0 w 381"/>
                <a:gd name="T107" fmla="*/ 0 h 2857"/>
                <a:gd name="T108" fmla="*/ 0 w 381"/>
                <a:gd name="T109" fmla="*/ 0 h 2857"/>
                <a:gd name="T110" fmla="*/ 0 w 381"/>
                <a:gd name="T111" fmla="*/ 0 h 2857"/>
                <a:gd name="T112" fmla="*/ 0 w 381"/>
                <a:gd name="T113" fmla="*/ 0 h 2857"/>
                <a:gd name="T114" fmla="*/ 0 w 381"/>
                <a:gd name="T115" fmla="*/ 0 h 2857"/>
                <a:gd name="T116" fmla="*/ 0 w 381"/>
                <a:gd name="T117" fmla="*/ 0 h 2857"/>
                <a:gd name="T118" fmla="*/ 0 w 381"/>
                <a:gd name="T119" fmla="*/ 0 h 2857"/>
                <a:gd name="T120" fmla="*/ 0 w 381"/>
                <a:gd name="T121" fmla="*/ 0 h 2857"/>
                <a:gd name="T122" fmla="*/ 0 w 381"/>
                <a:gd name="T123" fmla="*/ 0 h 2857"/>
                <a:gd name="T124" fmla="*/ 0 w 381"/>
                <a:gd name="T125" fmla="*/ 0 h 285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1"/>
                <a:gd name="T190" fmla="*/ 0 h 2857"/>
                <a:gd name="T191" fmla="*/ 381 w 381"/>
                <a:gd name="T192" fmla="*/ 2857 h 285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1" h="2857">
                  <a:moveTo>
                    <a:pt x="220" y="244"/>
                  </a:moveTo>
                  <a:lnTo>
                    <a:pt x="162" y="267"/>
                  </a:lnTo>
                  <a:lnTo>
                    <a:pt x="160" y="262"/>
                  </a:lnTo>
                  <a:lnTo>
                    <a:pt x="153" y="244"/>
                  </a:lnTo>
                  <a:lnTo>
                    <a:pt x="146" y="227"/>
                  </a:lnTo>
                  <a:lnTo>
                    <a:pt x="139" y="212"/>
                  </a:lnTo>
                  <a:lnTo>
                    <a:pt x="135" y="204"/>
                  </a:lnTo>
                  <a:lnTo>
                    <a:pt x="132" y="197"/>
                  </a:lnTo>
                  <a:lnTo>
                    <a:pt x="128" y="189"/>
                  </a:lnTo>
                  <a:lnTo>
                    <a:pt x="125" y="182"/>
                  </a:lnTo>
                  <a:lnTo>
                    <a:pt x="121" y="175"/>
                  </a:lnTo>
                  <a:lnTo>
                    <a:pt x="118" y="168"/>
                  </a:lnTo>
                  <a:lnTo>
                    <a:pt x="114" y="162"/>
                  </a:lnTo>
                  <a:lnTo>
                    <a:pt x="109" y="155"/>
                  </a:lnTo>
                  <a:lnTo>
                    <a:pt x="106" y="149"/>
                  </a:lnTo>
                  <a:lnTo>
                    <a:pt x="102" y="143"/>
                  </a:lnTo>
                  <a:lnTo>
                    <a:pt x="99" y="138"/>
                  </a:lnTo>
                  <a:lnTo>
                    <a:pt x="95" y="132"/>
                  </a:lnTo>
                  <a:lnTo>
                    <a:pt x="92" y="127"/>
                  </a:lnTo>
                  <a:lnTo>
                    <a:pt x="88" y="122"/>
                  </a:lnTo>
                  <a:lnTo>
                    <a:pt x="84" y="117"/>
                  </a:lnTo>
                  <a:lnTo>
                    <a:pt x="81" y="112"/>
                  </a:lnTo>
                  <a:lnTo>
                    <a:pt x="77" y="108"/>
                  </a:lnTo>
                  <a:lnTo>
                    <a:pt x="73" y="104"/>
                  </a:lnTo>
                  <a:lnTo>
                    <a:pt x="69" y="99"/>
                  </a:lnTo>
                  <a:lnTo>
                    <a:pt x="65" y="96"/>
                  </a:lnTo>
                  <a:lnTo>
                    <a:pt x="62" y="92"/>
                  </a:lnTo>
                  <a:lnTo>
                    <a:pt x="58" y="89"/>
                  </a:lnTo>
                  <a:lnTo>
                    <a:pt x="55" y="85"/>
                  </a:lnTo>
                  <a:lnTo>
                    <a:pt x="51" y="83"/>
                  </a:lnTo>
                  <a:lnTo>
                    <a:pt x="48" y="80"/>
                  </a:lnTo>
                  <a:lnTo>
                    <a:pt x="44" y="77"/>
                  </a:lnTo>
                  <a:lnTo>
                    <a:pt x="41" y="74"/>
                  </a:lnTo>
                  <a:lnTo>
                    <a:pt x="38" y="73"/>
                  </a:lnTo>
                  <a:lnTo>
                    <a:pt x="35" y="71"/>
                  </a:lnTo>
                  <a:lnTo>
                    <a:pt x="31" y="68"/>
                  </a:lnTo>
                  <a:lnTo>
                    <a:pt x="28" y="67"/>
                  </a:lnTo>
                  <a:lnTo>
                    <a:pt x="25" y="66"/>
                  </a:lnTo>
                  <a:lnTo>
                    <a:pt x="22" y="65"/>
                  </a:lnTo>
                  <a:lnTo>
                    <a:pt x="18" y="64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1"/>
                  </a:lnTo>
                  <a:lnTo>
                    <a:pt x="6" y="61"/>
                  </a:lnTo>
                  <a:lnTo>
                    <a:pt x="4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5" y="2"/>
                  </a:lnTo>
                  <a:lnTo>
                    <a:pt x="31" y="3"/>
                  </a:lnTo>
                  <a:lnTo>
                    <a:pt x="37" y="4"/>
                  </a:lnTo>
                  <a:lnTo>
                    <a:pt x="42" y="7"/>
                  </a:lnTo>
                  <a:lnTo>
                    <a:pt x="48" y="9"/>
                  </a:lnTo>
                  <a:lnTo>
                    <a:pt x="54" y="11"/>
                  </a:lnTo>
                  <a:lnTo>
                    <a:pt x="60" y="14"/>
                  </a:lnTo>
                  <a:lnTo>
                    <a:pt x="64" y="16"/>
                  </a:lnTo>
                  <a:lnTo>
                    <a:pt x="70" y="20"/>
                  </a:lnTo>
                  <a:lnTo>
                    <a:pt x="75" y="23"/>
                  </a:lnTo>
                  <a:lnTo>
                    <a:pt x="81" y="27"/>
                  </a:lnTo>
                  <a:lnTo>
                    <a:pt x="86" y="30"/>
                  </a:lnTo>
                  <a:lnTo>
                    <a:pt x="90" y="35"/>
                  </a:lnTo>
                  <a:lnTo>
                    <a:pt x="95" y="39"/>
                  </a:lnTo>
                  <a:lnTo>
                    <a:pt x="100" y="43"/>
                  </a:lnTo>
                  <a:lnTo>
                    <a:pt x="105" y="48"/>
                  </a:lnTo>
                  <a:lnTo>
                    <a:pt x="111" y="53"/>
                  </a:lnTo>
                  <a:lnTo>
                    <a:pt x="115" y="58"/>
                  </a:lnTo>
                  <a:lnTo>
                    <a:pt x="119" y="62"/>
                  </a:lnTo>
                  <a:lnTo>
                    <a:pt x="124" y="68"/>
                  </a:lnTo>
                  <a:lnTo>
                    <a:pt x="128" y="73"/>
                  </a:lnTo>
                  <a:lnTo>
                    <a:pt x="133" y="79"/>
                  </a:lnTo>
                  <a:lnTo>
                    <a:pt x="138" y="85"/>
                  </a:lnTo>
                  <a:lnTo>
                    <a:pt x="141" y="91"/>
                  </a:lnTo>
                  <a:lnTo>
                    <a:pt x="146" y="98"/>
                  </a:lnTo>
                  <a:lnTo>
                    <a:pt x="151" y="104"/>
                  </a:lnTo>
                  <a:lnTo>
                    <a:pt x="154" y="111"/>
                  </a:lnTo>
                  <a:lnTo>
                    <a:pt x="159" y="117"/>
                  </a:lnTo>
                  <a:lnTo>
                    <a:pt x="163" y="124"/>
                  </a:lnTo>
                  <a:lnTo>
                    <a:pt x="167" y="131"/>
                  </a:lnTo>
                  <a:lnTo>
                    <a:pt x="171" y="138"/>
                  </a:lnTo>
                  <a:lnTo>
                    <a:pt x="176" y="147"/>
                  </a:lnTo>
                  <a:lnTo>
                    <a:pt x="179" y="154"/>
                  </a:lnTo>
                  <a:lnTo>
                    <a:pt x="183" y="162"/>
                  </a:lnTo>
                  <a:lnTo>
                    <a:pt x="188" y="169"/>
                  </a:lnTo>
                  <a:lnTo>
                    <a:pt x="191" y="178"/>
                  </a:lnTo>
                  <a:lnTo>
                    <a:pt x="195" y="186"/>
                  </a:lnTo>
                  <a:lnTo>
                    <a:pt x="203" y="204"/>
                  </a:lnTo>
                  <a:lnTo>
                    <a:pt x="210" y="220"/>
                  </a:lnTo>
                  <a:lnTo>
                    <a:pt x="217" y="239"/>
                  </a:lnTo>
                  <a:lnTo>
                    <a:pt x="220" y="244"/>
                  </a:lnTo>
                  <a:close/>
                  <a:moveTo>
                    <a:pt x="335" y="732"/>
                  </a:moveTo>
                  <a:lnTo>
                    <a:pt x="273" y="740"/>
                  </a:lnTo>
                  <a:lnTo>
                    <a:pt x="273" y="737"/>
                  </a:lnTo>
                  <a:lnTo>
                    <a:pt x="268" y="708"/>
                  </a:lnTo>
                  <a:lnTo>
                    <a:pt x="264" y="680"/>
                  </a:lnTo>
                  <a:lnTo>
                    <a:pt x="260" y="651"/>
                  </a:lnTo>
                  <a:lnTo>
                    <a:pt x="255" y="624"/>
                  </a:lnTo>
                  <a:lnTo>
                    <a:pt x="249" y="598"/>
                  </a:lnTo>
                  <a:lnTo>
                    <a:pt x="245" y="572"/>
                  </a:lnTo>
                  <a:lnTo>
                    <a:pt x="240" y="545"/>
                  </a:lnTo>
                  <a:lnTo>
                    <a:pt x="234" y="519"/>
                  </a:lnTo>
                  <a:lnTo>
                    <a:pt x="229" y="494"/>
                  </a:lnTo>
                  <a:lnTo>
                    <a:pt x="223" y="471"/>
                  </a:lnTo>
                  <a:lnTo>
                    <a:pt x="217" y="447"/>
                  </a:lnTo>
                  <a:lnTo>
                    <a:pt x="216" y="440"/>
                  </a:lnTo>
                  <a:lnTo>
                    <a:pt x="275" y="424"/>
                  </a:lnTo>
                  <a:lnTo>
                    <a:pt x="278" y="433"/>
                  </a:lnTo>
                  <a:lnTo>
                    <a:pt x="284" y="456"/>
                  </a:lnTo>
                  <a:lnTo>
                    <a:pt x="288" y="481"/>
                  </a:lnTo>
                  <a:lnTo>
                    <a:pt x="294" y="506"/>
                  </a:lnTo>
                  <a:lnTo>
                    <a:pt x="300" y="532"/>
                  </a:lnTo>
                  <a:lnTo>
                    <a:pt x="305" y="560"/>
                  </a:lnTo>
                  <a:lnTo>
                    <a:pt x="311" y="586"/>
                  </a:lnTo>
                  <a:lnTo>
                    <a:pt x="316" y="613"/>
                  </a:lnTo>
                  <a:lnTo>
                    <a:pt x="320" y="642"/>
                  </a:lnTo>
                  <a:lnTo>
                    <a:pt x="325" y="670"/>
                  </a:lnTo>
                  <a:lnTo>
                    <a:pt x="330" y="699"/>
                  </a:lnTo>
                  <a:lnTo>
                    <a:pt x="333" y="728"/>
                  </a:lnTo>
                  <a:lnTo>
                    <a:pt x="335" y="732"/>
                  </a:lnTo>
                  <a:close/>
                  <a:moveTo>
                    <a:pt x="376" y="1228"/>
                  </a:moveTo>
                  <a:lnTo>
                    <a:pt x="316" y="1229"/>
                  </a:lnTo>
                  <a:lnTo>
                    <a:pt x="315" y="1216"/>
                  </a:lnTo>
                  <a:lnTo>
                    <a:pt x="313" y="1182"/>
                  </a:lnTo>
                  <a:lnTo>
                    <a:pt x="312" y="1148"/>
                  </a:lnTo>
                  <a:lnTo>
                    <a:pt x="310" y="1114"/>
                  </a:lnTo>
                  <a:lnTo>
                    <a:pt x="307" y="1081"/>
                  </a:lnTo>
                  <a:lnTo>
                    <a:pt x="305" y="1047"/>
                  </a:lnTo>
                  <a:lnTo>
                    <a:pt x="303" y="1014"/>
                  </a:lnTo>
                  <a:lnTo>
                    <a:pt x="300" y="982"/>
                  </a:lnTo>
                  <a:lnTo>
                    <a:pt x="298" y="950"/>
                  </a:lnTo>
                  <a:lnTo>
                    <a:pt x="296" y="923"/>
                  </a:lnTo>
                  <a:lnTo>
                    <a:pt x="356" y="917"/>
                  </a:lnTo>
                  <a:lnTo>
                    <a:pt x="358" y="944"/>
                  </a:lnTo>
                  <a:lnTo>
                    <a:pt x="362" y="977"/>
                  </a:lnTo>
                  <a:lnTo>
                    <a:pt x="364" y="1011"/>
                  </a:lnTo>
                  <a:lnTo>
                    <a:pt x="367" y="1044"/>
                  </a:lnTo>
                  <a:lnTo>
                    <a:pt x="369" y="1077"/>
                  </a:lnTo>
                  <a:lnTo>
                    <a:pt x="371" y="1110"/>
                  </a:lnTo>
                  <a:lnTo>
                    <a:pt x="373" y="1145"/>
                  </a:lnTo>
                  <a:lnTo>
                    <a:pt x="375" y="1179"/>
                  </a:lnTo>
                  <a:lnTo>
                    <a:pt x="376" y="1214"/>
                  </a:lnTo>
                  <a:lnTo>
                    <a:pt x="376" y="1228"/>
                  </a:lnTo>
                  <a:close/>
                  <a:moveTo>
                    <a:pt x="381" y="1428"/>
                  </a:moveTo>
                  <a:lnTo>
                    <a:pt x="318" y="1428"/>
                  </a:lnTo>
                  <a:lnTo>
                    <a:pt x="318" y="1414"/>
                  </a:lnTo>
                  <a:lnTo>
                    <a:pt x="380" y="1414"/>
                  </a:lnTo>
                  <a:lnTo>
                    <a:pt x="381" y="1428"/>
                  </a:lnTo>
                  <a:close/>
                  <a:moveTo>
                    <a:pt x="373" y="1725"/>
                  </a:moveTo>
                  <a:lnTo>
                    <a:pt x="311" y="1721"/>
                  </a:lnTo>
                  <a:lnTo>
                    <a:pt x="312" y="1708"/>
                  </a:lnTo>
                  <a:lnTo>
                    <a:pt x="313" y="1674"/>
                  </a:lnTo>
                  <a:lnTo>
                    <a:pt x="315" y="1640"/>
                  </a:lnTo>
                  <a:lnTo>
                    <a:pt x="316" y="1605"/>
                  </a:lnTo>
                  <a:lnTo>
                    <a:pt x="317" y="1571"/>
                  </a:lnTo>
                  <a:lnTo>
                    <a:pt x="318" y="1535"/>
                  </a:lnTo>
                  <a:lnTo>
                    <a:pt x="318" y="1500"/>
                  </a:lnTo>
                  <a:lnTo>
                    <a:pt x="318" y="1464"/>
                  </a:lnTo>
                  <a:lnTo>
                    <a:pt x="318" y="1428"/>
                  </a:lnTo>
                  <a:lnTo>
                    <a:pt x="381" y="1428"/>
                  </a:lnTo>
                  <a:lnTo>
                    <a:pt x="380" y="1464"/>
                  </a:lnTo>
                  <a:lnTo>
                    <a:pt x="380" y="1501"/>
                  </a:lnTo>
                  <a:lnTo>
                    <a:pt x="380" y="1536"/>
                  </a:lnTo>
                  <a:lnTo>
                    <a:pt x="379" y="1572"/>
                  </a:lnTo>
                  <a:lnTo>
                    <a:pt x="377" y="1608"/>
                  </a:lnTo>
                  <a:lnTo>
                    <a:pt x="376" y="1642"/>
                  </a:lnTo>
                  <a:lnTo>
                    <a:pt x="375" y="1676"/>
                  </a:lnTo>
                  <a:lnTo>
                    <a:pt x="373" y="1711"/>
                  </a:lnTo>
                  <a:lnTo>
                    <a:pt x="373" y="1725"/>
                  </a:lnTo>
                  <a:close/>
                  <a:moveTo>
                    <a:pt x="319" y="2220"/>
                  </a:moveTo>
                  <a:lnTo>
                    <a:pt x="259" y="2210"/>
                  </a:lnTo>
                  <a:lnTo>
                    <a:pt x="260" y="2204"/>
                  </a:lnTo>
                  <a:lnTo>
                    <a:pt x="264" y="2177"/>
                  </a:lnTo>
                  <a:lnTo>
                    <a:pt x="268" y="2149"/>
                  </a:lnTo>
                  <a:lnTo>
                    <a:pt x="273" y="2119"/>
                  </a:lnTo>
                  <a:lnTo>
                    <a:pt x="277" y="2091"/>
                  </a:lnTo>
                  <a:lnTo>
                    <a:pt x="281" y="2061"/>
                  </a:lnTo>
                  <a:lnTo>
                    <a:pt x="285" y="2030"/>
                  </a:lnTo>
                  <a:lnTo>
                    <a:pt x="288" y="2000"/>
                  </a:lnTo>
                  <a:lnTo>
                    <a:pt x="292" y="1969"/>
                  </a:lnTo>
                  <a:lnTo>
                    <a:pt x="294" y="1937"/>
                  </a:lnTo>
                  <a:lnTo>
                    <a:pt x="298" y="1905"/>
                  </a:lnTo>
                  <a:lnTo>
                    <a:pt x="360" y="1911"/>
                  </a:lnTo>
                  <a:lnTo>
                    <a:pt x="358" y="1911"/>
                  </a:lnTo>
                  <a:lnTo>
                    <a:pt x="356" y="1943"/>
                  </a:lnTo>
                  <a:lnTo>
                    <a:pt x="352" y="1975"/>
                  </a:lnTo>
                  <a:lnTo>
                    <a:pt x="349" y="2006"/>
                  </a:lnTo>
                  <a:lnTo>
                    <a:pt x="345" y="2038"/>
                  </a:lnTo>
                  <a:lnTo>
                    <a:pt x="342" y="2068"/>
                  </a:lnTo>
                  <a:lnTo>
                    <a:pt x="338" y="2099"/>
                  </a:lnTo>
                  <a:lnTo>
                    <a:pt x="333" y="2128"/>
                  </a:lnTo>
                  <a:lnTo>
                    <a:pt x="330" y="2157"/>
                  </a:lnTo>
                  <a:lnTo>
                    <a:pt x="325" y="2187"/>
                  </a:lnTo>
                  <a:lnTo>
                    <a:pt x="320" y="2215"/>
                  </a:lnTo>
                  <a:lnTo>
                    <a:pt x="319" y="2220"/>
                  </a:lnTo>
                  <a:close/>
                  <a:moveTo>
                    <a:pt x="179" y="2703"/>
                  </a:moveTo>
                  <a:lnTo>
                    <a:pt x="125" y="2674"/>
                  </a:lnTo>
                  <a:lnTo>
                    <a:pt x="128" y="2667"/>
                  </a:lnTo>
                  <a:lnTo>
                    <a:pt x="132" y="2660"/>
                  </a:lnTo>
                  <a:lnTo>
                    <a:pt x="135" y="2652"/>
                  </a:lnTo>
                  <a:lnTo>
                    <a:pt x="139" y="2645"/>
                  </a:lnTo>
                  <a:lnTo>
                    <a:pt x="146" y="2628"/>
                  </a:lnTo>
                  <a:lnTo>
                    <a:pt x="153" y="2611"/>
                  </a:lnTo>
                  <a:lnTo>
                    <a:pt x="160" y="2595"/>
                  </a:lnTo>
                  <a:lnTo>
                    <a:pt x="166" y="2577"/>
                  </a:lnTo>
                  <a:lnTo>
                    <a:pt x="173" y="2558"/>
                  </a:lnTo>
                  <a:lnTo>
                    <a:pt x="180" y="2539"/>
                  </a:lnTo>
                  <a:lnTo>
                    <a:pt x="186" y="2519"/>
                  </a:lnTo>
                  <a:lnTo>
                    <a:pt x="194" y="2498"/>
                  </a:lnTo>
                  <a:lnTo>
                    <a:pt x="199" y="2476"/>
                  </a:lnTo>
                  <a:lnTo>
                    <a:pt x="205" y="2455"/>
                  </a:lnTo>
                  <a:lnTo>
                    <a:pt x="211" y="2432"/>
                  </a:lnTo>
                  <a:lnTo>
                    <a:pt x="217" y="2409"/>
                  </a:lnTo>
                  <a:lnTo>
                    <a:pt x="222" y="2390"/>
                  </a:lnTo>
                  <a:lnTo>
                    <a:pt x="282" y="2404"/>
                  </a:lnTo>
                  <a:lnTo>
                    <a:pt x="278" y="2424"/>
                  </a:lnTo>
                  <a:lnTo>
                    <a:pt x="271" y="2448"/>
                  </a:lnTo>
                  <a:lnTo>
                    <a:pt x="265" y="2471"/>
                  </a:lnTo>
                  <a:lnTo>
                    <a:pt x="259" y="2494"/>
                  </a:lnTo>
                  <a:lnTo>
                    <a:pt x="252" y="2515"/>
                  </a:lnTo>
                  <a:lnTo>
                    <a:pt x="246" y="2537"/>
                  </a:lnTo>
                  <a:lnTo>
                    <a:pt x="239" y="2558"/>
                  </a:lnTo>
                  <a:lnTo>
                    <a:pt x="231" y="2578"/>
                  </a:lnTo>
                  <a:lnTo>
                    <a:pt x="224" y="2598"/>
                  </a:lnTo>
                  <a:lnTo>
                    <a:pt x="217" y="2617"/>
                  </a:lnTo>
                  <a:lnTo>
                    <a:pt x="210" y="2635"/>
                  </a:lnTo>
                  <a:lnTo>
                    <a:pt x="203" y="2653"/>
                  </a:lnTo>
                  <a:lnTo>
                    <a:pt x="195" y="2670"/>
                  </a:lnTo>
                  <a:lnTo>
                    <a:pt x="191" y="2678"/>
                  </a:lnTo>
                  <a:lnTo>
                    <a:pt x="188" y="2686"/>
                  </a:lnTo>
                  <a:lnTo>
                    <a:pt x="183" y="2695"/>
                  </a:lnTo>
                  <a:lnTo>
                    <a:pt x="179" y="2703"/>
                  </a:lnTo>
                  <a:close/>
                  <a:moveTo>
                    <a:pt x="0" y="2857"/>
                  </a:moveTo>
                  <a:lnTo>
                    <a:pt x="0" y="2795"/>
                  </a:lnTo>
                  <a:lnTo>
                    <a:pt x="4" y="2795"/>
                  </a:lnTo>
                  <a:lnTo>
                    <a:pt x="6" y="2795"/>
                  </a:lnTo>
                  <a:lnTo>
                    <a:pt x="10" y="2794"/>
                  </a:lnTo>
                  <a:lnTo>
                    <a:pt x="12" y="2794"/>
                  </a:lnTo>
                  <a:lnTo>
                    <a:pt x="16" y="2793"/>
                  </a:lnTo>
                  <a:lnTo>
                    <a:pt x="18" y="2793"/>
                  </a:lnTo>
                  <a:lnTo>
                    <a:pt x="38" y="2851"/>
                  </a:lnTo>
                  <a:lnTo>
                    <a:pt x="37" y="2851"/>
                  </a:lnTo>
                  <a:lnTo>
                    <a:pt x="31" y="2854"/>
                  </a:lnTo>
                  <a:lnTo>
                    <a:pt x="25" y="2855"/>
                  </a:lnTo>
                  <a:lnTo>
                    <a:pt x="19" y="2856"/>
                  </a:lnTo>
                  <a:lnTo>
                    <a:pt x="13" y="2856"/>
                  </a:lnTo>
                  <a:lnTo>
                    <a:pt x="6" y="2857"/>
                  </a:lnTo>
                  <a:lnTo>
                    <a:pt x="0" y="2857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Freeform 38">
              <a:extLst>
                <a:ext uri="{FF2B5EF4-FFF2-40B4-BE49-F238E27FC236}">
                  <a16:creationId xmlns:a16="http://schemas.microsoft.com/office/drawing/2014/main" id="{9B315172-B8C1-4497-93FB-309A8155E5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718"/>
              <a:ext cx="95" cy="715"/>
            </a:xfrm>
            <a:custGeom>
              <a:avLst/>
              <a:gdLst>
                <a:gd name="T0" fmla="*/ 0 w 379"/>
                <a:gd name="T1" fmla="*/ 0 h 2857"/>
                <a:gd name="T2" fmla="*/ 0 w 379"/>
                <a:gd name="T3" fmla="*/ 0 h 2857"/>
                <a:gd name="T4" fmla="*/ 0 w 379"/>
                <a:gd name="T5" fmla="*/ 0 h 2857"/>
                <a:gd name="T6" fmla="*/ 0 w 379"/>
                <a:gd name="T7" fmla="*/ 0 h 2857"/>
                <a:gd name="T8" fmla="*/ 0 w 379"/>
                <a:gd name="T9" fmla="*/ 0 h 2857"/>
                <a:gd name="T10" fmla="*/ 0 w 379"/>
                <a:gd name="T11" fmla="*/ 0 h 2857"/>
                <a:gd name="T12" fmla="*/ 0 w 379"/>
                <a:gd name="T13" fmla="*/ 0 h 2857"/>
                <a:gd name="T14" fmla="*/ 0 w 379"/>
                <a:gd name="T15" fmla="*/ 0 h 2857"/>
                <a:gd name="T16" fmla="*/ 0 w 379"/>
                <a:gd name="T17" fmla="*/ 0 h 2857"/>
                <a:gd name="T18" fmla="*/ 0 w 379"/>
                <a:gd name="T19" fmla="*/ 0 h 2857"/>
                <a:gd name="T20" fmla="*/ 0 w 379"/>
                <a:gd name="T21" fmla="*/ 0 h 2857"/>
                <a:gd name="T22" fmla="*/ 0 w 379"/>
                <a:gd name="T23" fmla="*/ 0 h 2857"/>
                <a:gd name="T24" fmla="*/ 0 w 379"/>
                <a:gd name="T25" fmla="*/ 0 h 2857"/>
                <a:gd name="T26" fmla="*/ 0 w 379"/>
                <a:gd name="T27" fmla="*/ 0 h 2857"/>
                <a:gd name="T28" fmla="*/ 0 w 379"/>
                <a:gd name="T29" fmla="*/ 0 h 2857"/>
                <a:gd name="T30" fmla="*/ 0 w 379"/>
                <a:gd name="T31" fmla="*/ 0 h 2857"/>
                <a:gd name="T32" fmla="*/ 0 w 379"/>
                <a:gd name="T33" fmla="*/ 0 h 2857"/>
                <a:gd name="T34" fmla="*/ 0 w 379"/>
                <a:gd name="T35" fmla="*/ 0 h 2857"/>
                <a:gd name="T36" fmla="*/ 0 w 379"/>
                <a:gd name="T37" fmla="*/ 0 h 2857"/>
                <a:gd name="T38" fmla="*/ 0 w 379"/>
                <a:gd name="T39" fmla="*/ 0 h 2857"/>
                <a:gd name="T40" fmla="*/ 0 w 379"/>
                <a:gd name="T41" fmla="*/ 0 h 2857"/>
                <a:gd name="T42" fmla="*/ 0 w 379"/>
                <a:gd name="T43" fmla="*/ 0 h 2857"/>
                <a:gd name="T44" fmla="*/ 0 w 379"/>
                <a:gd name="T45" fmla="*/ 0 h 2857"/>
                <a:gd name="T46" fmla="*/ 0 w 379"/>
                <a:gd name="T47" fmla="*/ 0 h 2857"/>
                <a:gd name="T48" fmla="*/ 0 w 379"/>
                <a:gd name="T49" fmla="*/ 0 h 2857"/>
                <a:gd name="T50" fmla="*/ 0 w 379"/>
                <a:gd name="T51" fmla="*/ 0 h 2857"/>
                <a:gd name="T52" fmla="*/ 0 w 379"/>
                <a:gd name="T53" fmla="*/ 0 h 2857"/>
                <a:gd name="T54" fmla="*/ 0 w 379"/>
                <a:gd name="T55" fmla="*/ 0 h 2857"/>
                <a:gd name="T56" fmla="*/ 0 w 379"/>
                <a:gd name="T57" fmla="*/ 0 h 2857"/>
                <a:gd name="T58" fmla="*/ 0 w 379"/>
                <a:gd name="T59" fmla="*/ 0 h 2857"/>
                <a:gd name="T60" fmla="*/ 0 w 379"/>
                <a:gd name="T61" fmla="*/ 0 h 2857"/>
                <a:gd name="T62" fmla="*/ 0 w 379"/>
                <a:gd name="T63" fmla="*/ 0 h 2857"/>
                <a:gd name="T64" fmla="*/ 0 w 379"/>
                <a:gd name="T65" fmla="*/ 0 h 2857"/>
                <a:gd name="T66" fmla="*/ 0 w 379"/>
                <a:gd name="T67" fmla="*/ 0 h 2857"/>
                <a:gd name="T68" fmla="*/ 0 w 379"/>
                <a:gd name="T69" fmla="*/ 0 h 2857"/>
                <a:gd name="T70" fmla="*/ 0 w 379"/>
                <a:gd name="T71" fmla="*/ 0 h 2857"/>
                <a:gd name="T72" fmla="*/ 0 w 379"/>
                <a:gd name="T73" fmla="*/ 0 h 2857"/>
                <a:gd name="T74" fmla="*/ 0 w 379"/>
                <a:gd name="T75" fmla="*/ 0 h 2857"/>
                <a:gd name="T76" fmla="*/ 0 w 379"/>
                <a:gd name="T77" fmla="*/ 0 h 2857"/>
                <a:gd name="T78" fmla="*/ 0 w 379"/>
                <a:gd name="T79" fmla="*/ 0 h 2857"/>
                <a:gd name="T80" fmla="*/ 0 w 379"/>
                <a:gd name="T81" fmla="*/ 0 h 2857"/>
                <a:gd name="T82" fmla="*/ 0 w 379"/>
                <a:gd name="T83" fmla="*/ 0 h 2857"/>
                <a:gd name="T84" fmla="*/ 0 w 379"/>
                <a:gd name="T85" fmla="*/ 0 h 2857"/>
                <a:gd name="T86" fmla="*/ 0 w 379"/>
                <a:gd name="T87" fmla="*/ 0 h 2857"/>
                <a:gd name="T88" fmla="*/ 0 w 379"/>
                <a:gd name="T89" fmla="*/ 0 h 2857"/>
                <a:gd name="T90" fmla="*/ 0 w 379"/>
                <a:gd name="T91" fmla="*/ 0 h 2857"/>
                <a:gd name="T92" fmla="*/ 0 w 379"/>
                <a:gd name="T93" fmla="*/ 0 h 2857"/>
                <a:gd name="T94" fmla="*/ 0 w 379"/>
                <a:gd name="T95" fmla="*/ 0 h 2857"/>
                <a:gd name="T96" fmla="*/ 0 w 379"/>
                <a:gd name="T97" fmla="*/ 0 h 2857"/>
                <a:gd name="T98" fmla="*/ 0 w 379"/>
                <a:gd name="T99" fmla="*/ 0 h 2857"/>
                <a:gd name="T100" fmla="*/ 0 w 379"/>
                <a:gd name="T101" fmla="*/ 0 h 2857"/>
                <a:gd name="T102" fmla="*/ 0 w 379"/>
                <a:gd name="T103" fmla="*/ 0 h 2857"/>
                <a:gd name="T104" fmla="*/ 0 w 379"/>
                <a:gd name="T105" fmla="*/ 0 h 2857"/>
                <a:gd name="T106" fmla="*/ 0 w 379"/>
                <a:gd name="T107" fmla="*/ 0 h 2857"/>
                <a:gd name="T108" fmla="*/ 0 w 379"/>
                <a:gd name="T109" fmla="*/ 0 h 2857"/>
                <a:gd name="T110" fmla="*/ 0 w 379"/>
                <a:gd name="T111" fmla="*/ 0 h 2857"/>
                <a:gd name="T112" fmla="*/ 0 w 379"/>
                <a:gd name="T113" fmla="*/ 0 h 285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9"/>
                <a:gd name="T172" fmla="*/ 0 h 2857"/>
                <a:gd name="T173" fmla="*/ 379 w 379"/>
                <a:gd name="T174" fmla="*/ 2857 h 285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9" h="2857">
                  <a:moveTo>
                    <a:pt x="0" y="1428"/>
                  </a:moveTo>
                  <a:lnTo>
                    <a:pt x="61" y="1428"/>
                  </a:lnTo>
                  <a:lnTo>
                    <a:pt x="61" y="1464"/>
                  </a:lnTo>
                  <a:lnTo>
                    <a:pt x="63" y="1500"/>
                  </a:lnTo>
                  <a:lnTo>
                    <a:pt x="63" y="1535"/>
                  </a:lnTo>
                  <a:lnTo>
                    <a:pt x="64" y="1571"/>
                  </a:lnTo>
                  <a:lnTo>
                    <a:pt x="65" y="1605"/>
                  </a:lnTo>
                  <a:lnTo>
                    <a:pt x="66" y="1640"/>
                  </a:lnTo>
                  <a:lnTo>
                    <a:pt x="67" y="1674"/>
                  </a:lnTo>
                  <a:lnTo>
                    <a:pt x="68" y="1708"/>
                  </a:lnTo>
                  <a:lnTo>
                    <a:pt x="71" y="1742"/>
                  </a:lnTo>
                  <a:lnTo>
                    <a:pt x="73" y="1776"/>
                  </a:lnTo>
                  <a:lnTo>
                    <a:pt x="74" y="1808"/>
                  </a:lnTo>
                  <a:lnTo>
                    <a:pt x="78" y="1841"/>
                  </a:lnTo>
                  <a:lnTo>
                    <a:pt x="80" y="1873"/>
                  </a:lnTo>
                  <a:lnTo>
                    <a:pt x="83" y="1905"/>
                  </a:lnTo>
                  <a:lnTo>
                    <a:pt x="86" y="1937"/>
                  </a:lnTo>
                  <a:lnTo>
                    <a:pt x="89" y="1969"/>
                  </a:lnTo>
                  <a:lnTo>
                    <a:pt x="92" y="2000"/>
                  </a:lnTo>
                  <a:lnTo>
                    <a:pt x="96" y="2030"/>
                  </a:lnTo>
                  <a:lnTo>
                    <a:pt x="99" y="2061"/>
                  </a:lnTo>
                  <a:lnTo>
                    <a:pt x="104" y="2091"/>
                  </a:lnTo>
                  <a:lnTo>
                    <a:pt x="108" y="2119"/>
                  </a:lnTo>
                  <a:lnTo>
                    <a:pt x="112" y="2149"/>
                  </a:lnTo>
                  <a:lnTo>
                    <a:pt x="116" y="2177"/>
                  </a:lnTo>
                  <a:lnTo>
                    <a:pt x="121" y="2204"/>
                  </a:lnTo>
                  <a:lnTo>
                    <a:pt x="125" y="2232"/>
                  </a:lnTo>
                  <a:lnTo>
                    <a:pt x="130" y="2259"/>
                  </a:lnTo>
                  <a:lnTo>
                    <a:pt x="136" y="2285"/>
                  </a:lnTo>
                  <a:lnTo>
                    <a:pt x="141" y="2311"/>
                  </a:lnTo>
                  <a:lnTo>
                    <a:pt x="147" y="2336"/>
                  </a:lnTo>
                  <a:lnTo>
                    <a:pt x="152" y="2361"/>
                  </a:lnTo>
                  <a:lnTo>
                    <a:pt x="157" y="2386"/>
                  </a:lnTo>
                  <a:lnTo>
                    <a:pt x="163" y="2409"/>
                  </a:lnTo>
                  <a:lnTo>
                    <a:pt x="169" y="2432"/>
                  </a:lnTo>
                  <a:lnTo>
                    <a:pt x="175" y="2455"/>
                  </a:lnTo>
                  <a:lnTo>
                    <a:pt x="181" y="2476"/>
                  </a:lnTo>
                  <a:lnTo>
                    <a:pt x="187" y="2498"/>
                  </a:lnTo>
                  <a:lnTo>
                    <a:pt x="194" y="2519"/>
                  </a:lnTo>
                  <a:lnTo>
                    <a:pt x="200" y="2539"/>
                  </a:lnTo>
                  <a:lnTo>
                    <a:pt x="207" y="2558"/>
                  </a:lnTo>
                  <a:lnTo>
                    <a:pt x="213" y="2577"/>
                  </a:lnTo>
                  <a:lnTo>
                    <a:pt x="220" y="2595"/>
                  </a:lnTo>
                  <a:lnTo>
                    <a:pt x="227" y="2611"/>
                  </a:lnTo>
                  <a:lnTo>
                    <a:pt x="235" y="2628"/>
                  </a:lnTo>
                  <a:lnTo>
                    <a:pt x="242" y="2645"/>
                  </a:lnTo>
                  <a:lnTo>
                    <a:pt x="245" y="2652"/>
                  </a:lnTo>
                  <a:lnTo>
                    <a:pt x="249" y="2660"/>
                  </a:lnTo>
                  <a:lnTo>
                    <a:pt x="252" y="2667"/>
                  </a:lnTo>
                  <a:lnTo>
                    <a:pt x="256" y="2674"/>
                  </a:lnTo>
                  <a:lnTo>
                    <a:pt x="259" y="2681"/>
                  </a:lnTo>
                  <a:lnTo>
                    <a:pt x="263" y="2687"/>
                  </a:lnTo>
                  <a:lnTo>
                    <a:pt x="267" y="2695"/>
                  </a:lnTo>
                  <a:lnTo>
                    <a:pt x="270" y="2700"/>
                  </a:lnTo>
                  <a:lnTo>
                    <a:pt x="274" y="2706"/>
                  </a:lnTo>
                  <a:lnTo>
                    <a:pt x="278" y="2712"/>
                  </a:lnTo>
                  <a:lnTo>
                    <a:pt x="282" y="2718"/>
                  </a:lnTo>
                  <a:lnTo>
                    <a:pt x="286" y="2724"/>
                  </a:lnTo>
                  <a:lnTo>
                    <a:pt x="289" y="2729"/>
                  </a:lnTo>
                  <a:lnTo>
                    <a:pt x="293" y="2734"/>
                  </a:lnTo>
                  <a:lnTo>
                    <a:pt x="296" y="2740"/>
                  </a:lnTo>
                  <a:lnTo>
                    <a:pt x="300" y="2744"/>
                  </a:lnTo>
                  <a:lnTo>
                    <a:pt x="303" y="2749"/>
                  </a:lnTo>
                  <a:lnTo>
                    <a:pt x="307" y="2753"/>
                  </a:lnTo>
                  <a:lnTo>
                    <a:pt x="310" y="2756"/>
                  </a:lnTo>
                  <a:lnTo>
                    <a:pt x="315" y="2761"/>
                  </a:lnTo>
                  <a:lnTo>
                    <a:pt x="319" y="2765"/>
                  </a:lnTo>
                  <a:lnTo>
                    <a:pt x="322" y="2768"/>
                  </a:lnTo>
                  <a:lnTo>
                    <a:pt x="326" y="2770"/>
                  </a:lnTo>
                  <a:lnTo>
                    <a:pt x="329" y="2774"/>
                  </a:lnTo>
                  <a:lnTo>
                    <a:pt x="333" y="2776"/>
                  </a:lnTo>
                  <a:lnTo>
                    <a:pt x="337" y="2779"/>
                  </a:lnTo>
                  <a:lnTo>
                    <a:pt x="339" y="2781"/>
                  </a:lnTo>
                  <a:lnTo>
                    <a:pt x="342" y="2784"/>
                  </a:lnTo>
                  <a:lnTo>
                    <a:pt x="346" y="2786"/>
                  </a:lnTo>
                  <a:lnTo>
                    <a:pt x="350" y="2787"/>
                  </a:lnTo>
                  <a:lnTo>
                    <a:pt x="352" y="2788"/>
                  </a:lnTo>
                  <a:lnTo>
                    <a:pt x="356" y="2791"/>
                  </a:lnTo>
                  <a:lnTo>
                    <a:pt x="359" y="2792"/>
                  </a:lnTo>
                  <a:lnTo>
                    <a:pt x="361" y="2793"/>
                  </a:lnTo>
                  <a:lnTo>
                    <a:pt x="365" y="2793"/>
                  </a:lnTo>
                  <a:lnTo>
                    <a:pt x="367" y="2794"/>
                  </a:lnTo>
                  <a:lnTo>
                    <a:pt x="371" y="2794"/>
                  </a:lnTo>
                  <a:lnTo>
                    <a:pt x="373" y="2795"/>
                  </a:lnTo>
                  <a:lnTo>
                    <a:pt x="377" y="2795"/>
                  </a:lnTo>
                  <a:lnTo>
                    <a:pt x="379" y="2795"/>
                  </a:lnTo>
                  <a:lnTo>
                    <a:pt x="379" y="2857"/>
                  </a:lnTo>
                  <a:lnTo>
                    <a:pt x="373" y="2857"/>
                  </a:lnTo>
                  <a:lnTo>
                    <a:pt x="367" y="2856"/>
                  </a:lnTo>
                  <a:lnTo>
                    <a:pt x="361" y="2856"/>
                  </a:lnTo>
                  <a:lnTo>
                    <a:pt x="356" y="2855"/>
                  </a:lnTo>
                  <a:lnTo>
                    <a:pt x="350" y="2854"/>
                  </a:lnTo>
                  <a:lnTo>
                    <a:pt x="344" y="2851"/>
                  </a:lnTo>
                  <a:lnTo>
                    <a:pt x="338" y="2850"/>
                  </a:lnTo>
                  <a:lnTo>
                    <a:pt x="333" y="2848"/>
                  </a:lnTo>
                  <a:lnTo>
                    <a:pt x="327" y="2845"/>
                  </a:lnTo>
                  <a:lnTo>
                    <a:pt x="321" y="2843"/>
                  </a:lnTo>
                  <a:lnTo>
                    <a:pt x="316" y="2839"/>
                  </a:lnTo>
                  <a:lnTo>
                    <a:pt x="310" y="2836"/>
                  </a:lnTo>
                  <a:lnTo>
                    <a:pt x="306" y="2833"/>
                  </a:lnTo>
                  <a:lnTo>
                    <a:pt x="300" y="2830"/>
                  </a:lnTo>
                  <a:lnTo>
                    <a:pt x="295" y="2825"/>
                  </a:lnTo>
                  <a:lnTo>
                    <a:pt x="290" y="2822"/>
                  </a:lnTo>
                  <a:lnTo>
                    <a:pt x="286" y="2818"/>
                  </a:lnTo>
                  <a:lnTo>
                    <a:pt x="280" y="2813"/>
                  </a:lnTo>
                  <a:lnTo>
                    <a:pt x="275" y="2808"/>
                  </a:lnTo>
                  <a:lnTo>
                    <a:pt x="270" y="2804"/>
                  </a:lnTo>
                  <a:lnTo>
                    <a:pt x="265" y="2799"/>
                  </a:lnTo>
                  <a:lnTo>
                    <a:pt x="261" y="2793"/>
                  </a:lnTo>
                  <a:lnTo>
                    <a:pt x="256" y="2788"/>
                  </a:lnTo>
                  <a:lnTo>
                    <a:pt x="252" y="2782"/>
                  </a:lnTo>
                  <a:lnTo>
                    <a:pt x="248" y="2776"/>
                  </a:lnTo>
                  <a:lnTo>
                    <a:pt x="243" y="2770"/>
                  </a:lnTo>
                  <a:lnTo>
                    <a:pt x="238" y="2765"/>
                  </a:lnTo>
                  <a:lnTo>
                    <a:pt x="235" y="2759"/>
                  </a:lnTo>
                  <a:lnTo>
                    <a:pt x="230" y="2753"/>
                  </a:lnTo>
                  <a:lnTo>
                    <a:pt x="226" y="2746"/>
                  </a:lnTo>
                  <a:lnTo>
                    <a:pt x="221" y="2738"/>
                  </a:lnTo>
                  <a:lnTo>
                    <a:pt x="218" y="2731"/>
                  </a:lnTo>
                  <a:lnTo>
                    <a:pt x="213" y="2725"/>
                  </a:lnTo>
                  <a:lnTo>
                    <a:pt x="210" y="2717"/>
                  </a:lnTo>
                  <a:lnTo>
                    <a:pt x="205" y="2710"/>
                  </a:lnTo>
                  <a:lnTo>
                    <a:pt x="201" y="2703"/>
                  </a:lnTo>
                  <a:lnTo>
                    <a:pt x="198" y="2695"/>
                  </a:lnTo>
                  <a:lnTo>
                    <a:pt x="193" y="2686"/>
                  </a:lnTo>
                  <a:lnTo>
                    <a:pt x="189" y="2678"/>
                  </a:lnTo>
                  <a:lnTo>
                    <a:pt x="186" y="2670"/>
                  </a:lnTo>
                  <a:lnTo>
                    <a:pt x="178" y="2653"/>
                  </a:lnTo>
                  <a:lnTo>
                    <a:pt x="170" y="2635"/>
                  </a:lnTo>
                  <a:lnTo>
                    <a:pt x="163" y="2617"/>
                  </a:lnTo>
                  <a:lnTo>
                    <a:pt x="156" y="2598"/>
                  </a:lnTo>
                  <a:lnTo>
                    <a:pt x="149" y="2578"/>
                  </a:lnTo>
                  <a:lnTo>
                    <a:pt x="142" y="2558"/>
                  </a:lnTo>
                  <a:lnTo>
                    <a:pt x="135" y="2537"/>
                  </a:lnTo>
                  <a:lnTo>
                    <a:pt x="128" y="2515"/>
                  </a:lnTo>
                  <a:lnTo>
                    <a:pt x="122" y="2494"/>
                  </a:lnTo>
                  <a:lnTo>
                    <a:pt x="116" y="2471"/>
                  </a:lnTo>
                  <a:lnTo>
                    <a:pt x="109" y="2448"/>
                  </a:lnTo>
                  <a:lnTo>
                    <a:pt x="103" y="2424"/>
                  </a:lnTo>
                  <a:lnTo>
                    <a:pt x="97" y="2400"/>
                  </a:lnTo>
                  <a:lnTo>
                    <a:pt x="91" y="2375"/>
                  </a:lnTo>
                  <a:lnTo>
                    <a:pt x="86" y="2349"/>
                  </a:lnTo>
                  <a:lnTo>
                    <a:pt x="80" y="2323"/>
                  </a:lnTo>
                  <a:lnTo>
                    <a:pt x="74" y="2297"/>
                  </a:lnTo>
                  <a:lnTo>
                    <a:pt x="70" y="2270"/>
                  </a:lnTo>
                  <a:lnTo>
                    <a:pt x="65" y="2242"/>
                  </a:lnTo>
                  <a:lnTo>
                    <a:pt x="60" y="2215"/>
                  </a:lnTo>
                  <a:lnTo>
                    <a:pt x="55" y="2187"/>
                  </a:lnTo>
                  <a:lnTo>
                    <a:pt x="51" y="2157"/>
                  </a:lnTo>
                  <a:lnTo>
                    <a:pt x="47" y="2128"/>
                  </a:lnTo>
                  <a:lnTo>
                    <a:pt x="42" y="2099"/>
                  </a:lnTo>
                  <a:lnTo>
                    <a:pt x="39" y="2068"/>
                  </a:lnTo>
                  <a:lnTo>
                    <a:pt x="34" y="2038"/>
                  </a:lnTo>
                  <a:lnTo>
                    <a:pt x="31" y="2006"/>
                  </a:lnTo>
                  <a:lnTo>
                    <a:pt x="28" y="1975"/>
                  </a:lnTo>
                  <a:lnTo>
                    <a:pt x="25" y="1943"/>
                  </a:lnTo>
                  <a:lnTo>
                    <a:pt x="21" y="1911"/>
                  </a:lnTo>
                  <a:lnTo>
                    <a:pt x="19" y="1879"/>
                  </a:lnTo>
                  <a:lnTo>
                    <a:pt x="16" y="1846"/>
                  </a:lnTo>
                  <a:lnTo>
                    <a:pt x="14" y="1813"/>
                  </a:lnTo>
                  <a:lnTo>
                    <a:pt x="12" y="1780"/>
                  </a:lnTo>
                  <a:lnTo>
                    <a:pt x="9" y="1745"/>
                  </a:lnTo>
                  <a:lnTo>
                    <a:pt x="7" y="1711"/>
                  </a:lnTo>
                  <a:lnTo>
                    <a:pt x="6" y="1676"/>
                  </a:lnTo>
                  <a:lnTo>
                    <a:pt x="4" y="1642"/>
                  </a:lnTo>
                  <a:lnTo>
                    <a:pt x="3" y="1608"/>
                  </a:lnTo>
                  <a:lnTo>
                    <a:pt x="2" y="1572"/>
                  </a:lnTo>
                  <a:lnTo>
                    <a:pt x="1" y="1536"/>
                  </a:lnTo>
                  <a:lnTo>
                    <a:pt x="1" y="1501"/>
                  </a:lnTo>
                  <a:lnTo>
                    <a:pt x="0" y="1464"/>
                  </a:lnTo>
                  <a:lnTo>
                    <a:pt x="0" y="1428"/>
                  </a:lnTo>
                  <a:close/>
                  <a:moveTo>
                    <a:pt x="379" y="0"/>
                  </a:moveTo>
                  <a:lnTo>
                    <a:pt x="379" y="61"/>
                  </a:lnTo>
                  <a:lnTo>
                    <a:pt x="377" y="61"/>
                  </a:lnTo>
                  <a:lnTo>
                    <a:pt x="373" y="61"/>
                  </a:lnTo>
                  <a:lnTo>
                    <a:pt x="371" y="61"/>
                  </a:lnTo>
                  <a:lnTo>
                    <a:pt x="367" y="62"/>
                  </a:lnTo>
                  <a:lnTo>
                    <a:pt x="365" y="62"/>
                  </a:lnTo>
                  <a:lnTo>
                    <a:pt x="361" y="64"/>
                  </a:lnTo>
                  <a:lnTo>
                    <a:pt x="359" y="65"/>
                  </a:lnTo>
                  <a:lnTo>
                    <a:pt x="356" y="66"/>
                  </a:lnTo>
                  <a:lnTo>
                    <a:pt x="352" y="67"/>
                  </a:lnTo>
                  <a:lnTo>
                    <a:pt x="350" y="68"/>
                  </a:lnTo>
                  <a:lnTo>
                    <a:pt x="346" y="71"/>
                  </a:lnTo>
                  <a:lnTo>
                    <a:pt x="342" y="73"/>
                  </a:lnTo>
                  <a:lnTo>
                    <a:pt x="339" y="74"/>
                  </a:lnTo>
                  <a:lnTo>
                    <a:pt x="335" y="77"/>
                  </a:lnTo>
                  <a:lnTo>
                    <a:pt x="333" y="80"/>
                  </a:lnTo>
                  <a:lnTo>
                    <a:pt x="329" y="83"/>
                  </a:lnTo>
                  <a:lnTo>
                    <a:pt x="326" y="85"/>
                  </a:lnTo>
                  <a:lnTo>
                    <a:pt x="322" y="89"/>
                  </a:lnTo>
                  <a:lnTo>
                    <a:pt x="319" y="92"/>
                  </a:lnTo>
                  <a:lnTo>
                    <a:pt x="315" y="96"/>
                  </a:lnTo>
                  <a:lnTo>
                    <a:pt x="312" y="99"/>
                  </a:lnTo>
                  <a:lnTo>
                    <a:pt x="307" y="104"/>
                  </a:lnTo>
                  <a:lnTo>
                    <a:pt x="303" y="108"/>
                  </a:lnTo>
                  <a:lnTo>
                    <a:pt x="300" y="112"/>
                  </a:lnTo>
                  <a:lnTo>
                    <a:pt x="296" y="117"/>
                  </a:lnTo>
                  <a:lnTo>
                    <a:pt x="293" y="122"/>
                  </a:lnTo>
                  <a:lnTo>
                    <a:pt x="289" y="127"/>
                  </a:lnTo>
                  <a:lnTo>
                    <a:pt x="286" y="132"/>
                  </a:lnTo>
                  <a:lnTo>
                    <a:pt x="282" y="138"/>
                  </a:lnTo>
                  <a:lnTo>
                    <a:pt x="278" y="143"/>
                  </a:lnTo>
                  <a:lnTo>
                    <a:pt x="274" y="149"/>
                  </a:lnTo>
                  <a:lnTo>
                    <a:pt x="270" y="155"/>
                  </a:lnTo>
                  <a:lnTo>
                    <a:pt x="267" y="162"/>
                  </a:lnTo>
                  <a:lnTo>
                    <a:pt x="263" y="168"/>
                  </a:lnTo>
                  <a:lnTo>
                    <a:pt x="259" y="175"/>
                  </a:lnTo>
                  <a:lnTo>
                    <a:pt x="256" y="182"/>
                  </a:lnTo>
                  <a:lnTo>
                    <a:pt x="252" y="189"/>
                  </a:lnTo>
                  <a:lnTo>
                    <a:pt x="249" y="197"/>
                  </a:lnTo>
                  <a:lnTo>
                    <a:pt x="245" y="204"/>
                  </a:lnTo>
                  <a:lnTo>
                    <a:pt x="242" y="212"/>
                  </a:lnTo>
                  <a:lnTo>
                    <a:pt x="235" y="227"/>
                  </a:lnTo>
                  <a:lnTo>
                    <a:pt x="227" y="244"/>
                  </a:lnTo>
                  <a:lnTo>
                    <a:pt x="220" y="262"/>
                  </a:lnTo>
                  <a:lnTo>
                    <a:pt x="213" y="280"/>
                  </a:lnTo>
                  <a:lnTo>
                    <a:pt x="207" y="299"/>
                  </a:lnTo>
                  <a:lnTo>
                    <a:pt x="200" y="318"/>
                  </a:lnTo>
                  <a:lnTo>
                    <a:pt x="194" y="338"/>
                  </a:lnTo>
                  <a:lnTo>
                    <a:pt x="187" y="358"/>
                  </a:lnTo>
                  <a:lnTo>
                    <a:pt x="181" y="379"/>
                  </a:lnTo>
                  <a:lnTo>
                    <a:pt x="175" y="402"/>
                  </a:lnTo>
                  <a:lnTo>
                    <a:pt x="169" y="424"/>
                  </a:lnTo>
                  <a:lnTo>
                    <a:pt x="163" y="447"/>
                  </a:lnTo>
                  <a:lnTo>
                    <a:pt x="157" y="471"/>
                  </a:lnTo>
                  <a:lnTo>
                    <a:pt x="152" y="494"/>
                  </a:lnTo>
                  <a:lnTo>
                    <a:pt x="147" y="519"/>
                  </a:lnTo>
                  <a:lnTo>
                    <a:pt x="141" y="545"/>
                  </a:lnTo>
                  <a:lnTo>
                    <a:pt x="136" y="572"/>
                  </a:lnTo>
                  <a:lnTo>
                    <a:pt x="130" y="598"/>
                  </a:lnTo>
                  <a:lnTo>
                    <a:pt x="125" y="624"/>
                  </a:lnTo>
                  <a:lnTo>
                    <a:pt x="121" y="651"/>
                  </a:lnTo>
                  <a:lnTo>
                    <a:pt x="116" y="680"/>
                  </a:lnTo>
                  <a:lnTo>
                    <a:pt x="112" y="708"/>
                  </a:lnTo>
                  <a:lnTo>
                    <a:pt x="108" y="737"/>
                  </a:lnTo>
                  <a:lnTo>
                    <a:pt x="104" y="766"/>
                  </a:lnTo>
                  <a:lnTo>
                    <a:pt x="99" y="796"/>
                  </a:lnTo>
                  <a:lnTo>
                    <a:pt x="96" y="826"/>
                  </a:lnTo>
                  <a:lnTo>
                    <a:pt x="92" y="856"/>
                  </a:lnTo>
                  <a:lnTo>
                    <a:pt x="89" y="887"/>
                  </a:lnTo>
                  <a:lnTo>
                    <a:pt x="86" y="918"/>
                  </a:lnTo>
                  <a:lnTo>
                    <a:pt x="83" y="950"/>
                  </a:lnTo>
                  <a:lnTo>
                    <a:pt x="80" y="982"/>
                  </a:lnTo>
                  <a:lnTo>
                    <a:pt x="78" y="1014"/>
                  </a:lnTo>
                  <a:lnTo>
                    <a:pt x="74" y="1047"/>
                  </a:lnTo>
                  <a:lnTo>
                    <a:pt x="73" y="1081"/>
                  </a:lnTo>
                  <a:lnTo>
                    <a:pt x="71" y="1114"/>
                  </a:lnTo>
                  <a:lnTo>
                    <a:pt x="68" y="1148"/>
                  </a:lnTo>
                  <a:lnTo>
                    <a:pt x="67" y="1182"/>
                  </a:lnTo>
                  <a:lnTo>
                    <a:pt x="66" y="1216"/>
                  </a:lnTo>
                  <a:lnTo>
                    <a:pt x="65" y="1252"/>
                  </a:lnTo>
                  <a:lnTo>
                    <a:pt x="64" y="1286"/>
                  </a:lnTo>
                  <a:lnTo>
                    <a:pt x="63" y="1322"/>
                  </a:lnTo>
                  <a:lnTo>
                    <a:pt x="63" y="1356"/>
                  </a:lnTo>
                  <a:lnTo>
                    <a:pt x="61" y="1393"/>
                  </a:lnTo>
                  <a:lnTo>
                    <a:pt x="61" y="1428"/>
                  </a:lnTo>
                  <a:lnTo>
                    <a:pt x="0" y="1428"/>
                  </a:lnTo>
                  <a:lnTo>
                    <a:pt x="0" y="1392"/>
                  </a:lnTo>
                  <a:lnTo>
                    <a:pt x="1" y="1356"/>
                  </a:lnTo>
                  <a:lnTo>
                    <a:pt x="1" y="1320"/>
                  </a:lnTo>
                  <a:lnTo>
                    <a:pt x="2" y="1285"/>
                  </a:lnTo>
                  <a:lnTo>
                    <a:pt x="3" y="1249"/>
                  </a:lnTo>
                  <a:lnTo>
                    <a:pt x="4" y="1214"/>
                  </a:lnTo>
                  <a:lnTo>
                    <a:pt x="6" y="1179"/>
                  </a:lnTo>
                  <a:lnTo>
                    <a:pt x="7" y="1145"/>
                  </a:lnTo>
                  <a:lnTo>
                    <a:pt x="9" y="1110"/>
                  </a:lnTo>
                  <a:lnTo>
                    <a:pt x="12" y="1077"/>
                  </a:lnTo>
                  <a:lnTo>
                    <a:pt x="14" y="1044"/>
                  </a:lnTo>
                  <a:lnTo>
                    <a:pt x="16" y="1011"/>
                  </a:lnTo>
                  <a:lnTo>
                    <a:pt x="19" y="977"/>
                  </a:lnTo>
                  <a:lnTo>
                    <a:pt x="21" y="944"/>
                  </a:lnTo>
                  <a:lnTo>
                    <a:pt x="25" y="912"/>
                  </a:lnTo>
                  <a:lnTo>
                    <a:pt x="28" y="881"/>
                  </a:lnTo>
                  <a:lnTo>
                    <a:pt x="31" y="849"/>
                  </a:lnTo>
                  <a:lnTo>
                    <a:pt x="34" y="818"/>
                  </a:lnTo>
                  <a:lnTo>
                    <a:pt x="39" y="788"/>
                  </a:lnTo>
                  <a:lnTo>
                    <a:pt x="42" y="758"/>
                  </a:lnTo>
                  <a:lnTo>
                    <a:pt x="47" y="728"/>
                  </a:lnTo>
                  <a:lnTo>
                    <a:pt x="51" y="699"/>
                  </a:lnTo>
                  <a:lnTo>
                    <a:pt x="55" y="670"/>
                  </a:lnTo>
                  <a:lnTo>
                    <a:pt x="60" y="642"/>
                  </a:lnTo>
                  <a:lnTo>
                    <a:pt x="65" y="613"/>
                  </a:lnTo>
                  <a:lnTo>
                    <a:pt x="70" y="586"/>
                  </a:lnTo>
                  <a:lnTo>
                    <a:pt x="74" y="560"/>
                  </a:lnTo>
                  <a:lnTo>
                    <a:pt x="80" y="532"/>
                  </a:lnTo>
                  <a:lnTo>
                    <a:pt x="86" y="506"/>
                  </a:lnTo>
                  <a:lnTo>
                    <a:pt x="91" y="481"/>
                  </a:lnTo>
                  <a:lnTo>
                    <a:pt x="97" y="456"/>
                  </a:lnTo>
                  <a:lnTo>
                    <a:pt x="103" y="433"/>
                  </a:lnTo>
                  <a:lnTo>
                    <a:pt x="109" y="409"/>
                  </a:lnTo>
                  <a:lnTo>
                    <a:pt x="116" y="385"/>
                  </a:lnTo>
                  <a:lnTo>
                    <a:pt x="122" y="363"/>
                  </a:lnTo>
                  <a:lnTo>
                    <a:pt x="128" y="340"/>
                  </a:lnTo>
                  <a:lnTo>
                    <a:pt x="135" y="319"/>
                  </a:lnTo>
                  <a:lnTo>
                    <a:pt x="142" y="299"/>
                  </a:lnTo>
                  <a:lnTo>
                    <a:pt x="149" y="278"/>
                  </a:lnTo>
                  <a:lnTo>
                    <a:pt x="156" y="258"/>
                  </a:lnTo>
                  <a:lnTo>
                    <a:pt x="163" y="239"/>
                  </a:lnTo>
                  <a:lnTo>
                    <a:pt x="170" y="220"/>
                  </a:lnTo>
                  <a:lnTo>
                    <a:pt x="178" y="204"/>
                  </a:lnTo>
                  <a:lnTo>
                    <a:pt x="186" y="186"/>
                  </a:lnTo>
                  <a:lnTo>
                    <a:pt x="189" y="178"/>
                  </a:lnTo>
                  <a:lnTo>
                    <a:pt x="193" y="169"/>
                  </a:lnTo>
                  <a:lnTo>
                    <a:pt x="198" y="162"/>
                  </a:lnTo>
                  <a:lnTo>
                    <a:pt x="201" y="154"/>
                  </a:lnTo>
                  <a:lnTo>
                    <a:pt x="205" y="147"/>
                  </a:lnTo>
                  <a:lnTo>
                    <a:pt x="210" y="138"/>
                  </a:lnTo>
                  <a:lnTo>
                    <a:pt x="213" y="131"/>
                  </a:lnTo>
                  <a:lnTo>
                    <a:pt x="218" y="124"/>
                  </a:lnTo>
                  <a:lnTo>
                    <a:pt x="221" y="117"/>
                  </a:lnTo>
                  <a:lnTo>
                    <a:pt x="226" y="111"/>
                  </a:lnTo>
                  <a:lnTo>
                    <a:pt x="230" y="104"/>
                  </a:lnTo>
                  <a:lnTo>
                    <a:pt x="235" y="98"/>
                  </a:lnTo>
                  <a:lnTo>
                    <a:pt x="239" y="91"/>
                  </a:lnTo>
                  <a:lnTo>
                    <a:pt x="243" y="85"/>
                  </a:lnTo>
                  <a:lnTo>
                    <a:pt x="248" y="79"/>
                  </a:lnTo>
                  <a:lnTo>
                    <a:pt x="252" y="73"/>
                  </a:lnTo>
                  <a:lnTo>
                    <a:pt x="256" y="68"/>
                  </a:lnTo>
                  <a:lnTo>
                    <a:pt x="261" y="62"/>
                  </a:lnTo>
                  <a:lnTo>
                    <a:pt x="265" y="58"/>
                  </a:lnTo>
                  <a:lnTo>
                    <a:pt x="270" y="53"/>
                  </a:lnTo>
                  <a:lnTo>
                    <a:pt x="275" y="48"/>
                  </a:lnTo>
                  <a:lnTo>
                    <a:pt x="280" y="43"/>
                  </a:lnTo>
                  <a:lnTo>
                    <a:pt x="284" y="39"/>
                  </a:lnTo>
                  <a:lnTo>
                    <a:pt x="290" y="35"/>
                  </a:lnTo>
                  <a:lnTo>
                    <a:pt x="295" y="30"/>
                  </a:lnTo>
                  <a:lnTo>
                    <a:pt x="300" y="27"/>
                  </a:lnTo>
                  <a:lnTo>
                    <a:pt x="306" y="23"/>
                  </a:lnTo>
                  <a:lnTo>
                    <a:pt x="310" y="20"/>
                  </a:lnTo>
                  <a:lnTo>
                    <a:pt x="316" y="16"/>
                  </a:lnTo>
                  <a:lnTo>
                    <a:pt x="321" y="14"/>
                  </a:lnTo>
                  <a:lnTo>
                    <a:pt x="327" y="11"/>
                  </a:lnTo>
                  <a:lnTo>
                    <a:pt x="333" y="9"/>
                  </a:lnTo>
                  <a:lnTo>
                    <a:pt x="338" y="7"/>
                  </a:lnTo>
                  <a:lnTo>
                    <a:pt x="344" y="4"/>
                  </a:lnTo>
                  <a:lnTo>
                    <a:pt x="350" y="3"/>
                  </a:lnTo>
                  <a:lnTo>
                    <a:pt x="356" y="2"/>
                  </a:lnTo>
                  <a:lnTo>
                    <a:pt x="361" y="1"/>
                  </a:lnTo>
                  <a:lnTo>
                    <a:pt x="367" y="0"/>
                  </a:lnTo>
                  <a:lnTo>
                    <a:pt x="373" y="0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2" name="Freeform 39">
              <a:extLst>
                <a:ext uri="{FF2B5EF4-FFF2-40B4-BE49-F238E27FC236}">
                  <a16:creationId xmlns:a16="http://schemas.microsoft.com/office/drawing/2014/main" id="{40BD766E-5A88-49E9-AC2A-60DCAC5796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3055"/>
              <a:ext cx="353" cy="42"/>
            </a:xfrm>
            <a:custGeom>
              <a:avLst/>
              <a:gdLst>
                <a:gd name="T0" fmla="*/ 0 w 1412"/>
                <a:gd name="T1" fmla="*/ 0 h 167"/>
                <a:gd name="T2" fmla="*/ 0 w 1412"/>
                <a:gd name="T3" fmla="*/ 0 h 167"/>
                <a:gd name="T4" fmla="*/ 0 w 1412"/>
                <a:gd name="T5" fmla="*/ 0 h 167"/>
                <a:gd name="T6" fmla="*/ 0 w 1412"/>
                <a:gd name="T7" fmla="*/ 0 h 167"/>
                <a:gd name="T8" fmla="*/ 0 w 1412"/>
                <a:gd name="T9" fmla="*/ 0 h 167"/>
                <a:gd name="T10" fmla="*/ 0 w 1412"/>
                <a:gd name="T11" fmla="*/ 0 h 167"/>
                <a:gd name="T12" fmla="*/ 0 w 1412"/>
                <a:gd name="T13" fmla="*/ 0 h 167"/>
                <a:gd name="T14" fmla="*/ 0 w 1412"/>
                <a:gd name="T15" fmla="*/ 0 h 167"/>
                <a:gd name="T16" fmla="*/ 0 w 1412"/>
                <a:gd name="T17" fmla="*/ 0 h 167"/>
                <a:gd name="T18" fmla="*/ 0 w 1412"/>
                <a:gd name="T19" fmla="*/ 0 h 167"/>
                <a:gd name="T20" fmla="*/ 0 w 1412"/>
                <a:gd name="T21" fmla="*/ 0 h 167"/>
                <a:gd name="T22" fmla="*/ 0 w 1412"/>
                <a:gd name="T23" fmla="*/ 0 h 167"/>
                <a:gd name="T24" fmla="*/ 0 w 1412"/>
                <a:gd name="T25" fmla="*/ 0 h 167"/>
                <a:gd name="T26" fmla="*/ 0 w 1412"/>
                <a:gd name="T27" fmla="*/ 0 h 167"/>
                <a:gd name="T28" fmla="*/ 0 w 1412"/>
                <a:gd name="T29" fmla="*/ 0 h 167"/>
                <a:gd name="T30" fmla="*/ 0 w 1412"/>
                <a:gd name="T31" fmla="*/ 0 h 167"/>
                <a:gd name="T32" fmla="*/ 0 w 1412"/>
                <a:gd name="T33" fmla="*/ 0 h 167"/>
                <a:gd name="T34" fmla="*/ 0 w 1412"/>
                <a:gd name="T35" fmla="*/ 0 h 167"/>
                <a:gd name="T36" fmla="*/ 0 w 1412"/>
                <a:gd name="T37" fmla="*/ 0 h 167"/>
                <a:gd name="T38" fmla="*/ 0 w 1412"/>
                <a:gd name="T39" fmla="*/ 0 h 167"/>
                <a:gd name="T40" fmla="*/ 0 w 1412"/>
                <a:gd name="T41" fmla="*/ 0 h 167"/>
                <a:gd name="T42" fmla="*/ 0 w 1412"/>
                <a:gd name="T43" fmla="*/ 0 h 167"/>
                <a:gd name="T44" fmla="*/ 0 w 1412"/>
                <a:gd name="T45" fmla="*/ 0 h 167"/>
                <a:gd name="T46" fmla="*/ 0 w 1412"/>
                <a:gd name="T47" fmla="*/ 0 h 167"/>
                <a:gd name="T48" fmla="*/ 0 w 1412"/>
                <a:gd name="T49" fmla="*/ 0 h 167"/>
                <a:gd name="T50" fmla="*/ 0 w 1412"/>
                <a:gd name="T51" fmla="*/ 0 h 167"/>
                <a:gd name="T52" fmla="*/ 0 w 1412"/>
                <a:gd name="T53" fmla="*/ 0 h 167"/>
                <a:gd name="T54" fmla="*/ 0 w 1412"/>
                <a:gd name="T55" fmla="*/ 0 h 167"/>
                <a:gd name="T56" fmla="*/ 0 w 1412"/>
                <a:gd name="T57" fmla="*/ 0 h 167"/>
                <a:gd name="T58" fmla="*/ 0 w 1412"/>
                <a:gd name="T59" fmla="*/ 0 h 167"/>
                <a:gd name="T60" fmla="*/ 0 w 1412"/>
                <a:gd name="T61" fmla="*/ 0 h 167"/>
                <a:gd name="T62" fmla="*/ 0 w 1412"/>
                <a:gd name="T63" fmla="*/ 0 h 167"/>
                <a:gd name="T64" fmla="*/ 0 w 1412"/>
                <a:gd name="T65" fmla="*/ 0 h 167"/>
                <a:gd name="T66" fmla="*/ 0 w 1412"/>
                <a:gd name="T67" fmla="*/ 0 h 167"/>
                <a:gd name="T68" fmla="*/ 0 w 1412"/>
                <a:gd name="T69" fmla="*/ 0 h 167"/>
                <a:gd name="T70" fmla="*/ 0 w 1412"/>
                <a:gd name="T71" fmla="*/ 0 h 167"/>
                <a:gd name="T72" fmla="*/ 0 w 1412"/>
                <a:gd name="T73" fmla="*/ 0 h 167"/>
                <a:gd name="T74" fmla="*/ 0 w 1412"/>
                <a:gd name="T75" fmla="*/ 0 h 167"/>
                <a:gd name="T76" fmla="*/ 0 w 1412"/>
                <a:gd name="T77" fmla="*/ 0 h 167"/>
                <a:gd name="T78" fmla="*/ 0 w 1412"/>
                <a:gd name="T79" fmla="*/ 0 h 167"/>
                <a:gd name="T80" fmla="*/ 0 w 1412"/>
                <a:gd name="T81" fmla="*/ 0 h 167"/>
                <a:gd name="T82" fmla="*/ 0 w 1412"/>
                <a:gd name="T83" fmla="*/ 0 h 167"/>
                <a:gd name="T84" fmla="*/ 0 w 1412"/>
                <a:gd name="T85" fmla="*/ 0 h 167"/>
                <a:gd name="T86" fmla="*/ 0 w 1412"/>
                <a:gd name="T87" fmla="*/ 0 h 167"/>
                <a:gd name="T88" fmla="*/ 0 w 1412"/>
                <a:gd name="T89" fmla="*/ 0 h 167"/>
                <a:gd name="T90" fmla="*/ 0 w 1412"/>
                <a:gd name="T91" fmla="*/ 0 h 167"/>
                <a:gd name="T92" fmla="*/ 0 w 1412"/>
                <a:gd name="T93" fmla="*/ 0 h 167"/>
                <a:gd name="T94" fmla="*/ 0 w 1412"/>
                <a:gd name="T95" fmla="*/ 0 h 167"/>
                <a:gd name="T96" fmla="*/ 0 w 1412"/>
                <a:gd name="T97" fmla="*/ 0 h 167"/>
                <a:gd name="T98" fmla="*/ 0 w 1412"/>
                <a:gd name="T99" fmla="*/ 0 h 167"/>
                <a:gd name="T100" fmla="*/ 0 w 1412"/>
                <a:gd name="T101" fmla="*/ 0 h 167"/>
                <a:gd name="T102" fmla="*/ 0 w 1412"/>
                <a:gd name="T103" fmla="*/ 0 h 1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412"/>
                <a:gd name="T157" fmla="*/ 0 h 167"/>
                <a:gd name="T158" fmla="*/ 1412 w 1412"/>
                <a:gd name="T159" fmla="*/ 167 h 16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412" h="167">
                  <a:moveTo>
                    <a:pt x="1222" y="99"/>
                  </a:moveTo>
                  <a:lnTo>
                    <a:pt x="0" y="99"/>
                  </a:lnTo>
                  <a:lnTo>
                    <a:pt x="0" y="68"/>
                  </a:lnTo>
                  <a:lnTo>
                    <a:pt x="1222" y="68"/>
                  </a:lnTo>
                  <a:lnTo>
                    <a:pt x="1222" y="99"/>
                  </a:lnTo>
                  <a:close/>
                  <a:moveTo>
                    <a:pt x="1412" y="84"/>
                  </a:moveTo>
                  <a:lnTo>
                    <a:pt x="1107" y="167"/>
                  </a:lnTo>
                  <a:lnTo>
                    <a:pt x="1108" y="165"/>
                  </a:lnTo>
                  <a:lnTo>
                    <a:pt x="1108" y="164"/>
                  </a:lnTo>
                  <a:lnTo>
                    <a:pt x="1110" y="164"/>
                  </a:lnTo>
                  <a:lnTo>
                    <a:pt x="1110" y="163"/>
                  </a:lnTo>
                  <a:lnTo>
                    <a:pt x="1111" y="163"/>
                  </a:lnTo>
                  <a:lnTo>
                    <a:pt x="1111" y="162"/>
                  </a:lnTo>
                  <a:lnTo>
                    <a:pt x="1112" y="162"/>
                  </a:lnTo>
                  <a:lnTo>
                    <a:pt x="1112" y="161"/>
                  </a:lnTo>
                  <a:lnTo>
                    <a:pt x="1112" y="159"/>
                  </a:lnTo>
                  <a:lnTo>
                    <a:pt x="1113" y="159"/>
                  </a:lnTo>
                  <a:lnTo>
                    <a:pt x="1113" y="158"/>
                  </a:lnTo>
                  <a:lnTo>
                    <a:pt x="1114" y="157"/>
                  </a:lnTo>
                  <a:lnTo>
                    <a:pt x="1116" y="156"/>
                  </a:lnTo>
                  <a:lnTo>
                    <a:pt x="1116" y="155"/>
                  </a:lnTo>
                  <a:lnTo>
                    <a:pt x="1117" y="155"/>
                  </a:lnTo>
                  <a:lnTo>
                    <a:pt x="1117" y="154"/>
                  </a:lnTo>
                  <a:lnTo>
                    <a:pt x="1117" y="152"/>
                  </a:lnTo>
                  <a:lnTo>
                    <a:pt x="1118" y="152"/>
                  </a:lnTo>
                  <a:lnTo>
                    <a:pt x="1118" y="151"/>
                  </a:lnTo>
                  <a:lnTo>
                    <a:pt x="1119" y="150"/>
                  </a:lnTo>
                  <a:lnTo>
                    <a:pt x="1120" y="149"/>
                  </a:lnTo>
                  <a:lnTo>
                    <a:pt x="1120" y="148"/>
                  </a:lnTo>
                  <a:lnTo>
                    <a:pt x="1122" y="148"/>
                  </a:lnTo>
                  <a:lnTo>
                    <a:pt x="1122" y="146"/>
                  </a:lnTo>
                  <a:lnTo>
                    <a:pt x="1122" y="145"/>
                  </a:lnTo>
                  <a:lnTo>
                    <a:pt x="1123" y="144"/>
                  </a:lnTo>
                  <a:lnTo>
                    <a:pt x="1123" y="143"/>
                  </a:lnTo>
                  <a:lnTo>
                    <a:pt x="1124" y="143"/>
                  </a:lnTo>
                  <a:lnTo>
                    <a:pt x="1124" y="142"/>
                  </a:lnTo>
                  <a:lnTo>
                    <a:pt x="1125" y="141"/>
                  </a:lnTo>
                  <a:lnTo>
                    <a:pt x="1125" y="139"/>
                  </a:lnTo>
                  <a:lnTo>
                    <a:pt x="1125" y="138"/>
                  </a:lnTo>
                  <a:lnTo>
                    <a:pt x="1126" y="138"/>
                  </a:lnTo>
                  <a:lnTo>
                    <a:pt x="1126" y="137"/>
                  </a:lnTo>
                  <a:lnTo>
                    <a:pt x="1127" y="136"/>
                  </a:lnTo>
                  <a:lnTo>
                    <a:pt x="1127" y="135"/>
                  </a:lnTo>
                  <a:lnTo>
                    <a:pt x="1129" y="133"/>
                  </a:lnTo>
                  <a:lnTo>
                    <a:pt x="1129" y="132"/>
                  </a:lnTo>
                  <a:lnTo>
                    <a:pt x="1129" y="131"/>
                  </a:lnTo>
                  <a:lnTo>
                    <a:pt x="1130" y="131"/>
                  </a:lnTo>
                  <a:lnTo>
                    <a:pt x="1130" y="130"/>
                  </a:lnTo>
                  <a:lnTo>
                    <a:pt x="1130" y="129"/>
                  </a:lnTo>
                  <a:lnTo>
                    <a:pt x="1131" y="129"/>
                  </a:lnTo>
                  <a:lnTo>
                    <a:pt x="1131" y="127"/>
                  </a:lnTo>
                  <a:lnTo>
                    <a:pt x="1131" y="126"/>
                  </a:lnTo>
                  <a:lnTo>
                    <a:pt x="1131" y="125"/>
                  </a:lnTo>
                  <a:lnTo>
                    <a:pt x="1132" y="125"/>
                  </a:lnTo>
                  <a:lnTo>
                    <a:pt x="1132" y="124"/>
                  </a:lnTo>
                  <a:lnTo>
                    <a:pt x="1132" y="123"/>
                  </a:lnTo>
                  <a:lnTo>
                    <a:pt x="1133" y="122"/>
                  </a:lnTo>
                  <a:lnTo>
                    <a:pt x="1133" y="120"/>
                  </a:lnTo>
                  <a:lnTo>
                    <a:pt x="1133" y="119"/>
                  </a:lnTo>
                  <a:lnTo>
                    <a:pt x="1135" y="118"/>
                  </a:lnTo>
                  <a:lnTo>
                    <a:pt x="1135" y="117"/>
                  </a:lnTo>
                  <a:lnTo>
                    <a:pt x="1135" y="116"/>
                  </a:lnTo>
                  <a:lnTo>
                    <a:pt x="1136" y="114"/>
                  </a:lnTo>
                  <a:lnTo>
                    <a:pt x="1136" y="113"/>
                  </a:lnTo>
                  <a:lnTo>
                    <a:pt x="1136" y="112"/>
                  </a:lnTo>
                  <a:lnTo>
                    <a:pt x="1136" y="111"/>
                  </a:lnTo>
                  <a:lnTo>
                    <a:pt x="1137" y="110"/>
                  </a:lnTo>
                  <a:lnTo>
                    <a:pt x="1137" y="108"/>
                  </a:lnTo>
                  <a:lnTo>
                    <a:pt x="1137" y="107"/>
                  </a:lnTo>
                  <a:lnTo>
                    <a:pt x="1137" y="106"/>
                  </a:lnTo>
                  <a:lnTo>
                    <a:pt x="1138" y="105"/>
                  </a:lnTo>
                  <a:lnTo>
                    <a:pt x="1138" y="104"/>
                  </a:lnTo>
                  <a:lnTo>
                    <a:pt x="1138" y="103"/>
                  </a:lnTo>
                  <a:lnTo>
                    <a:pt x="1138" y="101"/>
                  </a:lnTo>
                  <a:lnTo>
                    <a:pt x="1138" y="100"/>
                  </a:lnTo>
                  <a:lnTo>
                    <a:pt x="1138" y="99"/>
                  </a:lnTo>
                  <a:lnTo>
                    <a:pt x="1139" y="98"/>
                  </a:lnTo>
                  <a:lnTo>
                    <a:pt x="1139" y="97"/>
                  </a:lnTo>
                  <a:lnTo>
                    <a:pt x="1139" y="95"/>
                  </a:lnTo>
                  <a:lnTo>
                    <a:pt x="1139" y="94"/>
                  </a:lnTo>
                  <a:lnTo>
                    <a:pt x="1139" y="93"/>
                  </a:lnTo>
                  <a:lnTo>
                    <a:pt x="1139" y="92"/>
                  </a:lnTo>
                  <a:lnTo>
                    <a:pt x="1139" y="91"/>
                  </a:lnTo>
                  <a:lnTo>
                    <a:pt x="1139" y="89"/>
                  </a:lnTo>
                  <a:lnTo>
                    <a:pt x="1139" y="88"/>
                  </a:lnTo>
                  <a:lnTo>
                    <a:pt x="1139" y="87"/>
                  </a:lnTo>
                  <a:lnTo>
                    <a:pt x="1139" y="86"/>
                  </a:lnTo>
                  <a:lnTo>
                    <a:pt x="1139" y="85"/>
                  </a:lnTo>
                  <a:lnTo>
                    <a:pt x="1139" y="84"/>
                  </a:lnTo>
                  <a:lnTo>
                    <a:pt x="1139" y="82"/>
                  </a:lnTo>
                  <a:lnTo>
                    <a:pt x="1139" y="81"/>
                  </a:lnTo>
                  <a:lnTo>
                    <a:pt x="1139" y="80"/>
                  </a:lnTo>
                  <a:lnTo>
                    <a:pt x="1139" y="79"/>
                  </a:lnTo>
                  <a:lnTo>
                    <a:pt x="1139" y="78"/>
                  </a:lnTo>
                  <a:lnTo>
                    <a:pt x="1139" y="76"/>
                  </a:lnTo>
                  <a:lnTo>
                    <a:pt x="1139" y="75"/>
                  </a:lnTo>
                  <a:lnTo>
                    <a:pt x="1139" y="74"/>
                  </a:lnTo>
                  <a:lnTo>
                    <a:pt x="1139" y="73"/>
                  </a:lnTo>
                  <a:lnTo>
                    <a:pt x="1139" y="72"/>
                  </a:lnTo>
                  <a:lnTo>
                    <a:pt x="1139" y="70"/>
                  </a:lnTo>
                  <a:lnTo>
                    <a:pt x="1139" y="69"/>
                  </a:lnTo>
                  <a:lnTo>
                    <a:pt x="1138" y="69"/>
                  </a:lnTo>
                  <a:lnTo>
                    <a:pt x="1138" y="68"/>
                  </a:lnTo>
                  <a:lnTo>
                    <a:pt x="1138" y="67"/>
                  </a:lnTo>
                  <a:lnTo>
                    <a:pt x="1138" y="66"/>
                  </a:lnTo>
                  <a:lnTo>
                    <a:pt x="1138" y="65"/>
                  </a:lnTo>
                  <a:lnTo>
                    <a:pt x="1138" y="63"/>
                  </a:lnTo>
                  <a:lnTo>
                    <a:pt x="1138" y="62"/>
                  </a:lnTo>
                  <a:lnTo>
                    <a:pt x="1137" y="62"/>
                  </a:lnTo>
                  <a:lnTo>
                    <a:pt x="1137" y="61"/>
                  </a:lnTo>
                  <a:lnTo>
                    <a:pt x="1137" y="60"/>
                  </a:lnTo>
                  <a:lnTo>
                    <a:pt x="1137" y="59"/>
                  </a:lnTo>
                  <a:lnTo>
                    <a:pt x="1136" y="57"/>
                  </a:lnTo>
                  <a:lnTo>
                    <a:pt x="1136" y="56"/>
                  </a:lnTo>
                  <a:lnTo>
                    <a:pt x="1136" y="55"/>
                  </a:lnTo>
                  <a:lnTo>
                    <a:pt x="1136" y="54"/>
                  </a:lnTo>
                  <a:lnTo>
                    <a:pt x="1135" y="53"/>
                  </a:lnTo>
                  <a:lnTo>
                    <a:pt x="1135" y="51"/>
                  </a:lnTo>
                  <a:lnTo>
                    <a:pt x="1135" y="50"/>
                  </a:lnTo>
                  <a:lnTo>
                    <a:pt x="1135" y="49"/>
                  </a:lnTo>
                  <a:lnTo>
                    <a:pt x="1133" y="49"/>
                  </a:lnTo>
                  <a:lnTo>
                    <a:pt x="1133" y="48"/>
                  </a:lnTo>
                  <a:lnTo>
                    <a:pt x="1133" y="47"/>
                  </a:lnTo>
                  <a:lnTo>
                    <a:pt x="1132" y="46"/>
                  </a:lnTo>
                  <a:lnTo>
                    <a:pt x="1132" y="44"/>
                  </a:lnTo>
                  <a:lnTo>
                    <a:pt x="1132" y="43"/>
                  </a:lnTo>
                  <a:lnTo>
                    <a:pt x="1131" y="42"/>
                  </a:lnTo>
                  <a:lnTo>
                    <a:pt x="1131" y="41"/>
                  </a:lnTo>
                  <a:lnTo>
                    <a:pt x="1131" y="40"/>
                  </a:lnTo>
                  <a:lnTo>
                    <a:pt x="1130" y="40"/>
                  </a:lnTo>
                  <a:lnTo>
                    <a:pt x="1130" y="38"/>
                  </a:lnTo>
                  <a:lnTo>
                    <a:pt x="1130" y="37"/>
                  </a:lnTo>
                  <a:lnTo>
                    <a:pt x="1129" y="36"/>
                  </a:lnTo>
                  <a:lnTo>
                    <a:pt x="1129" y="35"/>
                  </a:lnTo>
                  <a:lnTo>
                    <a:pt x="1127" y="34"/>
                  </a:lnTo>
                  <a:lnTo>
                    <a:pt x="1127" y="33"/>
                  </a:lnTo>
                  <a:lnTo>
                    <a:pt x="1126" y="31"/>
                  </a:lnTo>
                  <a:lnTo>
                    <a:pt x="1126" y="30"/>
                  </a:lnTo>
                  <a:lnTo>
                    <a:pt x="1125" y="29"/>
                  </a:lnTo>
                  <a:lnTo>
                    <a:pt x="1125" y="28"/>
                  </a:lnTo>
                  <a:lnTo>
                    <a:pt x="1124" y="27"/>
                  </a:lnTo>
                  <a:lnTo>
                    <a:pt x="1124" y="25"/>
                  </a:lnTo>
                  <a:lnTo>
                    <a:pt x="1123" y="25"/>
                  </a:lnTo>
                  <a:lnTo>
                    <a:pt x="1123" y="24"/>
                  </a:lnTo>
                  <a:lnTo>
                    <a:pt x="1122" y="23"/>
                  </a:lnTo>
                  <a:lnTo>
                    <a:pt x="1122" y="22"/>
                  </a:lnTo>
                  <a:lnTo>
                    <a:pt x="1122" y="21"/>
                  </a:lnTo>
                  <a:lnTo>
                    <a:pt x="1120" y="21"/>
                  </a:lnTo>
                  <a:lnTo>
                    <a:pt x="1120" y="19"/>
                  </a:lnTo>
                  <a:lnTo>
                    <a:pt x="1119" y="18"/>
                  </a:lnTo>
                  <a:lnTo>
                    <a:pt x="1118" y="17"/>
                  </a:lnTo>
                  <a:lnTo>
                    <a:pt x="1118" y="16"/>
                  </a:lnTo>
                  <a:lnTo>
                    <a:pt x="1117" y="15"/>
                  </a:lnTo>
                  <a:lnTo>
                    <a:pt x="1117" y="14"/>
                  </a:lnTo>
                  <a:lnTo>
                    <a:pt x="1116" y="14"/>
                  </a:lnTo>
                  <a:lnTo>
                    <a:pt x="1116" y="12"/>
                  </a:lnTo>
                  <a:lnTo>
                    <a:pt x="1114" y="11"/>
                  </a:lnTo>
                  <a:lnTo>
                    <a:pt x="1113" y="10"/>
                  </a:lnTo>
                  <a:lnTo>
                    <a:pt x="1113" y="9"/>
                  </a:lnTo>
                  <a:lnTo>
                    <a:pt x="1112" y="8"/>
                  </a:lnTo>
                  <a:lnTo>
                    <a:pt x="1112" y="6"/>
                  </a:lnTo>
                  <a:lnTo>
                    <a:pt x="1111" y="6"/>
                  </a:lnTo>
                  <a:lnTo>
                    <a:pt x="1111" y="5"/>
                  </a:lnTo>
                  <a:lnTo>
                    <a:pt x="1110" y="5"/>
                  </a:lnTo>
                  <a:lnTo>
                    <a:pt x="1110" y="4"/>
                  </a:lnTo>
                  <a:lnTo>
                    <a:pt x="1108" y="4"/>
                  </a:lnTo>
                  <a:lnTo>
                    <a:pt x="1108" y="3"/>
                  </a:lnTo>
                  <a:lnTo>
                    <a:pt x="1107" y="2"/>
                  </a:lnTo>
                  <a:lnTo>
                    <a:pt x="1107" y="0"/>
                  </a:lnTo>
                  <a:lnTo>
                    <a:pt x="1412" y="8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3" name="Freeform 40">
              <a:extLst>
                <a:ext uri="{FF2B5EF4-FFF2-40B4-BE49-F238E27FC236}">
                  <a16:creationId xmlns:a16="http://schemas.microsoft.com/office/drawing/2014/main" id="{FD790935-9159-4437-91BE-001ACF2D1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470"/>
              <a:ext cx="15" cy="1132"/>
            </a:xfrm>
            <a:custGeom>
              <a:avLst/>
              <a:gdLst>
                <a:gd name="T0" fmla="*/ 0 w 63"/>
                <a:gd name="T1" fmla="*/ 0 h 4524"/>
                <a:gd name="T2" fmla="*/ 0 w 63"/>
                <a:gd name="T3" fmla="*/ 0 h 4524"/>
                <a:gd name="T4" fmla="*/ 0 w 63"/>
                <a:gd name="T5" fmla="*/ 0 h 4524"/>
                <a:gd name="T6" fmla="*/ 0 w 63"/>
                <a:gd name="T7" fmla="*/ 0 h 4524"/>
                <a:gd name="T8" fmla="*/ 0 w 63"/>
                <a:gd name="T9" fmla="*/ 0 h 4524"/>
                <a:gd name="T10" fmla="*/ 0 w 63"/>
                <a:gd name="T11" fmla="*/ 0 h 4524"/>
                <a:gd name="T12" fmla="*/ 0 w 63"/>
                <a:gd name="T13" fmla="*/ 0 h 4524"/>
                <a:gd name="T14" fmla="*/ 0 w 63"/>
                <a:gd name="T15" fmla="*/ 0 h 4524"/>
                <a:gd name="T16" fmla="*/ 0 w 63"/>
                <a:gd name="T17" fmla="*/ 0 h 4524"/>
                <a:gd name="T18" fmla="*/ 0 w 63"/>
                <a:gd name="T19" fmla="*/ 0 h 4524"/>
                <a:gd name="T20" fmla="*/ 0 w 63"/>
                <a:gd name="T21" fmla="*/ 0 h 4524"/>
                <a:gd name="T22" fmla="*/ 0 w 63"/>
                <a:gd name="T23" fmla="*/ 0 h 4524"/>
                <a:gd name="T24" fmla="*/ 0 w 63"/>
                <a:gd name="T25" fmla="*/ 0 h 4524"/>
                <a:gd name="T26" fmla="*/ 0 w 63"/>
                <a:gd name="T27" fmla="*/ 0 h 4524"/>
                <a:gd name="T28" fmla="*/ 0 w 63"/>
                <a:gd name="T29" fmla="*/ 0 h 4524"/>
                <a:gd name="T30" fmla="*/ 0 w 63"/>
                <a:gd name="T31" fmla="*/ 0 h 4524"/>
                <a:gd name="T32" fmla="*/ 0 w 63"/>
                <a:gd name="T33" fmla="*/ 0 h 4524"/>
                <a:gd name="T34" fmla="*/ 0 w 63"/>
                <a:gd name="T35" fmla="*/ 0 h 4524"/>
                <a:gd name="T36" fmla="*/ 0 w 63"/>
                <a:gd name="T37" fmla="*/ 0 h 4524"/>
                <a:gd name="T38" fmla="*/ 0 w 63"/>
                <a:gd name="T39" fmla="*/ 0 h 4524"/>
                <a:gd name="T40" fmla="*/ 0 w 63"/>
                <a:gd name="T41" fmla="*/ 0 h 4524"/>
                <a:gd name="T42" fmla="*/ 0 w 63"/>
                <a:gd name="T43" fmla="*/ 0 h 4524"/>
                <a:gd name="T44" fmla="*/ 0 w 63"/>
                <a:gd name="T45" fmla="*/ 0 h 4524"/>
                <a:gd name="T46" fmla="*/ 0 w 63"/>
                <a:gd name="T47" fmla="*/ 0 h 4524"/>
                <a:gd name="T48" fmla="*/ 0 w 63"/>
                <a:gd name="T49" fmla="*/ 0 h 4524"/>
                <a:gd name="T50" fmla="*/ 0 w 63"/>
                <a:gd name="T51" fmla="*/ 0 h 4524"/>
                <a:gd name="T52" fmla="*/ 0 w 63"/>
                <a:gd name="T53" fmla="*/ 0 h 4524"/>
                <a:gd name="T54" fmla="*/ 0 w 63"/>
                <a:gd name="T55" fmla="*/ 0 h 4524"/>
                <a:gd name="T56" fmla="*/ 0 w 63"/>
                <a:gd name="T57" fmla="*/ 0 h 4524"/>
                <a:gd name="T58" fmla="*/ 0 w 63"/>
                <a:gd name="T59" fmla="*/ 0 h 4524"/>
                <a:gd name="T60" fmla="*/ 0 w 63"/>
                <a:gd name="T61" fmla="*/ 0 h 4524"/>
                <a:gd name="T62" fmla="*/ 0 w 63"/>
                <a:gd name="T63" fmla="*/ 0 h 4524"/>
                <a:gd name="T64" fmla="*/ 0 w 63"/>
                <a:gd name="T65" fmla="*/ 0 h 4524"/>
                <a:gd name="T66" fmla="*/ 0 w 63"/>
                <a:gd name="T67" fmla="*/ 0 h 4524"/>
                <a:gd name="T68" fmla="*/ 0 w 63"/>
                <a:gd name="T69" fmla="*/ 0 h 4524"/>
                <a:gd name="T70" fmla="*/ 0 w 63"/>
                <a:gd name="T71" fmla="*/ 0 h 4524"/>
                <a:gd name="T72" fmla="*/ 0 w 63"/>
                <a:gd name="T73" fmla="*/ 0 h 4524"/>
                <a:gd name="T74" fmla="*/ 0 w 63"/>
                <a:gd name="T75" fmla="*/ 0 h 4524"/>
                <a:gd name="T76" fmla="*/ 0 w 63"/>
                <a:gd name="T77" fmla="*/ 0 h 4524"/>
                <a:gd name="T78" fmla="*/ 0 w 63"/>
                <a:gd name="T79" fmla="*/ 0 h 4524"/>
                <a:gd name="T80" fmla="*/ 0 w 63"/>
                <a:gd name="T81" fmla="*/ 0 h 4524"/>
                <a:gd name="T82" fmla="*/ 0 w 63"/>
                <a:gd name="T83" fmla="*/ 0 h 4524"/>
                <a:gd name="T84" fmla="*/ 0 w 63"/>
                <a:gd name="T85" fmla="*/ 0 h 4524"/>
                <a:gd name="T86" fmla="*/ 0 w 63"/>
                <a:gd name="T87" fmla="*/ 0 h 4524"/>
                <a:gd name="T88" fmla="*/ 0 w 63"/>
                <a:gd name="T89" fmla="*/ 0 h 4524"/>
                <a:gd name="T90" fmla="*/ 0 w 63"/>
                <a:gd name="T91" fmla="*/ 0 h 4524"/>
                <a:gd name="T92" fmla="*/ 0 w 63"/>
                <a:gd name="T93" fmla="*/ 0 h 4524"/>
                <a:gd name="T94" fmla="*/ 0 w 63"/>
                <a:gd name="T95" fmla="*/ 0 h 4524"/>
                <a:gd name="T96" fmla="*/ 0 w 63"/>
                <a:gd name="T97" fmla="*/ 0 h 4524"/>
                <a:gd name="T98" fmla="*/ 0 w 63"/>
                <a:gd name="T99" fmla="*/ 0 h 452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3"/>
                <a:gd name="T151" fmla="*/ 0 h 4524"/>
                <a:gd name="T152" fmla="*/ 63 w 63"/>
                <a:gd name="T153" fmla="*/ 4524 h 452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3" h="4524">
                  <a:moveTo>
                    <a:pt x="63" y="308"/>
                  </a:moveTo>
                  <a:lnTo>
                    <a:pt x="0" y="308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308"/>
                  </a:lnTo>
                  <a:close/>
                  <a:moveTo>
                    <a:pt x="63" y="803"/>
                  </a:moveTo>
                  <a:lnTo>
                    <a:pt x="0" y="803"/>
                  </a:lnTo>
                  <a:lnTo>
                    <a:pt x="0" y="494"/>
                  </a:lnTo>
                  <a:lnTo>
                    <a:pt x="63" y="494"/>
                  </a:lnTo>
                  <a:lnTo>
                    <a:pt x="63" y="803"/>
                  </a:lnTo>
                  <a:close/>
                  <a:moveTo>
                    <a:pt x="63" y="1299"/>
                  </a:moveTo>
                  <a:lnTo>
                    <a:pt x="0" y="1299"/>
                  </a:lnTo>
                  <a:lnTo>
                    <a:pt x="0" y="989"/>
                  </a:lnTo>
                  <a:lnTo>
                    <a:pt x="63" y="989"/>
                  </a:lnTo>
                  <a:lnTo>
                    <a:pt x="63" y="1299"/>
                  </a:lnTo>
                  <a:close/>
                  <a:moveTo>
                    <a:pt x="63" y="1794"/>
                  </a:moveTo>
                  <a:lnTo>
                    <a:pt x="0" y="1794"/>
                  </a:lnTo>
                  <a:lnTo>
                    <a:pt x="0" y="1484"/>
                  </a:lnTo>
                  <a:lnTo>
                    <a:pt x="63" y="1484"/>
                  </a:lnTo>
                  <a:lnTo>
                    <a:pt x="63" y="1794"/>
                  </a:lnTo>
                  <a:close/>
                  <a:moveTo>
                    <a:pt x="63" y="2289"/>
                  </a:moveTo>
                  <a:lnTo>
                    <a:pt x="0" y="2289"/>
                  </a:lnTo>
                  <a:lnTo>
                    <a:pt x="0" y="1979"/>
                  </a:lnTo>
                  <a:lnTo>
                    <a:pt x="63" y="1979"/>
                  </a:lnTo>
                  <a:lnTo>
                    <a:pt x="63" y="2289"/>
                  </a:lnTo>
                  <a:close/>
                  <a:moveTo>
                    <a:pt x="63" y="2783"/>
                  </a:moveTo>
                  <a:lnTo>
                    <a:pt x="0" y="2783"/>
                  </a:lnTo>
                  <a:lnTo>
                    <a:pt x="0" y="2474"/>
                  </a:lnTo>
                  <a:lnTo>
                    <a:pt x="63" y="2474"/>
                  </a:lnTo>
                  <a:lnTo>
                    <a:pt x="63" y="2783"/>
                  </a:lnTo>
                  <a:close/>
                  <a:moveTo>
                    <a:pt x="63" y="3278"/>
                  </a:moveTo>
                  <a:lnTo>
                    <a:pt x="0" y="3278"/>
                  </a:lnTo>
                  <a:lnTo>
                    <a:pt x="0" y="2969"/>
                  </a:lnTo>
                  <a:lnTo>
                    <a:pt x="63" y="2969"/>
                  </a:lnTo>
                  <a:lnTo>
                    <a:pt x="63" y="3278"/>
                  </a:lnTo>
                  <a:close/>
                  <a:moveTo>
                    <a:pt x="63" y="3773"/>
                  </a:moveTo>
                  <a:lnTo>
                    <a:pt x="0" y="3773"/>
                  </a:lnTo>
                  <a:lnTo>
                    <a:pt x="0" y="3463"/>
                  </a:lnTo>
                  <a:lnTo>
                    <a:pt x="63" y="3463"/>
                  </a:lnTo>
                  <a:lnTo>
                    <a:pt x="63" y="3773"/>
                  </a:lnTo>
                  <a:close/>
                  <a:moveTo>
                    <a:pt x="63" y="4268"/>
                  </a:moveTo>
                  <a:lnTo>
                    <a:pt x="0" y="4268"/>
                  </a:lnTo>
                  <a:lnTo>
                    <a:pt x="0" y="3958"/>
                  </a:lnTo>
                  <a:lnTo>
                    <a:pt x="63" y="3958"/>
                  </a:lnTo>
                  <a:lnTo>
                    <a:pt x="63" y="4268"/>
                  </a:lnTo>
                  <a:close/>
                  <a:moveTo>
                    <a:pt x="0" y="4524"/>
                  </a:moveTo>
                  <a:lnTo>
                    <a:pt x="0" y="4453"/>
                  </a:lnTo>
                  <a:lnTo>
                    <a:pt x="63" y="4453"/>
                  </a:lnTo>
                  <a:lnTo>
                    <a:pt x="63" y="4524"/>
                  </a:lnTo>
                  <a:lnTo>
                    <a:pt x="0" y="452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Freeform 41">
              <a:extLst>
                <a:ext uri="{FF2B5EF4-FFF2-40B4-BE49-F238E27FC236}">
                  <a16:creationId xmlns:a16="http://schemas.microsoft.com/office/drawing/2014/main" id="{8D28724E-55A1-43CB-8670-B92D134AE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" y="2980"/>
              <a:ext cx="66" cy="72"/>
            </a:xfrm>
            <a:custGeom>
              <a:avLst/>
              <a:gdLst>
                <a:gd name="T0" fmla="*/ 0 w 262"/>
                <a:gd name="T1" fmla="*/ 0 h 288"/>
                <a:gd name="T2" fmla="*/ 0 w 262"/>
                <a:gd name="T3" fmla="*/ 0 h 288"/>
                <a:gd name="T4" fmla="*/ 0 w 262"/>
                <a:gd name="T5" fmla="*/ 0 h 288"/>
                <a:gd name="T6" fmla="*/ 0 w 262"/>
                <a:gd name="T7" fmla="*/ 0 h 288"/>
                <a:gd name="T8" fmla="*/ 0 w 262"/>
                <a:gd name="T9" fmla="*/ 0 h 288"/>
                <a:gd name="T10" fmla="*/ 0 w 262"/>
                <a:gd name="T11" fmla="*/ 0 h 288"/>
                <a:gd name="T12" fmla="*/ 0 w 262"/>
                <a:gd name="T13" fmla="*/ 0 h 288"/>
                <a:gd name="T14" fmla="*/ 0 w 262"/>
                <a:gd name="T15" fmla="*/ 0 h 288"/>
                <a:gd name="T16" fmla="*/ 0 w 262"/>
                <a:gd name="T17" fmla="*/ 0 h 288"/>
                <a:gd name="T18" fmla="*/ 0 w 262"/>
                <a:gd name="T19" fmla="*/ 0 h 288"/>
                <a:gd name="T20" fmla="*/ 0 w 262"/>
                <a:gd name="T21" fmla="*/ 0 h 288"/>
                <a:gd name="T22" fmla="*/ 0 w 262"/>
                <a:gd name="T23" fmla="*/ 0 h 288"/>
                <a:gd name="T24" fmla="*/ 0 w 262"/>
                <a:gd name="T25" fmla="*/ 0 h 288"/>
                <a:gd name="T26" fmla="*/ 0 w 262"/>
                <a:gd name="T27" fmla="*/ 0 h 288"/>
                <a:gd name="T28" fmla="*/ 0 w 262"/>
                <a:gd name="T29" fmla="*/ 0 h 288"/>
                <a:gd name="T30" fmla="*/ 0 w 262"/>
                <a:gd name="T31" fmla="*/ 0 h 288"/>
                <a:gd name="T32" fmla="*/ 0 w 262"/>
                <a:gd name="T33" fmla="*/ 0 h 288"/>
                <a:gd name="T34" fmla="*/ 0 w 262"/>
                <a:gd name="T35" fmla="*/ 0 h 288"/>
                <a:gd name="T36" fmla="*/ 0 w 262"/>
                <a:gd name="T37" fmla="*/ 0 h 288"/>
                <a:gd name="T38" fmla="*/ 0 w 262"/>
                <a:gd name="T39" fmla="*/ 0 h 288"/>
                <a:gd name="T40" fmla="*/ 0 w 262"/>
                <a:gd name="T41" fmla="*/ 0 h 288"/>
                <a:gd name="T42" fmla="*/ 0 w 262"/>
                <a:gd name="T43" fmla="*/ 0 h 288"/>
                <a:gd name="T44" fmla="*/ 0 w 262"/>
                <a:gd name="T45" fmla="*/ 0 h 288"/>
                <a:gd name="T46" fmla="*/ 0 w 262"/>
                <a:gd name="T47" fmla="*/ 0 h 288"/>
                <a:gd name="T48" fmla="*/ 0 w 262"/>
                <a:gd name="T49" fmla="*/ 0 h 288"/>
                <a:gd name="T50" fmla="*/ 0 w 262"/>
                <a:gd name="T51" fmla="*/ 0 h 288"/>
                <a:gd name="T52" fmla="*/ 0 w 262"/>
                <a:gd name="T53" fmla="*/ 0 h 288"/>
                <a:gd name="T54" fmla="*/ 0 w 262"/>
                <a:gd name="T55" fmla="*/ 0 h 288"/>
                <a:gd name="T56" fmla="*/ 0 w 262"/>
                <a:gd name="T57" fmla="*/ 0 h 288"/>
                <a:gd name="T58" fmla="*/ 0 w 262"/>
                <a:gd name="T59" fmla="*/ 0 h 288"/>
                <a:gd name="T60" fmla="*/ 0 w 262"/>
                <a:gd name="T61" fmla="*/ 0 h 288"/>
                <a:gd name="T62" fmla="*/ 0 w 262"/>
                <a:gd name="T63" fmla="*/ 0 h 288"/>
                <a:gd name="T64" fmla="*/ 0 w 262"/>
                <a:gd name="T65" fmla="*/ 0 h 288"/>
                <a:gd name="T66" fmla="*/ 0 w 262"/>
                <a:gd name="T67" fmla="*/ 0 h 288"/>
                <a:gd name="T68" fmla="*/ 0 w 262"/>
                <a:gd name="T69" fmla="*/ 0 h 288"/>
                <a:gd name="T70" fmla="*/ 0 w 262"/>
                <a:gd name="T71" fmla="*/ 0 h 288"/>
                <a:gd name="T72" fmla="*/ 0 w 262"/>
                <a:gd name="T73" fmla="*/ 0 h 288"/>
                <a:gd name="T74" fmla="*/ 0 w 262"/>
                <a:gd name="T75" fmla="*/ 0 h 288"/>
                <a:gd name="T76" fmla="*/ 0 w 262"/>
                <a:gd name="T77" fmla="*/ 0 h 288"/>
                <a:gd name="T78" fmla="*/ 0 w 262"/>
                <a:gd name="T79" fmla="*/ 0 h 288"/>
                <a:gd name="T80" fmla="*/ 0 w 262"/>
                <a:gd name="T81" fmla="*/ 0 h 288"/>
                <a:gd name="T82" fmla="*/ 0 w 262"/>
                <a:gd name="T83" fmla="*/ 0 h 288"/>
                <a:gd name="T84" fmla="*/ 0 w 262"/>
                <a:gd name="T85" fmla="*/ 0 h 288"/>
                <a:gd name="T86" fmla="*/ 0 w 262"/>
                <a:gd name="T87" fmla="*/ 0 h 288"/>
                <a:gd name="T88" fmla="*/ 0 w 262"/>
                <a:gd name="T89" fmla="*/ 0 h 288"/>
                <a:gd name="T90" fmla="*/ 0 w 262"/>
                <a:gd name="T91" fmla="*/ 0 h 288"/>
                <a:gd name="T92" fmla="*/ 0 w 262"/>
                <a:gd name="T93" fmla="*/ 0 h 288"/>
                <a:gd name="T94" fmla="*/ 0 w 262"/>
                <a:gd name="T95" fmla="*/ 0 h 288"/>
                <a:gd name="T96" fmla="*/ 0 w 262"/>
                <a:gd name="T97" fmla="*/ 0 h 288"/>
                <a:gd name="T98" fmla="*/ 0 w 262"/>
                <a:gd name="T99" fmla="*/ 0 h 288"/>
                <a:gd name="T100" fmla="*/ 0 w 262"/>
                <a:gd name="T101" fmla="*/ 0 h 288"/>
                <a:gd name="T102" fmla="*/ 0 w 262"/>
                <a:gd name="T103" fmla="*/ 0 h 288"/>
                <a:gd name="T104" fmla="*/ 0 w 262"/>
                <a:gd name="T105" fmla="*/ 0 h 288"/>
                <a:gd name="T106" fmla="*/ 0 w 262"/>
                <a:gd name="T107" fmla="*/ 0 h 288"/>
                <a:gd name="T108" fmla="*/ 0 w 262"/>
                <a:gd name="T109" fmla="*/ 0 h 288"/>
                <a:gd name="T110" fmla="*/ 0 w 262"/>
                <a:gd name="T111" fmla="*/ 0 h 288"/>
                <a:gd name="T112" fmla="*/ 0 w 262"/>
                <a:gd name="T113" fmla="*/ 0 h 28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2"/>
                <a:gd name="T172" fmla="*/ 0 h 288"/>
                <a:gd name="T173" fmla="*/ 262 w 262"/>
                <a:gd name="T174" fmla="*/ 288 h 28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2" h="288">
                  <a:moveTo>
                    <a:pt x="191" y="288"/>
                  </a:moveTo>
                  <a:lnTo>
                    <a:pt x="145" y="148"/>
                  </a:lnTo>
                  <a:lnTo>
                    <a:pt x="128" y="148"/>
                  </a:lnTo>
                  <a:lnTo>
                    <a:pt x="112" y="146"/>
                  </a:lnTo>
                  <a:lnTo>
                    <a:pt x="87" y="233"/>
                  </a:lnTo>
                  <a:lnTo>
                    <a:pt x="83" y="248"/>
                  </a:lnTo>
                  <a:lnTo>
                    <a:pt x="82" y="261"/>
                  </a:lnTo>
                  <a:lnTo>
                    <a:pt x="82" y="266"/>
                  </a:lnTo>
                  <a:lnTo>
                    <a:pt x="83" y="269"/>
                  </a:lnTo>
                  <a:lnTo>
                    <a:pt x="86" y="273"/>
                  </a:lnTo>
                  <a:lnTo>
                    <a:pt x="88" y="275"/>
                  </a:lnTo>
                  <a:lnTo>
                    <a:pt x="91" y="277"/>
                  </a:lnTo>
                  <a:lnTo>
                    <a:pt x="96" y="279"/>
                  </a:lnTo>
                  <a:lnTo>
                    <a:pt x="104" y="280"/>
                  </a:lnTo>
                  <a:lnTo>
                    <a:pt x="113" y="281"/>
                  </a:lnTo>
                  <a:lnTo>
                    <a:pt x="112" y="288"/>
                  </a:lnTo>
                  <a:lnTo>
                    <a:pt x="0" y="288"/>
                  </a:lnTo>
                  <a:lnTo>
                    <a:pt x="2" y="281"/>
                  </a:lnTo>
                  <a:lnTo>
                    <a:pt x="16" y="280"/>
                  </a:lnTo>
                  <a:lnTo>
                    <a:pt x="24" y="278"/>
                  </a:lnTo>
                  <a:lnTo>
                    <a:pt x="27" y="275"/>
                  </a:lnTo>
                  <a:lnTo>
                    <a:pt x="31" y="273"/>
                  </a:lnTo>
                  <a:lnTo>
                    <a:pt x="35" y="271"/>
                  </a:lnTo>
                  <a:lnTo>
                    <a:pt x="37" y="268"/>
                  </a:lnTo>
                  <a:lnTo>
                    <a:pt x="39" y="262"/>
                  </a:lnTo>
                  <a:lnTo>
                    <a:pt x="43" y="254"/>
                  </a:lnTo>
                  <a:lnTo>
                    <a:pt x="46" y="245"/>
                  </a:lnTo>
                  <a:lnTo>
                    <a:pt x="51" y="233"/>
                  </a:lnTo>
                  <a:lnTo>
                    <a:pt x="101" y="58"/>
                  </a:lnTo>
                  <a:lnTo>
                    <a:pt x="104" y="43"/>
                  </a:lnTo>
                  <a:lnTo>
                    <a:pt x="106" y="32"/>
                  </a:lnTo>
                  <a:lnTo>
                    <a:pt x="106" y="27"/>
                  </a:lnTo>
                  <a:lnTo>
                    <a:pt x="104" y="23"/>
                  </a:lnTo>
                  <a:lnTo>
                    <a:pt x="101" y="19"/>
                  </a:lnTo>
                  <a:lnTo>
                    <a:pt x="97" y="15"/>
                  </a:lnTo>
                  <a:lnTo>
                    <a:pt x="94" y="12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75" y="8"/>
                  </a:lnTo>
                  <a:lnTo>
                    <a:pt x="77" y="0"/>
                  </a:lnTo>
                  <a:lnTo>
                    <a:pt x="172" y="0"/>
                  </a:lnTo>
                  <a:lnTo>
                    <a:pt x="183" y="1"/>
                  </a:lnTo>
                  <a:lnTo>
                    <a:pt x="193" y="1"/>
                  </a:lnTo>
                  <a:lnTo>
                    <a:pt x="203" y="4"/>
                  </a:lnTo>
                  <a:lnTo>
                    <a:pt x="212" y="5"/>
                  </a:lnTo>
                  <a:lnTo>
                    <a:pt x="220" y="7"/>
                  </a:lnTo>
                  <a:lnTo>
                    <a:pt x="228" y="11"/>
                  </a:lnTo>
                  <a:lnTo>
                    <a:pt x="234" y="14"/>
                  </a:lnTo>
                  <a:lnTo>
                    <a:pt x="240" y="19"/>
                  </a:lnTo>
                  <a:lnTo>
                    <a:pt x="244" y="23"/>
                  </a:lnTo>
                  <a:lnTo>
                    <a:pt x="248" y="29"/>
                  </a:lnTo>
                  <a:lnTo>
                    <a:pt x="252" y="33"/>
                  </a:lnTo>
                  <a:lnTo>
                    <a:pt x="255" y="39"/>
                  </a:lnTo>
                  <a:lnTo>
                    <a:pt x="257" y="45"/>
                  </a:lnTo>
                  <a:lnTo>
                    <a:pt x="259" y="51"/>
                  </a:lnTo>
                  <a:lnTo>
                    <a:pt x="260" y="58"/>
                  </a:lnTo>
                  <a:lnTo>
                    <a:pt x="260" y="65"/>
                  </a:lnTo>
                  <a:lnTo>
                    <a:pt x="260" y="72"/>
                  </a:lnTo>
                  <a:lnTo>
                    <a:pt x="259" y="80"/>
                  </a:lnTo>
                  <a:lnTo>
                    <a:pt x="257" y="85"/>
                  </a:lnTo>
                  <a:lnTo>
                    <a:pt x="255" y="93"/>
                  </a:lnTo>
                  <a:lnTo>
                    <a:pt x="252" y="99"/>
                  </a:lnTo>
                  <a:lnTo>
                    <a:pt x="248" y="104"/>
                  </a:lnTo>
                  <a:lnTo>
                    <a:pt x="244" y="110"/>
                  </a:lnTo>
                  <a:lnTo>
                    <a:pt x="238" y="116"/>
                  </a:lnTo>
                  <a:lnTo>
                    <a:pt x="234" y="122"/>
                  </a:lnTo>
                  <a:lnTo>
                    <a:pt x="227" y="127"/>
                  </a:lnTo>
                  <a:lnTo>
                    <a:pt x="221" y="132"/>
                  </a:lnTo>
                  <a:lnTo>
                    <a:pt x="214" y="135"/>
                  </a:lnTo>
                  <a:lnTo>
                    <a:pt x="206" y="139"/>
                  </a:lnTo>
                  <a:lnTo>
                    <a:pt x="198" y="141"/>
                  </a:lnTo>
                  <a:lnTo>
                    <a:pt x="190" y="144"/>
                  </a:lnTo>
                  <a:lnTo>
                    <a:pt x="180" y="146"/>
                  </a:lnTo>
                  <a:lnTo>
                    <a:pt x="209" y="230"/>
                  </a:lnTo>
                  <a:lnTo>
                    <a:pt x="214" y="245"/>
                  </a:lnTo>
                  <a:lnTo>
                    <a:pt x="218" y="255"/>
                  </a:lnTo>
                  <a:lnTo>
                    <a:pt x="224" y="265"/>
                  </a:lnTo>
                  <a:lnTo>
                    <a:pt x="229" y="271"/>
                  </a:lnTo>
                  <a:lnTo>
                    <a:pt x="235" y="274"/>
                  </a:lnTo>
                  <a:lnTo>
                    <a:pt x="242" y="278"/>
                  </a:lnTo>
                  <a:lnTo>
                    <a:pt x="252" y="280"/>
                  </a:lnTo>
                  <a:lnTo>
                    <a:pt x="262" y="281"/>
                  </a:lnTo>
                  <a:lnTo>
                    <a:pt x="260" y="288"/>
                  </a:lnTo>
                  <a:lnTo>
                    <a:pt x="191" y="288"/>
                  </a:lnTo>
                  <a:close/>
                  <a:moveTo>
                    <a:pt x="115" y="133"/>
                  </a:moveTo>
                  <a:lnTo>
                    <a:pt x="128" y="135"/>
                  </a:lnTo>
                  <a:lnTo>
                    <a:pt x="139" y="135"/>
                  </a:lnTo>
                  <a:lnTo>
                    <a:pt x="148" y="135"/>
                  </a:lnTo>
                  <a:lnTo>
                    <a:pt x="157" y="134"/>
                  </a:lnTo>
                  <a:lnTo>
                    <a:pt x="165" y="133"/>
                  </a:lnTo>
                  <a:lnTo>
                    <a:pt x="172" y="131"/>
                  </a:lnTo>
                  <a:lnTo>
                    <a:pt x="179" y="127"/>
                  </a:lnTo>
                  <a:lnTo>
                    <a:pt x="185" y="123"/>
                  </a:lnTo>
                  <a:lnTo>
                    <a:pt x="191" y="120"/>
                  </a:lnTo>
                  <a:lnTo>
                    <a:pt x="197" y="115"/>
                  </a:lnTo>
                  <a:lnTo>
                    <a:pt x="202" y="109"/>
                  </a:lnTo>
                  <a:lnTo>
                    <a:pt x="206" y="104"/>
                  </a:lnTo>
                  <a:lnTo>
                    <a:pt x="210" y="99"/>
                  </a:lnTo>
                  <a:lnTo>
                    <a:pt x="212" y="93"/>
                  </a:lnTo>
                  <a:lnTo>
                    <a:pt x="215" y="85"/>
                  </a:lnTo>
                  <a:lnTo>
                    <a:pt x="217" y="80"/>
                  </a:lnTo>
                  <a:lnTo>
                    <a:pt x="218" y="72"/>
                  </a:lnTo>
                  <a:lnTo>
                    <a:pt x="218" y="64"/>
                  </a:lnTo>
                  <a:lnTo>
                    <a:pt x="217" y="53"/>
                  </a:lnTo>
                  <a:lnTo>
                    <a:pt x="215" y="44"/>
                  </a:lnTo>
                  <a:lnTo>
                    <a:pt x="211" y="36"/>
                  </a:lnTo>
                  <a:lnTo>
                    <a:pt x="205" y="29"/>
                  </a:lnTo>
                  <a:lnTo>
                    <a:pt x="197" y="23"/>
                  </a:lnTo>
                  <a:lnTo>
                    <a:pt x="189" y="19"/>
                  </a:lnTo>
                  <a:lnTo>
                    <a:pt x="178" y="17"/>
                  </a:lnTo>
                  <a:lnTo>
                    <a:pt x="165" y="15"/>
                  </a:lnTo>
                  <a:lnTo>
                    <a:pt x="158" y="17"/>
                  </a:lnTo>
                  <a:lnTo>
                    <a:pt x="150" y="18"/>
                  </a:lnTo>
                  <a:lnTo>
                    <a:pt x="115" y="133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Freeform 42">
              <a:extLst>
                <a:ext uri="{FF2B5EF4-FFF2-40B4-BE49-F238E27FC236}">
                  <a16:creationId xmlns:a16="http://schemas.microsoft.com/office/drawing/2014/main" id="{76954387-67AE-4ED1-A52D-2E4B46C4B4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0" y="2484"/>
              <a:ext cx="105" cy="106"/>
            </a:xfrm>
            <a:custGeom>
              <a:avLst/>
              <a:gdLst>
                <a:gd name="T0" fmla="*/ 0 w 422"/>
                <a:gd name="T1" fmla="*/ 0 h 425"/>
                <a:gd name="T2" fmla="*/ 0 w 422"/>
                <a:gd name="T3" fmla="*/ 0 h 425"/>
                <a:gd name="T4" fmla="*/ 0 w 422"/>
                <a:gd name="T5" fmla="*/ 0 h 425"/>
                <a:gd name="T6" fmla="*/ 0 w 422"/>
                <a:gd name="T7" fmla="*/ 0 h 425"/>
                <a:gd name="T8" fmla="*/ 0 w 422"/>
                <a:gd name="T9" fmla="*/ 0 h 425"/>
                <a:gd name="T10" fmla="*/ 0 w 422"/>
                <a:gd name="T11" fmla="*/ 0 h 425"/>
                <a:gd name="T12" fmla="*/ 0 w 422"/>
                <a:gd name="T13" fmla="*/ 0 h 425"/>
                <a:gd name="T14" fmla="*/ 0 w 422"/>
                <a:gd name="T15" fmla="*/ 0 h 425"/>
                <a:gd name="T16" fmla="*/ 0 w 422"/>
                <a:gd name="T17" fmla="*/ 0 h 425"/>
                <a:gd name="T18" fmla="*/ 0 w 422"/>
                <a:gd name="T19" fmla="*/ 0 h 425"/>
                <a:gd name="T20" fmla="*/ 0 w 422"/>
                <a:gd name="T21" fmla="*/ 0 h 425"/>
                <a:gd name="T22" fmla="*/ 0 w 422"/>
                <a:gd name="T23" fmla="*/ 0 h 425"/>
                <a:gd name="T24" fmla="*/ 0 w 422"/>
                <a:gd name="T25" fmla="*/ 0 h 425"/>
                <a:gd name="T26" fmla="*/ 0 w 422"/>
                <a:gd name="T27" fmla="*/ 0 h 425"/>
                <a:gd name="T28" fmla="*/ 0 w 422"/>
                <a:gd name="T29" fmla="*/ 0 h 425"/>
                <a:gd name="T30" fmla="*/ 0 w 422"/>
                <a:gd name="T31" fmla="*/ 0 h 425"/>
                <a:gd name="T32" fmla="*/ 0 w 422"/>
                <a:gd name="T33" fmla="*/ 0 h 425"/>
                <a:gd name="T34" fmla="*/ 0 w 422"/>
                <a:gd name="T35" fmla="*/ 0 h 425"/>
                <a:gd name="T36" fmla="*/ 0 w 422"/>
                <a:gd name="T37" fmla="*/ 0 h 425"/>
                <a:gd name="T38" fmla="*/ 0 w 422"/>
                <a:gd name="T39" fmla="*/ 0 h 425"/>
                <a:gd name="T40" fmla="*/ 0 w 422"/>
                <a:gd name="T41" fmla="*/ 0 h 425"/>
                <a:gd name="T42" fmla="*/ 0 w 422"/>
                <a:gd name="T43" fmla="*/ 0 h 425"/>
                <a:gd name="T44" fmla="*/ 0 w 422"/>
                <a:gd name="T45" fmla="*/ 0 h 425"/>
                <a:gd name="T46" fmla="*/ 0 w 422"/>
                <a:gd name="T47" fmla="*/ 0 h 425"/>
                <a:gd name="T48" fmla="*/ 0 w 422"/>
                <a:gd name="T49" fmla="*/ 0 h 425"/>
                <a:gd name="T50" fmla="*/ 0 w 422"/>
                <a:gd name="T51" fmla="*/ 0 h 425"/>
                <a:gd name="T52" fmla="*/ 0 w 422"/>
                <a:gd name="T53" fmla="*/ 0 h 425"/>
                <a:gd name="T54" fmla="*/ 0 w 422"/>
                <a:gd name="T55" fmla="*/ 0 h 425"/>
                <a:gd name="T56" fmla="*/ 0 w 422"/>
                <a:gd name="T57" fmla="*/ 0 h 425"/>
                <a:gd name="T58" fmla="*/ 0 w 422"/>
                <a:gd name="T59" fmla="*/ 0 h 425"/>
                <a:gd name="T60" fmla="*/ 0 w 422"/>
                <a:gd name="T61" fmla="*/ 0 h 425"/>
                <a:gd name="T62" fmla="*/ 0 w 422"/>
                <a:gd name="T63" fmla="*/ 0 h 425"/>
                <a:gd name="T64" fmla="*/ 0 w 422"/>
                <a:gd name="T65" fmla="*/ 0 h 425"/>
                <a:gd name="T66" fmla="*/ 0 w 422"/>
                <a:gd name="T67" fmla="*/ 0 h 425"/>
                <a:gd name="T68" fmla="*/ 0 w 422"/>
                <a:gd name="T69" fmla="*/ 0 h 425"/>
                <a:gd name="T70" fmla="*/ 0 w 422"/>
                <a:gd name="T71" fmla="*/ 0 h 425"/>
                <a:gd name="T72" fmla="*/ 0 w 422"/>
                <a:gd name="T73" fmla="*/ 0 h 425"/>
                <a:gd name="T74" fmla="*/ 0 w 422"/>
                <a:gd name="T75" fmla="*/ 0 h 425"/>
                <a:gd name="T76" fmla="*/ 0 w 422"/>
                <a:gd name="T77" fmla="*/ 0 h 425"/>
                <a:gd name="T78" fmla="*/ 0 w 422"/>
                <a:gd name="T79" fmla="*/ 0 h 425"/>
                <a:gd name="T80" fmla="*/ 0 w 422"/>
                <a:gd name="T81" fmla="*/ 0 h 425"/>
                <a:gd name="T82" fmla="*/ 0 w 422"/>
                <a:gd name="T83" fmla="*/ 0 h 425"/>
                <a:gd name="T84" fmla="*/ 0 w 422"/>
                <a:gd name="T85" fmla="*/ 0 h 425"/>
                <a:gd name="T86" fmla="*/ 0 w 422"/>
                <a:gd name="T87" fmla="*/ 0 h 425"/>
                <a:gd name="T88" fmla="*/ 0 w 422"/>
                <a:gd name="T89" fmla="*/ 0 h 425"/>
                <a:gd name="T90" fmla="*/ 0 w 422"/>
                <a:gd name="T91" fmla="*/ 0 h 425"/>
                <a:gd name="T92" fmla="*/ 0 w 422"/>
                <a:gd name="T93" fmla="*/ 0 h 425"/>
                <a:gd name="T94" fmla="*/ 0 w 422"/>
                <a:gd name="T95" fmla="*/ 0 h 425"/>
                <a:gd name="T96" fmla="*/ 0 w 422"/>
                <a:gd name="T97" fmla="*/ 0 h 425"/>
                <a:gd name="T98" fmla="*/ 0 w 422"/>
                <a:gd name="T99" fmla="*/ 0 h 425"/>
                <a:gd name="T100" fmla="*/ 0 w 422"/>
                <a:gd name="T101" fmla="*/ 0 h 425"/>
                <a:gd name="T102" fmla="*/ 0 w 422"/>
                <a:gd name="T103" fmla="*/ 0 h 425"/>
                <a:gd name="T104" fmla="*/ 0 w 422"/>
                <a:gd name="T105" fmla="*/ 0 h 425"/>
                <a:gd name="T106" fmla="*/ 0 w 422"/>
                <a:gd name="T107" fmla="*/ 0 h 42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22"/>
                <a:gd name="T163" fmla="*/ 0 h 425"/>
                <a:gd name="T164" fmla="*/ 422 w 422"/>
                <a:gd name="T165" fmla="*/ 425 h 425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22" h="425">
                  <a:moveTo>
                    <a:pt x="94" y="425"/>
                  </a:moveTo>
                  <a:lnTo>
                    <a:pt x="123" y="414"/>
                  </a:lnTo>
                  <a:lnTo>
                    <a:pt x="122" y="393"/>
                  </a:lnTo>
                  <a:lnTo>
                    <a:pt x="121" y="367"/>
                  </a:lnTo>
                  <a:lnTo>
                    <a:pt x="121" y="335"/>
                  </a:lnTo>
                  <a:lnTo>
                    <a:pt x="121" y="297"/>
                  </a:lnTo>
                  <a:lnTo>
                    <a:pt x="202" y="270"/>
                  </a:lnTo>
                  <a:lnTo>
                    <a:pt x="198" y="263"/>
                  </a:lnTo>
                  <a:lnTo>
                    <a:pt x="121" y="281"/>
                  </a:lnTo>
                  <a:lnTo>
                    <a:pt x="121" y="206"/>
                  </a:lnTo>
                  <a:lnTo>
                    <a:pt x="195" y="206"/>
                  </a:lnTo>
                  <a:lnTo>
                    <a:pt x="166" y="174"/>
                  </a:lnTo>
                  <a:lnTo>
                    <a:pt x="146" y="198"/>
                  </a:lnTo>
                  <a:lnTo>
                    <a:pt x="121" y="198"/>
                  </a:lnTo>
                  <a:lnTo>
                    <a:pt x="121" y="153"/>
                  </a:lnTo>
                  <a:lnTo>
                    <a:pt x="134" y="140"/>
                  </a:lnTo>
                  <a:lnTo>
                    <a:pt x="96" y="122"/>
                  </a:lnTo>
                  <a:lnTo>
                    <a:pt x="96" y="142"/>
                  </a:lnTo>
                  <a:lnTo>
                    <a:pt x="97" y="161"/>
                  </a:lnTo>
                  <a:lnTo>
                    <a:pt x="97" y="180"/>
                  </a:lnTo>
                  <a:lnTo>
                    <a:pt x="97" y="198"/>
                  </a:lnTo>
                  <a:lnTo>
                    <a:pt x="52" y="198"/>
                  </a:lnTo>
                  <a:lnTo>
                    <a:pt x="86" y="90"/>
                  </a:lnTo>
                  <a:lnTo>
                    <a:pt x="186" y="90"/>
                  </a:lnTo>
                  <a:lnTo>
                    <a:pt x="157" y="60"/>
                  </a:lnTo>
                  <a:lnTo>
                    <a:pt x="135" y="81"/>
                  </a:lnTo>
                  <a:lnTo>
                    <a:pt x="89" y="81"/>
                  </a:lnTo>
                  <a:lnTo>
                    <a:pt x="93" y="66"/>
                  </a:lnTo>
                  <a:lnTo>
                    <a:pt x="95" y="54"/>
                  </a:lnTo>
                  <a:lnTo>
                    <a:pt x="99" y="44"/>
                  </a:lnTo>
                  <a:lnTo>
                    <a:pt x="101" y="37"/>
                  </a:lnTo>
                  <a:lnTo>
                    <a:pt x="105" y="31"/>
                  </a:lnTo>
                  <a:lnTo>
                    <a:pt x="108" y="25"/>
                  </a:lnTo>
                  <a:lnTo>
                    <a:pt x="112" y="21"/>
                  </a:lnTo>
                  <a:lnTo>
                    <a:pt x="116" y="19"/>
                  </a:lnTo>
                  <a:lnTo>
                    <a:pt x="80" y="1"/>
                  </a:lnTo>
                  <a:lnTo>
                    <a:pt x="76" y="21"/>
                  </a:lnTo>
                  <a:lnTo>
                    <a:pt x="72" y="41"/>
                  </a:lnTo>
                  <a:lnTo>
                    <a:pt x="68" y="62"/>
                  </a:lnTo>
                  <a:lnTo>
                    <a:pt x="63" y="81"/>
                  </a:lnTo>
                  <a:lnTo>
                    <a:pt x="3" y="81"/>
                  </a:lnTo>
                  <a:lnTo>
                    <a:pt x="17" y="95"/>
                  </a:lnTo>
                  <a:lnTo>
                    <a:pt x="25" y="92"/>
                  </a:lnTo>
                  <a:lnTo>
                    <a:pt x="33" y="91"/>
                  </a:lnTo>
                  <a:lnTo>
                    <a:pt x="43" y="90"/>
                  </a:lnTo>
                  <a:lnTo>
                    <a:pt x="52" y="90"/>
                  </a:lnTo>
                  <a:lnTo>
                    <a:pt x="59" y="90"/>
                  </a:lnTo>
                  <a:lnTo>
                    <a:pt x="55" y="109"/>
                  </a:lnTo>
                  <a:lnTo>
                    <a:pt x="49" y="128"/>
                  </a:lnTo>
                  <a:lnTo>
                    <a:pt x="44" y="146"/>
                  </a:lnTo>
                  <a:lnTo>
                    <a:pt x="38" y="161"/>
                  </a:lnTo>
                  <a:lnTo>
                    <a:pt x="32" y="174"/>
                  </a:lnTo>
                  <a:lnTo>
                    <a:pt x="26" y="184"/>
                  </a:lnTo>
                  <a:lnTo>
                    <a:pt x="23" y="187"/>
                  </a:lnTo>
                  <a:lnTo>
                    <a:pt x="19" y="191"/>
                  </a:lnTo>
                  <a:lnTo>
                    <a:pt x="16" y="193"/>
                  </a:lnTo>
                  <a:lnTo>
                    <a:pt x="11" y="195"/>
                  </a:lnTo>
                  <a:lnTo>
                    <a:pt x="37" y="223"/>
                  </a:lnTo>
                  <a:lnTo>
                    <a:pt x="52" y="206"/>
                  </a:lnTo>
                  <a:lnTo>
                    <a:pt x="97" y="206"/>
                  </a:lnTo>
                  <a:lnTo>
                    <a:pt x="97" y="286"/>
                  </a:lnTo>
                  <a:lnTo>
                    <a:pt x="75" y="292"/>
                  </a:lnTo>
                  <a:lnTo>
                    <a:pt x="52" y="297"/>
                  </a:lnTo>
                  <a:lnTo>
                    <a:pt x="26" y="303"/>
                  </a:lnTo>
                  <a:lnTo>
                    <a:pt x="0" y="308"/>
                  </a:lnTo>
                  <a:lnTo>
                    <a:pt x="21" y="340"/>
                  </a:lnTo>
                  <a:lnTo>
                    <a:pt x="24" y="337"/>
                  </a:lnTo>
                  <a:lnTo>
                    <a:pt x="29" y="335"/>
                  </a:lnTo>
                  <a:lnTo>
                    <a:pt x="36" y="330"/>
                  </a:lnTo>
                  <a:lnTo>
                    <a:pt x="44" y="326"/>
                  </a:lnTo>
                  <a:lnTo>
                    <a:pt x="67" y="316"/>
                  </a:lnTo>
                  <a:lnTo>
                    <a:pt x="97" y="305"/>
                  </a:lnTo>
                  <a:lnTo>
                    <a:pt x="97" y="332"/>
                  </a:lnTo>
                  <a:lnTo>
                    <a:pt x="97" y="362"/>
                  </a:lnTo>
                  <a:lnTo>
                    <a:pt x="96" y="393"/>
                  </a:lnTo>
                  <a:lnTo>
                    <a:pt x="94" y="425"/>
                  </a:lnTo>
                  <a:close/>
                  <a:moveTo>
                    <a:pt x="325" y="21"/>
                  </a:moveTo>
                  <a:lnTo>
                    <a:pt x="287" y="0"/>
                  </a:lnTo>
                  <a:lnTo>
                    <a:pt x="284" y="19"/>
                  </a:lnTo>
                  <a:lnTo>
                    <a:pt x="279" y="41"/>
                  </a:lnTo>
                  <a:lnTo>
                    <a:pt x="273" y="64"/>
                  </a:lnTo>
                  <a:lnTo>
                    <a:pt x="267" y="90"/>
                  </a:lnTo>
                  <a:lnTo>
                    <a:pt x="193" y="90"/>
                  </a:lnTo>
                  <a:lnTo>
                    <a:pt x="208" y="104"/>
                  </a:lnTo>
                  <a:lnTo>
                    <a:pt x="216" y="102"/>
                  </a:lnTo>
                  <a:lnTo>
                    <a:pt x="224" y="100"/>
                  </a:lnTo>
                  <a:lnTo>
                    <a:pt x="234" y="98"/>
                  </a:lnTo>
                  <a:lnTo>
                    <a:pt x="243" y="98"/>
                  </a:lnTo>
                  <a:lnTo>
                    <a:pt x="266" y="98"/>
                  </a:lnTo>
                  <a:lnTo>
                    <a:pt x="247" y="177"/>
                  </a:lnTo>
                  <a:lnTo>
                    <a:pt x="179" y="177"/>
                  </a:lnTo>
                  <a:lnTo>
                    <a:pt x="193" y="191"/>
                  </a:lnTo>
                  <a:lnTo>
                    <a:pt x="202" y="189"/>
                  </a:lnTo>
                  <a:lnTo>
                    <a:pt x="210" y="186"/>
                  </a:lnTo>
                  <a:lnTo>
                    <a:pt x="220" y="185"/>
                  </a:lnTo>
                  <a:lnTo>
                    <a:pt x="229" y="185"/>
                  </a:lnTo>
                  <a:lnTo>
                    <a:pt x="243" y="185"/>
                  </a:lnTo>
                  <a:lnTo>
                    <a:pt x="240" y="198"/>
                  </a:lnTo>
                  <a:lnTo>
                    <a:pt x="236" y="210"/>
                  </a:lnTo>
                  <a:lnTo>
                    <a:pt x="233" y="221"/>
                  </a:lnTo>
                  <a:lnTo>
                    <a:pt x="229" y="230"/>
                  </a:lnTo>
                  <a:lnTo>
                    <a:pt x="224" y="238"/>
                  </a:lnTo>
                  <a:lnTo>
                    <a:pt x="221" y="244"/>
                  </a:lnTo>
                  <a:lnTo>
                    <a:pt x="217" y="248"/>
                  </a:lnTo>
                  <a:lnTo>
                    <a:pt x="214" y="250"/>
                  </a:lnTo>
                  <a:lnTo>
                    <a:pt x="236" y="275"/>
                  </a:lnTo>
                  <a:lnTo>
                    <a:pt x="252" y="260"/>
                  </a:lnTo>
                  <a:lnTo>
                    <a:pt x="339" y="260"/>
                  </a:lnTo>
                  <a:lnTo>
                    <a:pt x="291" y="350"/>
                  </a:lnTo>
                  <a:lnTo>
                    <a:pt x="269" y="340"/>
                  </a:lnTo>
                  <a:lnTo>
                    <a:pt x="252" y="333"/>
                  </a:lnTo>
                  <a:lnTo>
                    <a:pt x="234" y="327"/>
                  </a:lnTo>
                  <a:lnTo>
                    <a:pt x="218" y="323"/>
                  </a:lnTo>
                  <a:lnTo>
                    <a:pt x="215" y="330"/>
                  </a:lnTo>
                  <a:lnTo>
                    <a:pt x="237" y="340"/>
                  </a:lnTo>
                  <a:lnTo>
                    <a:pt x="256" y="352"/>
                  </a:lnTo>
                  <a:lnTo>
                    <a:pt x="272" y="362"/>
                  </a:lnTo>
                  <a:lnTo>
                    <a:pt x="285" y="373"/>
                  </a:lnTo>
                  <a:lnTo>
                    <a:pt x="295" y="382"/>
                  </a:lnTo>
                  <a:lnTo>
                    <a:pt x="305" y="392"/>
                  </a:lnTo>
                  <a:lnTo>
                    <a:pt x="312" y="400"/>
                  </a:lnTo>
                  <a:lnTo>
                    <a:pt x="319" y="409"/>
                  </a:lnTo>
                  <a:lnTo>
                    <a:pt x="325" y="418"/>
                  </a:lnTo>
                  <a:lnTo>
                    <a:pt x="331" y="421"/>
                  </a:lnTo>
                  <a:lnTo>
                    <a:pt x="333" y="421"/>
                  </a:lnTo>
                  <a:lnTo>
                    <a:pt x="336" y="421"/>
                  </a:lnTo>
                  <a:lnTo>
                    <a:pt x="338" y="420"/>
                  </a:lnTo>
                  <a:lnTo>
                    <a:pt x="341" y="418"/>
                  </a:lnTo>
                  <a:lnTo>
                    <a:pt x="344" y="411"/>
                  </a:lnTo>
                  <a:lnTo>
                    <a:pt x="345" y="405"/>
                  </a:lnTo>
                  <a:lnTo>
                    <a:pt x="345" y="397"/>
                  </a:lnTo>
                  <a:lnTo>
                    <a:pt x="344" y="390"/>
                  </a:lnTo>
                  <a:lnTo>
                    <a:pt x="342" y="386"/>
                  </a:lnTo>
                  <a:lnTo>
                    <a:pt x="339" y="382"/>
                  </a:lnTo>
                  <a:lnTo>
                    <a:pt x="336" y="378"/>
                  </a:lnTo>
                  <a:lnTo>
                    <a:pt x="331" y="374"/>
                  </a:lnTo>
                  <a:lnTo>
                    <a:pt x="318" y="364"/>
                  </a:lnTo>
                  <a:lnTo>
                    <a:pt x="301" y="355"/>
                  </a:lnTo>
                  <a:lnTo>
                    <a:pt x="312" y="340"/>
                  </a:lnTo>
                  <a:lnTo>
                    <a:pt x="322" y="326"/>
                  </a:lnTo>
                  <a:lnTo>
                    <a:pt x="332" y="313"/>
                  </a:lnTo>
                  <a:lnTo>
                    <a:pt x="343" y="300"/>
                  </a:lnTo>
                  <a:lnTo>
                    <a:pt x="354" y="288"/>
                  </a:lnTo>
                  <a:lnTo>
                    <a:pt x="365" y="279"/>
                  </a:lnTo>
                  <a:lnTo>
                    <a:pt x="370" y="276"/>
                  </a:lnTo>
                  <a:lnTo>
                    <a:pt x="376" y="273"/>
                  </a:lnTo>
                  <a:lnTo>
                    <a:pt x="382" y="272"/>
                  </a:lnTo>
                  <a:lnTo>
                    <a:pt x="388" y="270"/>
                  </a:lnTo>
                  <a:lnTo>
                    <a:pt x="357" y="236"/>
                  </a:lnTo>
                  <a:lnTo>
                    <a:pt x="342" y="250"/>
                  </a:lnTo>
                  <a:lnTo>
                    <a:pt x="252" y="250"/>
                  </a:lnTo>
                  <a:lnTo>
                    <a:pt x="269" y="185"/>
                  </a:lnTo>
                  <a:lnTo>
                    <a:pt x="422" y="185"/>
                  </a:lnTo>
                  <a:lnTo>
                    <a:pt x="390" y="153"/>
                  </a:lnTo>
                  <a:lnTo>
                    <a:pt x="367" y="177"/>
                  </a:lnTo>
                  <a:lnTo>
                    <a:pt x="271" y="177"/>
                  </a:lnTo>
                  <a:lnTo>
                    <a:pt x="291" y="98"/>
                  </a:lnTo>
                  <a:lnTo>
                    <a:pt x="406" y="98"/>
                  </a:lnTo>
                  <a:lnTo>
                    <a:pt x="377" y="70"/>
                  </a:lnTo>
                  <a:lnTo>
                    <a:pt x="357" y="90"/>
                  </a:lnTo>
                  <a:lnTo>
                    <a:pt x="293" y="90"/>
                  </a:lnTo>
                  <a:lnTo>
                    <a:pt x="307" y="33"/>
                  </a:lnTo>
                  <a:lnTo>
                    <a:pt x="325" y="2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Freeform 43">
              <a:extLst>
                <a:ext uri="{FF2B5EF4-FFF2-40B4-BE49-F238E27FC236}">
                  <a16:creationId xmlns:a16="http://schemas.microsoft.com/office/drawing/2014/main" id="{90780D9C-1E92-4637-B069-2927C9091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" y="2484"/>
              <a:ext cx="104" cy="107"/>
            </a:xfrm>
            <a:custGeom>
              <a:avLst/>
              <a:gdLst>
                <a:gd name="T0" fmla="*/ 0 w 418"/>
                <a:gd name="T1" fmla="*/ 0 h 427"/>
                <a:gd name="T2" fmla="*/ 0 w 418"/>
                <a:gd name="T3" fmla="*/ 0 h 427"/>
                <a:gd name="T4" fmla="*/ 0 w 418"/>
                <a:gd name="T5" fmla="*/ 0 h 427"/>
                <a:gd name="T6" fmla="*/ 0 w 418"/>
                <a:gd name="T7" fmla="*/ 0 h 427"/>
                <a:gd name="T8" fmla="*/ 0 w 418"/>
                <a:gd name="T9" fmla="*/ 0 h 427"/>
                <a:gd name="T10" fmla="*/ 0 w 418"/>
                <a:gd name="T11" fmla="*/ 0 h 427"/>
                <a:gd name="T12" fmla="*/ 0 w 418"/>
                <a:gd name="T13" fmla="*/ 0 h 427"/>
                <a:gd name="T14" fmla="*/ 0 w 418"/>
                <a:gd name="T15" fmla="*/ 0 h 427"/>
                <a:gd name="T16" fmla="*/ 0 w 418"/>
                <a:gd name="T17" fmla="*/ 0 h 427"/>
                <a:gd name="T18" fmla="*/ 0 w 418"/>
                <a:gd name="T19" fmla="*/ 0 h 427"/>
                <a:gd name="T20" fmla="*/ 0 w 418"/>
                <a:gd name="T21" fmla="*/ 0 h 427"/>
                <a:gd name="T22" fmla="*/ 0 w 418"/>
                <a:gd name="T23" fmla="*/ 0 h 427"/>
                <a:gd name="T24" fmla="*/ 0 w 418"/>
                <a:gd name="T25" fmla="*/ 0 h 427"/>
                <a:gd name="T26" fmla="*/ 0 w 418"/>
                <a:gd name="T27" fmla="*/ 0 h 427"/>
                <a:gd name="T28" fmla="*/ 0 w 418"/>
                <a:gd name="T29" fmla="*/ 0 h 427"/>
                <a:gd name="T30" fmla="*/ 0 w 418"/>
                <a:gd name="T31" fmla="*/ 0 h 427"/>
                <a:gd name="T32" fmla="*/ 0 w 418"/>
                <a:gd name="T33" fmla="*/ 0 h 427"/>
                <a:gd name="T34" fmla="*/ 0 w 418"/>
                <a:gd name="T35" fmla="*/ 0 h 427"/>
                <a:gd name="T36" fmla="*/ 0 w 418"/>
                <a:gd name="T37" fmla="*/ 0 h 427"/>
                <a:gd name="T38" fmla="*/ 0 w 418"/>
                <a:gd name="T39" fmla="*/ 0 h 427"/>
                <a:gd name="T40" fmla="*/ 0 w 418"/>
                <a:gd name="T41" fmla="*/ 0 h 427"/>
                <a:gd name="T42" fmla="*/ 0 w 418"/>
                <a:gd name="T43" fmla="*/ 0 h 427"/>
                <a:gd name="T44" fmla="*/ 0 w 418"/>
                <a:gd name="T45" fmla="*/ 0 h 427"/>
                <a:gd name="T46" fmla="*/ 0 w 418"/>
                <a:gd name="T47" fmla="*/ 0 h 427"/>
                <a:gd name="T48" fmla="*/ 0 w 418"/>
                <a:gd name="T49" fmla="*/ 0 h 427"/>
                <a:gd name="T50" fmla="*/ 0 w 418"/>
                <a:gd name="T51" fmla="*/ 0 h 427"/>
                <a:gd name="T52" fmla="*/ 0 w 418"/>
                <a:gd name="T53" fmla="*/ 0 h 427"/>
                <a:gd name="T54" fmla="*/ 0 w 418"/>
                <a:gd name="T55" fmla="*/ 0 h 427"/>
                <a:gd name="T56" fmla="*/ 0 w 418"/>
                <a:gd name="T57" fmla="*/ 0 h 427"/>
                <a:gd name="T58" fmla="*/ 0 w 418"/>
                <a:gd name="T59" fmla="*/ 0 h 427"/>
                <a:gd name="T60" fmla="*/ 0 w 418"/>
                <a:gd name="T61" fmla="*/ 0 h 427"/>
                <a:gd name="T62" fmla="*/ 0 w 418"/>
                <a:gd name="T63" fmla="*/ 0 h 427"/>
                <a:gd name="T64" fmla="*/ 0 w 418"/>
                <a:gd name="T65" fmla="*/ 0 h 427"/>
                <a:gd name="T66" fmla="*/ 0 w 418"/>
                <a:gd name="T67" fmla="*/ 0 h 427"/>
                <a:gd name="T68" fmla="*/ 0 w 418"/>
                <a:gd name="T69" fmla="*/ 0 h 427"/>
                <a:gd name="T70" fmla="*/ 0 w 418"/>
                <a:gd name="T71" fmla="*/ 0 h 427"/>
                <a:gd name="T72" fmla="*/ 0 w 418"/>
                <a:gd name="T73" fmla="*/ 0 h 427"/>
                <a:gd name="T74" fmla="*/ 0 w 418"/>
                <a:gd name="T75" fmla="*/ 0 h 427"/>
                <a:gd name="T76" fmla="*/ 0 w 418"/>
                <a:gd name="T77" fmla="*/ 0 h 427"/>
                <a:gd name="T78" fmla="*/ 0 w 418"/>
                <a:gd name="T79" fmla="*/ 0 h 427"/>
                <a:gd name="T80" fmla="*/ 0 w 418"/>
                <a:gd name="T81" fmla="*/ 0 h 427"/>
                <a:gd name="T82" fmla="*/ 0 w 418"/>
                <a:gd name="T83" fmla="*/ 0 h 427"/>
                <a:gd name="T84" fmla="*/ 0 w 418"/>
                <a:gd name="T85" fmla="*/ 0 h 427"/>
                <a:gd name="T86" fmla="*/ 0 w 418"/>
                <a:gd name="T87" fmla="*/ 0 h 427"/>
                <a:gd name="T88" fmla="*/ 0 w 418"/>
                <a:gd name="T89" fmla="*/ 0 h 427"/>
                <a:gd name="T90" fmla="*/ 0 w 418"/>
                <a:gd name="T91" fmla="*/ 0 h 427"/>
                <a:gd name="T92" fmla="*/ 0 w 418"/>
                <a:gd name="T93" fmla="*/ 0 h 427"/>
                <a:gd name="T94" fmla="*/ 0 w 418"/>
                <a:gd name="T95" fmla="*/ 0 h 427"/>
                <a:gd name="T96" fmla="*/ 0 w 418"/>
                <a:gd name="T97" fmla="*/ 0 h 427"/>
                <a:gd name="T98" fmla="*/ 0 w 418"/>
                <a:gd name="T99" fmla="*/ 0 h 427"/>
                <a:gd name="T100" fmla="*/ 0 w 418"/>
                <a:gd name="T101" fmla="*/ 0 h 427"/>
                <a:gd name="T102" fmla="*/ 0 w 418"/>
                <a:gd name="T103" fmla="*/ 0 h 427"/>
                <a:gd name="T104" fmla="*/ 0 w 418"/>
                <a:gd name="T105" fmla="*/ 0 h 427"/>
                <a:gd name="T106" fmla="*/ 0 w 418"/>
                <a:gd name="T107" fmla="*/ 0 h 427"/>
                <a:gd name="T108" fmla="*/ 0 w 418"/>
                <a:gd name="T109" fmla="*/ 0 h 427"/>
                <a:gd name="T110" fmla="*/ 0 w 418"/>
                <a:gd name="T111" fmla="*/ 0 h 427"/>
                <a:gd name="T112" fmla="*/ 0 w 418"/>
                <a:gd name="T113" fmla="*/ 0 h 427"/>
                <a:gd name="T114" fmla="*/ 0 w 418"/>
                <a:gd name="T115" fmla="*/ 0 h 427"/>
                <a:gd name="T116" fmla="*/ 0 w 418"/>
                <a:gd name="T117" fmla="*/ 0 h 427"/>
                <a:gd name="T118" fmla="*/ 0 w 418"/>
                <a:gd name="T119" fmla="*/ 0 h 427"/>
                <a:gd name="T120" fmla="*/ 0 w 418"/>
                <a:gd name="T121" fmla="*/ 0 h 4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18"/>
                <a:gd name="T184" fmla="*/ 0 h 427"/>
                <a:gd name="T185" fmla="*/ 418 w 418"/>
                <a:gd name="T186" fmla="*/ 427 h 42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18" h="427">
                  <a:moveTo>
                    <a:pt x="311" y="243"/>
                  </a:moveTo>
                  <a:lnTo>
                    <a:pt x="376" y="243"/>
                  </a:lnTo>
                  <a:lnTo>
                    <a:pt x="376" y="361"/>
                  </a:lnTo>
                  <a:lnTo>
                    <a:pt x="311" y="361"/>
                  </a:lnTo>
                  <a:lnTo>
                    <a:pt x="311" y="243"/>
                  </a:lnTo>
                  <a:close/>
                  <a:moveTo>
                    <a:pt x="399" y="361"/>
                  </a:moveTo>
                  <a:lnTo>
                    <a:pt x="399" y="132"/>
                  </a:lnTo>
                  <a:lnTo>
                    <a:pt x="418" y="120"/>
                  </a:lnTo>
                  <a:lnTo>
                    <a:pt x="387" y="91"/>
                  </a:lnTo>
                  <a:lnTo>
                    <a:pt x="367" y="111"/>
                  </a:lnTo>
                  <a:lnTo>
                    <a:pt x="311" y="111"/>
                  </a:lnTo>
                  <a:lnTo>
                    <a:pt x="311" y="32"/>
                  </a:lnTo>
                  <a:lnTo>
                    <a:pt x="331" y="19"/>
                  </a:lnTo>
                  <a:lnTo>
                    <a:pt x="287" y="0"/>
                  </a:lnTo>
                  <a:lnTo>
                    <a:pt x="288" y="19"/>
                  </a:lnTo>
                  <a:lnTo>
                    <a:pt x="288" y="45"/>
                  </a:lnTo>
                  <a:lnTo>
                    <a:pt x="288" y="75"/>
                  </a:lnTo>
                  <a:lnTo>
                    <a:pt x="290" y="111"/>
                  </a:lnTo>
                  <a:lnTo>
                    <a:pt x="231" y="111"/>
                  </a:lnTo>
                  <a:lnTo>
                    <a:pt x="201" y="97"/>
                  </a:lnTo>
                  <a:lnTo>
                    <a:pt x="202" y="127"/>
                  </a:lnTo>
                  <a:lnTo>
                    <a:pt x="203" y="164"/>
                  </a:lnTo>
                  <a:lnTo>
                    <a:pt x="204" y="205"/>
                  </a:lnTo>
                  <a:lnTo>
                    <a:pt x="204" y="254"/>
                  </a:lnTo>
                  <a:lnTo>
                    <a:pt x="204" y="303"/>
                  </a:lnTo>
                  <a:lnTo>
                    <a:pt x="203" y="346"/>
                  </a:lnTo>
                  <a:lnTo>
                    <a:pt x="202" y="383"/>
                  </a:lnTo>
                  <a:lnTo>
                    <a:pt x="201" y="416"/>
                  </a:lnTo>
                  <a:lnTo>
                    <a:pt x="226" y="406"/>
                  </a:lnTo>
                  <a:lnTo>
                    <a:pt x="226" y="369"/>
                  </a:lnTo>
                  <a:lnTo>
                    <a:pt x="376" y="369"/>
                  </a:lnTo>
                  <a:lnTo>
                    <a:pt x="376" y="420"/>
                  </a:lnTo>
                  <a:lnTo>
                    <a:pt x="401" y="407"/>
                  </a:lnTo>
                  <a:lnTo>
                    <a:pt x="399" y="361"/>
                  </a:lnTo>
                  <a:close/>
                  <a:moveTo>
                    <a:pt x="226" y="120"/>
                  </a:moveTo>
                  <a:lnTo>
                    <a:pt x="290" y="120"/>
                  </a:lnTo>
                  <a:lnTo>
                    <a:pt x="290" y="234"/>
                  </a:lnTo>
                  <a:lnTo>
                    <a:pt x="226" y="234"/>
                  </a:lnTo>
                  <a:lnTo>
                    <a:pt x="226" y="120"/>
                  </a:lnTo>
                  <a:close/>
                  <a:moveTo>
                    <a:pt x="311" y="120"/>
                  </a:moveTo>
                  <a:lnTo>
                    <a:pt x="376" y="120"/>
                  </a:lnTo>
                  <a:lnTo>
                    <a:pt x="376" y="234"/>
                  </a:lnTo>
                  <a:lnTo>
                    <a:pt x="311" y="234"/>
                  </a:lnTo>
                  <a:lnTo>
                    <a:pt x="311" y="120"/>
                  </a:lnTo>
                  <a:close/>
                  <a:moveTo>
                    <a:pt x="226" y="243"/>
                  </a:moveTo>
                  <a:lnTo>
                    <a:pt x="290" y="243"/>
                  </a:lnTo>
                  <a:lnTo>
                    <a:pt x="290" y="361"/>
                  </a:lnTo>
                  <a:lnTo>
                    <a:pt x="226" y="361"/>
                  </a:lnTo>
                  <a:lnTo>
                    <a:pt x="226" y="243"/>
                  </a:lnTo>
                  <a:close/>
                  <a:moveTo>
                    <a:pt x="121" y="299"/>
                  </a:moveTo>
                  <a:lnTo>
                    <a:pt x="188" y="272"/>
                  </a:lnTo>
                  <a:lnTo>
                    <a:pt x="186" y="265"/>
                  </a:lnTo>
                  <a:lnTo>
                    <a:pt x="121" y="282"/>
                  </a:lnTo>
                  <a:lnTo>
                    <a:pt x="121" y="210"/>
                  </a:lnTo>
                  <a:lnTo>
                    <a:pt x="197" y="210"/>
                  </a:lnTo>
                  <a:lnTo>
                    <a:pt x="165" y="177"/>
                  </a:lnTo>
                  <a:lnTo>
                    <a:pt x="145" y="202"/>
                  </a:lnTo>
                  <a:lnTo>
                    <a:pt x="121" y="202"/>
                  </a:lnTo>
                  <a:lnTo>
                    <a:pt x="121" y="153"/>
                  </a:lnTo>
                  <a:lnTo>
                    <a:pt x="135" y="142"/>
                  </a:lnTo>
                  <a:lnTo>
                    <a:pt x="97" y="122"/>
                  </a:lnTo>
                  <a:lnTo>
                    <a:pt x="99" y="141"/>
                  </a:lnTo>
                  <a:lnTo>
                    <a:pt x="100" y="161"/>
                  </a:lnTo>
                  <a:lnTo>
                    <a:pt x="100" y="181"/>
                  </a:lnTo>
                  <a:lnTo>
                    <a:pt x="100" y="202"/>
                  </a:lnTo>
                  <a:lnTo>
                    <a:pt x="48" y="202"/>
                  </a:lnTo>
                  <a:lnTo>
                    <a:pt x="87" y="88"/>
                  </a:lnTo>
                  <a:lnTo>
                    <a:pt x="194" y="88"/>
                  </a:lnTo>
                  <a:lnTo>
                    <a:pt x="163" y="57"/>
                  </a:lnTo>
                  <a:lnTo>
                    <a:pt x="141" y="78"/>
                  </a:lnTo>
                  <a:lnTo>
                    <a:pt x="90" y="78"/>
                  </a:lnTo>
                  <a:lnTo>
                    <a:pt x="99" y="53"/>
                  </a:lnTo>
                  <a:lnTo>
                    <a:pt x="106" y="36"/>
                  </a:lnTo>
                  <a:lnTo>
                    <a:pt x="109" y="30"/>
                  </a:lnTo>
                  <a:lnTo>
                    <a:pt x="113" y="25"/>
                  </a:lnTo>
                  <a:lnTo>
                    <a:pt x="116" y="22"/>
                  </a:lnTo>
                  <a:lnTo>
                    <a:pt x="120" y="21"/>
                  </a:lnTo>
                  <a:lnTo>
                    <a:pt x="82" y="0"/>
                  </a:lnTo>
                  <a:lnTo>
                    <a:pt x="81" y="8"/>
                  </a:lnTo>
                  <a:lnTo>
                    <a:pt x="80" y="18"/>
                  </a:lnTo>
                  <a:lnTo>
                    <a:pt x="78" y="26"/>
                  </a:lnTo>
                  <a:lnTo>
                    <a:pt x="76" y="36"/>
                  </a:lnTo>
                  <a:lnTo>
                    <a:pt x="74" y="45"/>
                  </a:lnTo>
                  <a:lnTo>
                    <a:pt x="71" y="56"/>
                  </a:lnTo>
                  <a:lnTo>
                    <a:pt x="69" y="68"/>
                  </a:lnTo>
                  <a:lnTo>
                    <a:pt x="65" y="81"/>
                  </a:lnTo>
                  <a:lnTo>
                    <a:pt x="6" y="81"/>
                  </a:lnTo>
                  <a:lnTo>
                    <a:pt x="20" y="95"/>
                  </a:lnTo>
                  <a:lnTo>
                    <a:pt x="29" y="92"/>
                  </a:lnTo>
                  <a:lnTo>
                    <a:pt x="37" y="91"/>
                  </a:lnTo>
                  <a:lnTo>
                    <a:pt x="46" y="90"/>
                  </a:lnTo>
                  <a:lnTo>
                    <a:pt x="56" y="90"/>
                  </a:lnTo>
                  <a:lnTo>
                    <a:pt x="62" y="90"/>
                  </a:lnTo>
                  <a:lnTo>
                    <a:pt x="55" y="111"/>
                  </a:lnTo>
                  <a:lnTo>
                    <a:pt x="48" y="130"/>
                  </a:lnTo>
                  <a:lnTo>
                    <a:pt x="42" y="147"/>
                  </a:lnTo>
                  <a:lnTo>
                    <a:pt x="36" y="162"/>
                  </a:lnTo>
                  <a:lnTo>
                    <a:pt x="30" y="176"/>
                  </a:lnTo>
                  <a:lnTo>
                    <a:pt x="23" y="185"/>
                  </a:lnTo>
                  <a:lnTo>
                    <a:pt x="16" y="193"/>
                  </a:lnTo>
                  <a:lnTo>
                    <a:pt x="7" y="198"/>
                  </a:lnTo>
                  <a:lnTo>
                    <a:pt x="33" y="223"/>
                  </a:lnTo>
                  <a:lnTo>
                    <a:pt x="48" y="210"/>
                  </a:lnTo>
                  <a:lnTo>
                    <a:pt x="100" y="210"/>
                  </a:lnTo>
                  <a:lnTo>
                    <a:pt x="100" y="288"/>
                  </a:lnTo>
                  <a:lnTo>
                    <a:pt x="74" y="295"/>
                  </a:lnTo>
                  <a:lnTo>
                    <a:pt x="49" y="301"/>
                  </a:lnTo>
                  <a:lnTo>
                    <a:pt x="24" y="307"/>
                  </a:lnTo>
                  <a:lnTo>
                    <a:pt x="0" y="313"/>
                  </a:lnTo>
                  <a:lnTo>
                    <a:pt x="20" y="342"/>
                  </a:lnTo>
                  <a:lnTo>
                    <a:pt x="35" y="333"/>
                  </a:lnTo>
                  <a:lnTo>
                    <a:pt x="52" y="325"/>
                  </a:lnTo>
                  <a:lnTo>
                    <a:pt x="74" y="316"/>
                  </a:lnTo>
                  <a:lnTo>
                    <a:pt x="100" y="306"/>
                  </a:lnTo>
                  <a:lnTo>
                    <a:pt x="100" y="332"/>
                  </a:lnTo>
                  <a:lnTo>
                    <a:pt x="100" y="362"/>
                  </a:lnTo>
                  <a:lnTo>
                    <a:pt x="99" y="393"/>
                  </a:lnTo>
                  <a:lnTo>
                    <a:pt x="97" y="427"/>
                  </a:lnTo>
                  <a:lnTo>
                    <a:pt x="124" y="414"/>
                  </a:lnTo>
                  <a:lnTo>
                    <a:pt x="122" y="396"/>
                  </a:lnTo>
                  <a:lnTo>
                    <a:pt x="122" y="370"/>
                  </a:lnTo>
                  <a:lnTo>
                    <a:pt x="121" y="338"/>
                  </a:lnTo>
                  <a:lnTo>
                    <a:pt x="121" y="299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7" name="Freeform 44">
              <a:extLst>
                <a:ext uri="{FF2B5EF4-FFF2-40B4-BE49-F238E27FC236}">
                  <a16:creationId xmlns:a16="http://schemas.microsoft.com/office/drawing/2014/main" id="{24972309-EF9F-4A98-8285-87EC01CD8B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6" y="2666"/>
              <a:ext cx="716" cy="215"/>
            </a:xfrm>
            <a:custGeom>
              <a:avLst/>
              <a:gdLst>
                <a:gd name="T0" fmla="*/ 0 w 2862"/>
                <a:gd name="T1" fmla="*/ 0 h 862"/>
                <a:gd name="T2" fmla="*/ 0 w 2862"/>
                <a:gd name="T3" fmla="*/ 0 h 862"/>
                <a:gd name="T4" fmla="*/ 0 w 2862"/>
                <a:gd name="T5" fmla="*/ 0 h 862"/>
                <a:gd name="T6" fmla="*/ 0 w 2862"/>
                <a:gd name="T7" fmla="*/ 0 h 862"/>
                <a:gd name="T8" fmla="*/ 0 w 2862"/>
                <a:gd name="T9" fmla="*/ 0 h 862"/>
                <a:gd name="T10" fmla="*/ 0 w 2862"/>
                <a:gd name="T11" fmla="*/ 0 h 862"/>
                <a:gd name="T12" fmla="*/ 0 w 2862"/>
                <a:gd name="T13" fmla="*/ 0 h 862"/>
                <a:gd name="T14" fmla="*/ 0 w 2862"/>
                <a:gd name="T15" fmla="*/ 0 h 862"/>
                <a:gd name="T16" fmla="*/ 0 w 2862"/>
                <a:gd name="T17" fmla="*/ 0 h 862"/>
                <a:gd name="T18" fmla="*/ 0 w 2862"/>
                <a:gd name="T19" fmla="*/ 0 h 862"/>
                <a:gd name="T20" fmla="*/ 0 w 2862"/>
                <a:gd name="T21" fmla="*/ 0 h 862"/>
                <a:gd name="T22" fmla="*/ 0 w 2862"/>
                <a:gd name="T23" fmla="*/ 0 h 862"/>
                <a:gd name="T24" fmla="*/ 0 w 2862"/>
                <a:gd name="T25" fmla="*/ 0 h 862"/>
                <a:gd name="T26" fmla="*/ 0 w 2862"/>
                <a:gd name="T27" fmla="*/ 0 h 862"/>
                <a:gd name="T28" fmla="*/ 0 w 2862"/>
                <a:gd name="T29" fmla="*/ 0 h 862"/>
                <a:gd name="T30" fmla="*/ 0 w 2862"/>
                <a:gd name="T31" fmla="*/ 0 h 862"/>
                <a:gd name="T32" fmla="*/ 0 w 2862"/>
                <a:gd name="T33" fmla="*/ 0 h 862"/>
                <a:gd name="T34" fmla="*/ 0 w 2862"/>
                <a:gd name="T35" fmla="*/ 0 h 862"/>
                <a:gd name="T36" fmla="*/ 0 w 2862"/>
                <a:gd name="T37" fmla="*/ 0 h 862"/>
                <a:gd name="T38" fmla="*/ 0 w 2862"/>
                <a:gd name="T39" fmla="*/ 0 h 862"/>
                <a:gd name="T40" fmla="*/ 0 w 2862"/>
                <a:gd name="T41" fmla="*/ 0 h 862"/>
                <a:gd name="T42" fmla="*/ 0 w 2862"/>
                <a:gd name="T43" fmla="*/ 0 h 862"/>
                <a:gd name="T44" fmla="*/ 0 w 2862"/>
                <a:gd name="T45" fmla="*/ 0 h 862"/>
                <a:gd name="T46" fmla="*/ 0 w 2862"/>
                <a:gd name="T47" fmla="*/ 0 h 862"/>
                <a:gd name="T48" fmla="*/ 0 w 2862"/>
                <a:gd name="T49" fmla="*/ 0 h 862"/>
                <a:gd name="T50" fmla="*/ 0 w 2862"/>
                <a:gd name="T51" fmla="*/ 0 h 862"/>
                <a:gd name="T52" fmla="*/ 0 w 2862"/>
                <a:gd name="T53" fmla="*/ 0 h 862"/>
                <a:gd name="T54" fmla="*/ 0 w 2862"/>
                <a:gd name="T55" fmla="*/ 0 h 862"/>
                <a:gd name="T56" fmla="*/ 0 w 2862"/>
                <a:gd name="T57" fmla="*/ 0 h 862"/>
                <a:gd name="T58" fmla="*/ 0 w 2862"/>
                <a:gd name="T59" fmla="*/ 0 h 862"/>
                <a:gd name="T60" fmla="*/ 0 w 2862"/>
                <a:gd name="T61" fmla="*/ 0 h 862"/>
                <a:gd name="T62" fmla="*/ 0 w 2862"/>
                <a:gd name="T63" fmla="*/ 0 h 862"/>
                <a:gd name="T64" fmla="*/ 0 w 2862"/>
                <a:gd name="T65" fmla="*/ 0 h 862"/>
                <a:gd name="T66" fmla="*/ 0 w 2862"/>
                <a:gd name="T67" fmla="*/ 0 h 862"/>
                <a:gd name="T68" fmla="*/ 0 w 2862"/>
                <a:gd name="T69" fmla="*/ 0 h 862"/>
                <a:gd name="T70" fmla="*/ 0 w 2862"/>
                <a:gd name="T71" fmla="*/ 0 h 862"/>
                <a:gd name="T72" fmla="*/ 0 w 2862"/>
                <a:gd name="T73" fmla="*/ 0 h 862"/>
                <a:gd name="T74" fmla="*/ 0 w 2862"/>
                <a:gd name="T75" fmla="*/ 0 h 862"/>
                <a:gd name="T76" fmla="*/ 0 w 2862"/>
                <a:gd name="T77" fmla="*/ 0 h 862"/>
                <a:gd name="T78" fmla="*/ 0 w 2862"/>
                <a:gd name="T79" fmla="*/ 0 h 862"/>
                <a:gd name="T80" fmla="*/ 0 w 2862"/>
                <a:gd name="T81" fmla="*/ 0 h 862"/>
                <a:gd name="T82" fmla="*/ 0 w 2862"/>
                <a:gd name="T83" fmla="*/ 0 h 862"/>
                <a:gd name="T84" fmla="*/ 0 w 2862"/>
                <a:gd name="T85" fmla="*/ 0 h 862"/>
                <a:gd name="T86" fmla="*/ 0 w 2862"/>
                <a:gd name="T87" fmla="*/ 0 h 862"/>
                <a:gd name="T88" fmla="*/ 0 w 2862"/>
                <a:gd name="T89" fmla="*/ 0 h 862"/>
                <a:gd name="T90" fmla="*/ 0 w 2862"/>
                <a:gd name="T91" fmla="*/ 0 h 862"/>
                <a:gd name="T92" fmla="*/ 0 w 2862"/>
                <a:gd name="T93" fmla="*/ 0 h 862"/>
                <a:gd name="T94" fmla="*/ 0 w 2862"/>
                <a:gd name="T95" fmla="*/ 0 h 862"/>
                <a:gd name="T96" fmla="*/ 0 w 2862"/>
                <a:gd name="T97" fmla="*/ 0 h 862"/>
                <a:gd name="T98" fmla="*/ 0 w 2862"/>
                <a:gd name="T99" fmla="*/ 0 h 862"/>
                <a:gd name="T100" fmla="*/ 0 w 2862"/>
                <a:gd name="T101" fmla="*/ 0 h 862"/>
                <a:gd name="T102" fmla="*/ 0 w 2862"/>
                <a:gd name="T103" fmla="*/ 0 h 862"/>
                <a:gd name="T104" fmla="*/ 0 w 2862"/>
                <a:gd name="T105" fmla="*/ 0 h 862"/>
                <a:gd name="T106" fmla="*/ 0 w 2862"/>
                <a:gd name="T107" fmla="*/ 0 h 862"/>
                <a:gd name="T108" fmla="*/ 0 w 2862"/>
                <a:gd name="T109" fmla="*/ 0 h 862"/>
                <a:gd name="T110" fmla="*/ 0 w 2862"/>
                <a:gd name="T111" fmla="*/ 0 h 862"/>
                <a:gd name="T112" fmla="*/ 0 w 2862"/>
                <a:gd name="T113" fmla="*/ 0 h 862"/>
                <a:gd name="T114" fmla="*/ 0 w 2862"/>
                <a:gd name="T115" fmla="*/ 0 h 862"/>
                <a:gd name="T116" fmla="*/ 0 w 2862"/>
                <a:gd name="T117" fmla="*/ 0 h 86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62"/>
                <a:gd name="T178" fmla="*/ 0 h 862"/>
                <a:gd name="T179" fmla="*/ 2862 w 2862"/>
                <a:gd name="T180" fmla="*/ 862 h 86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62" h="862">
                  <a:moveTo>
                    <a:pt x="2862" y="431"/>
                  </a:moveTo>
                  <a:lnTo>
                    <a:pt x="2801" y="431"/>
                  </a:lnTo>
                  <a:lnTo>
                    <a:pt x="2801" y="428"/>
                  </a:lnTo>
                  <a:lnTo>
                    <a:pt x="2801" y="424"/>
                  </a:lnTo>
                  <a:lnTo>
                    <a:pt x="2801" y="419"/>
                  </a:lnTo>
                  <a:lnTo>
                    <a:pt x="2799" y="416"/>
                  </a:lnTo>
                  <a:lnTo>
                    <a:pt x="2799" y="412"/>
                  </a:lnTo>
                  <a:lnTo>
                    <a:pt x="2798" y="409"/>
                  </a:lnTo>
                  <a:lnTo>
                    <a:pt x="2797" y="405"/>
                  </a:lnTo>
                  <a:lnTo>
                    <a:pt x="2796" y="400"/>
                  </a:lnTo>
                  <a:lnTo>
                    <a:pt x="2793" y="397"/>
                  </a:lnTo>
                  <a:lnTo>
                    <a:pt x="2792" y="393"/>
                  </a:lnTo>
                  <a:lnTo>
                    <a:pt x="2790" y="388"/>
                  </a:lnTo>
                  <a:lnTo>
                    <a:pt x="2789" y="385"/>
                  </a:lnTo>
                  <a:lnTo>
                    <a:pt x="2786" y="381"/>
                  </a:lnTo>
                  <a:lnTo>
                    <a:pt x="2784" y="377"/>
                  </a:lnTo>
                  <a:lnTo>
                    <a:pt x="2782" y="373"/>
                  </a:lnTo>
                  <a:lnTo>
                    <a:pt x="2778" y="368"/>
                  </a:lnTo>
                  <a:lnTo>
                    <a:pt x="2776" y="365"/>
                  </a:lnTo>
                  <a:lnTo>
                    <a:pt x="2772" y="360"/>
                  </a:lnTo>
                  <a:lnTo>
                    <a:pt x="2769" y="356"/>
                  </a:lnTo>
                  <a:lnTo>
                    <a:pt x="2765" y="352"/>
                  </a:lnTo>
                  <a:lnTo>
                    <a:pt x="2761" y="348"/>
                  </a:lnTo>
                  <a:lnTo>
                    <a:pt x="2757" y="343"/>
                  </a:lnTo>
                  <a:lnTo>
                    <a:pt x="2752" y="340"/>
                  </a:lnTo>
                  <a:lnTo>
                    <a:pt x="2748" y="335"/>
                  </a:lnTo>
                  <a:lnTo>
                    <a:pt x="2744" y="330"/>
                  </a:lnTo>
                  <a:lnTo>
                    <a:pt x="2739" y="327"/>
                  </a:lnTo>
                  <a:lnTo>
                    <a:pt x="2733" y="322"/>
                  </a:lnTo>
                  <a:lnTo>
                    <a:pt x="2728" y="318"/>
                  </a:lnTo>
                  <a:lnTo>
                    <a:pt x="2722" y="314"/>
                  </a:lnTo>
                  <a:lnTo>
                    <a:pt x="2716" y="310"/>
                  </a:lnTo>
                  <a:lnTo>
                    <a:pt x="2710" y="305"/>
                  </a:lnTo>
                  <a:lnTo>
                    <a:pt x="2704" y="301"/>
                  </a:lnTo>
                  <a:lnTo>
                    <a:pt x="2699" y="297"/>
                  </a:lnTo>
                  <a:lnTo>
                    <a:pt x="2691" y="292"/>
                  </a:lnTo>
                  <a:lnTo>
                    <a:pt x="2684" y="289"/>
                  </a:lnTo>
                  <a:lnTo>
                    <a:pt x="2678" y="284"/>
                  </a:lnTo>
                  <a:lnTo>
                    <a:pt x="2671" y="280"/>
                  </a:lnTo>
                  <a:lnTo>
                    <a:pt x="2664" y="276"/>
                  </a:lnTo>
                  <a:lnTo>
                    <a:pt x="2656" y="272"/>
                  </a:lnTo>
                  <a:lnTo>
                    <a:pt x="2649" y="267"/>
                  </a:lnTo>
                  <a:lnTo>
                    <a:pt x="2632" y="260"/>
                  </a:lnTo>
                  <a:lnTo>
                    <a:pt x="2616" y="252"/>
                  </a:lnTo>
                  <a:lnTo>
                    <a:pt x="2599" y="244"/>
                  </a:lnTo>
                  <a:lnTo>
                    <a:pt x="2581" y="235"/>
                  </a:lnTo>
                  <a:lnTo>
                    <a:pt x="2562" y="228"/>
                  </a:lnTo>
                  <a:lnTo>
                    <a:pt x="2542" y="221"/>
                  </a:lnTo>
                  <a:lnTo>
                    <a:pt x="2523" y="213"/>
                  </a:lnTo>
                  <a:lnTo>
                    <a:pt x="2502" y="206"/>
                  </a:lnTo>
                  <a:lnTo>
                    <a:pt x="2480" y="199"/>
                  </a:lnTo>
                  <a:lnTo>
                    <a:pt x="2459" y="191"/>
                  </a:lnTo>
                  <a:lnTo>
                    <a:pt x="2436" y="184"/>
                  </a:lnTo>
                  <a:lnTo>
                    <a:pt x="2413" y="178"/>
                  </a:lnTo>
                  <a:lnTo>
                    <a:pt x="2389" y="171"/>
                  </a:lnTo>
                  <a:lnTo>
                    <a:pt x="2365" y="165"/>
                  </a:lnTo>
                  <a:lnTo>
                    <a:pt x="2340" y="158"/>
                  </a:lnTo>
                  <a:lnTo>
                    <a:pt x="2315" y="152"/>
                  </a:lnTo>
                  <a:lnTo>
                    <a:pt x="2289" y="146"/>
                  </a:lnTo>
                  <a:lnTo>
                    <a:pt x="2263" y="140"/>
                  </a:lnTo>
                  <a:lnTo>
                    <a:pt x="2236" y="136"/>
                  </a:lnTo>
                  <a:lnTo>
                    <a:pt x="2209" y="130"/>
                  </a:lnTo>
                  <a:lnTo>
                    <a:pt x="2180" y="125"/>
                  </a:lnTo>
                  <a:lnTo>
                    <a:pt x="2152" y="119"/>
                  </a:lnTo>
                  <a:lnTo>
                    <a:pt x="2123" y="114"/>
                  </a:lnTo>
                  <a:lnTo>
                    <a:pt x="2094" y="110"/>
                  </a:lnTo>
                  <a:lnTo>
                    <a:pt x="2064" y="105"/>
                  </a:lnTo>
                  <a:lnTo>
                    <a:pt x="2034" y="101"/>
                  </a:lnTo>
                  <a:lnTo>
                    <a:pt x="2004" y="96"/>
                  </a:lnTo>
                  <a:lnTo>
                    <a:pt x="1973" y="93"/>
                  </a:lnTo>
                  <a:lnTo>
                    <a:pt x="1942" y="89"/>
                  </a:lnTo>
                  <a:lnTo>
                    <a:pt x="1910" y="86"/>
                  </a:lnTo>
                  <a:lnTo>
                    <a:pt x="1878" y="82"/>
                  </a:lnTo>
                  <a:lnTo>
                    <a:pt x="1846" y="80"/>
                  </a:lnTo>
                  <a:lnTo>
                    <a:pt x="1813" y="77"/>
                  </a:lnTo>
                  <a:lnTo>
                    <a:pt x="1779" y="74"/>
                  </a:lnTo>
                  <a:lnTo>
                    <a:pt x="1746" y="72"/>
                  </a:lnTo>
                  <a:lnTo>
                    <a:pt x="1712" y="70"/>
                  </a:lnTo>
                  <a:lnTo>
                    <a:pt x="1677" y="68"/>
                  </a:lnTo>
                  <a:lnTo>
                    <a:pt x="1643" y="67"/>
                  </a:lnTo>
                  <a:lnTo>
                    <a:pt x="1609" y="66"/>
                  </a:lnTo>
                  <a:lnTo>
                    <a:pt x="1574" y="64"/>
                  </a:lnTo>
                  <a:lnTo>
                    <a:pt x="1539" y="63"/>
                  </a:lnTo>
                  <a:lnTo>
                    <a:pt x="1503" y="62"/>
                  </a:lnTo>
                  <a:lnTo>
                    <a:pt x="1467" y="62"/>
                  </a:lnTo>
                  <a:lnTo>
                    <a:pt x="1432" y="62"/>
                  </a:lnTo>
                  <a:lnTo>
                    <a:pt x="1432" y="0"/>
                  </a:lnTo>
                  <a:lnTo>
                    <a:pt x="1467" y="0"/>
                  </a:lnTo>
                  <a:lnTo>
                    <a:pt x="1504" y="0"/>
                  </a:lnTo>
                  <a:lnTo>
                    <a:pt x="1540" y="2"/>
                  </a:lnTo>
                  <a:lnTo>
                    <a:pt x="1575" y="3"/>
                  </a:lnTo>
                  <a:lnTo>
                    <a:pt x="1611" y="4"/>
                  </a:lnTo>
                  <a:lnTo>
                    <a:pt x="1647" y="5"/>
                  </a:lnTo>
                  <a:lnTo>
                    <a:pt x="1681" y="6"/>
                  </a:lnTo>
                  <a:lnTo>
                    <a:pt x="1715" y="9"/>
                  </a:lnTo>
                  <a:lnTo>
                    <a:pt x="1750" y="11"/>
                  </a:lnTo>
                  <a:lnTo>
                    <a:pt x="1784" y="12"/>
                  </a:lnTo>
                  <a:lnTo>
                    <a:pt x="1817" y="16"/>
                  </a:lnTo>
                  <a:lnTo>
                    <a:pt x="1851" y="18"/>
                  </a:lnTo>
                  <a:lnTo>
                    <a:pt x="1884" y="22"/>
                  </a:lnTo>
                  <a:lnTo>
                    <a:pt x="1916" y="24"/>
                  </a:lnTo>
                  <a:lnTo>
                    <a:pt x="1948" y="28"/>
                  </a:lnTo>
                  <a:lnTo>
                    <a:pt x="1980" y="31"/>
                  </a:lnTo>
                  <a:lnTo>
                    <a:pt x="2012" y="36"/>
                  </a:lnTo>
                  <a:lnTo>
                    <a:pt x="2043" y="40"/>
                  </a:lnTo>
                  <a:lnTo>
                    <a:pt x="2074" y="44"/>
                  </a:lnTo>
                  <a:lnTo>
                    <a:pt x="2103" y="49"/>
                  </a:lnTo>
                  <a:lnTo>
                    <a:pt x="2134" y="54"/>
                  </a:lnTo>
                  <a:lnTo>
                    <a:pt x="2162" y="58"/>
                  </a:lnTo>
                  <a:lnTo>
                    <a:pt x="2192" y="63"/>
                  </a:lnTo>
                  <a:lnTo>
                    <a:pt x="2221" y="69"/>
                  </a:lnTo>
                  <a:lnTo>
                    <a:pt x="2248" y="75"/>
                  </a:lnTo>
                  <a:lnTo>
                    <a:pt x="2275" y="80"/>
                  </a:lnTo>
                  <a:lnTo>
                    <a:pt x="2302" y="86"/>
                  </a:lnTo>
                  <a:lnTo>
                    <a:pt x="2330" y="93"/>
                  </a:lnTo>
                  <a:lnTo>
                    <a:pt x="2356" y="99"/>
                  </a:lnTo>
                  <a:lnTo>
                    <a:pt x="2381" y="105"/>
                  </a:lnTo>
                  <a:lnTo>
                    <a:pt x="2406" y="112"/>
                  </a:lnTo>
                  <a:lnTo>
                    <a:pt x="2431" y="119"/>
                  </a:lnTo>
                  <a:lnTo>
                    <a:pt x="2454" y="125"/>
                  </a:lnTo>
                  <a:lnTo>
                    <a:pt x="2477" y="133"/>
                  </a:lnTo>
                  <a:lnTo>
                    <a:pt x="2500" y="140"/>
                  </a:lnTo>
                  <a:lnTo>
                    <a:pt x="2522" y="147"/>
                  </a:lnTo>
                  <a:lnTo>
                    <a:pt x="2543" y="155"/>
                  </a:lnTo>
                  <a:lnTo>
                    <a:pt x="2565" y="163"/>
                  </a:lnTo>
                  <a:lnTo>
                    <a:pt x="2585" y="171"/>
                  </a:lnTo>
                  <a:lnTo>
                    <a:pt x="2605" y="180"/>
                  </a:lnTo>
                  <a:lnTo>
                    <a:pt x="2624" y="188"/>
                  </a:lnTo>
                  <a:lnTo>
                    <a:pt x="2642" y="196"/>
                  </a:lnTo>
                  <a:lnTo>
                    <a:pt x="2659" y="204"/>
                  </a:lnTo>
                  <a:lnTo>
                    <a:pt x="2677" y="213"/>
                  </a:lnTo>
                  <a:lnTo>
                    <a:pt x="2685" y="218"/>
                  </a:lnTo>
                  <a:lnTo>
                    <a:pt x="2694" y="222"/>
                  </a:lnTo>
                  <a:lnTo>
                    <a:pt x="2702" y="227"/>
                  </a:lnTo>
                  <a:lnTo>
                    <a:pt x="2709" y="232"/>
                  </a:lnTo>
                  <a:lnTo>
                    <a:pt x="2718" y="235"/>
                  </a:lnTo>
                  <a:lnTo>
                    <a:pt x="2725" y="240"/>
                  </a:lnTo>
                  <a:lnTo>
                    <a:pt x="2732" y="245"/>
                  </a:lnTo>
                  <a:lnTo>
                    <a:pt x="2739" y="250"/>
                  </a:lnTo>
                  <a:lnTo>
                    <a:pt x="2746" y="254"/>
                  </a:lnTo>
                  <a:lnTo>
                    <a:pt x="2753" y="259"/>
                  </a:lnTo>
                  <a:lnTo>
                    <a:pt x="2759" y="265"/>
                  </a:lnTo>
                  <a:lnTo>
                    <a:pt x="2766" y="270"/>
                  </a:lnTo>
                  <a:lnTo>
                    <a:pt x="2772" y="274"/>
                  </a:lnTo>
                  <a:lnTo>
                    <a:pt x="2778" y="279"/>
                  </a:lnTo>
                  <a:lnTo>
                    <a:pt x="2784" y="284"/>
                  </a:lnTo>
                  <a:lnTo>
                    <a:pt x="2790" y="290"/>
                  </a:lnTo>
                  <a:lnTo>
                    <a:pt x="2795" y="295"/>
                  </a:lnTo>
                  <a:lnTo>
                    <a:pt x="2801" y="299"/>
                  </a:lnTo>
                  <a:lnTo>
                    <a:pt x="2805" y="305"/>
                  </a:lnTo>
                  <a:lnTo>
                    <a:pt x="2810" y="310"/>
                  </a:lnTo>
                  <a:lnTo>
                    <a:pt x="2815" y="316"/>
                  </a:lnTo>
                  <a:lnTo>
                    <a:pt x="2820" y="322"/>
                  </a:lnTo>
                  <a:lnTo>
                    <a:pt x="2824" y="327"/>
                  </a:lnTo>
                  <a:lnTo>
                    <a:pt x="2829" y="333"/>
                  </a:lnTo>
                  <a:lnTo>
                    <a:pt x="2833" y="339"/>
                  </a:lnTo>
                  <a:lnTo>
                    <a:pt x="2836" y="344"/>
                  </a:lnTo>
                  <a:lnTo>
                    <a:pt x="2840" y="350"/>
                  </a:lnTo>
                  <a:lnTo>
                    <a:pt x="2843" y="356"/>
                  </a:lnTo>
                  <a:lnTo>
                    <a:pt x="2846" y="362"/>
                  </a:lnTo>
                  <a:lnTo>
                    <a:pt x="2849" y="368"/>
                  </a:lnTo>
                  <a:lnTo>
                    <a:pt x="2852" y="374"/>
                  </a:lnTo>
                  <a:lnTo>
                    <a:pt x="2854" y="380"/>
                  </a:lnTo>
                  <a:lnTo>
                    <a:pt x="2855" y="386"/>
                  </a:lnTo>
                  <a:lnTo>
                    <a:pt x="2857" y="393"/>
                  </a:lnTo>
                  <a:lnTo>
                    <a:pt x="2859" y="399"/>
                  </a:lnTo>
                  <a:lnTo>
                    <a:pt x="2860" y="405"/>
                  </a:lnTo>
                  <a:lnTo>
                    <a:pt x="2861" y="412"/>
                  </a:lnTo>
                  <a:lnTo>
                    <a:pt x="2862" y="418"/>
                  </a:lnTo>
                  <a:lnTo>
                    <a:pt x="2862" y="425"/>
                  </a:lnTo>
                  <a:lnTo>
                    <a:pt x="2862" y="431"/>
                  </a:lnTo>
                  <a:close/>
                  <a:moveTo>
                    <a:pt x="1432" y="862"/>
                  </a:moveTo>
                  <a:lnTo>
                    <a:pt x="1432" y="800"/>
                  </a:lnTo>
                  <a:lnTo>
                    <a:pt x="1467" y="800"/>
                  </a:lnTo>
                  <a:lnTo>
                    <a:pt x="1503" y="800"/>
                  </a:lnTo>
                  <a:lnTo>
                    <a:pt x="1539" y="799"/>
                  </a:lnTo>
                  <a:lnTo>
                    <a:pt x="1574" y="799"/>
                  </a:lnTo>
                  <a:lnTo>
                    <a:pt x="1609" y="798"/>
                  </a:lnTo>
                  <a:lnTo>
                    <a:pt x="1643" y="797"/>
                  </a:lnTo>
                  <a:lnTo>
                    <a:pt x="1677" y="794"/>
                  </a:lnTo>
                  <a:lnTo>
                    <a:pt x="1712" y="793"/>
                  </a:lnTo>
                  <a:lnTo>
                    <a:pt x="1746" y="791"/>
                  </a:lnTo>
                  <a:lnTo>
                    <a:pt x="1779" y="788"/>
                  </a:lnTo>
                  <a:lnTo>
                    <a:pt x="1813" y="786"/>
                  </a:lnTo>
                  <a:lnTo>
                    <a:pt x="1846" y="782"/>
                  </a:lnTo>
                  <a:lnTo>
                    <a:pt x="1878" y="780"/>
                  </a:lnTo>
                  <a:lnTo>
                    <a:pt x="1910" y="776"/>
                  </a:lnTo>
                  <a:lnTo>
                    <a:pt x="1942" y="773"/>
                  </a:lnTo>
                  <a:lnTo>
                    <a:pt x="1973" y="769"/>
                  </a:lnTo>
                  <a:lnTo>
                    <a:pt x="2004" y="766"/>
                  </a:lnTo>
                  <a:lnTo>
                    <a:pt x="2034" y="761"/>
                  </a:lnTo>
                  <a:lnTo>
                    <a:pt x="2064" y="757"/>
                  </a:lnTo>
                  <a:lnTo>
                    <a:pt x="2094" y="753"/>
                  </a:lnTo>
                  <a:lnTo>
                    <a:pt x="2123" y="748"/>
                  </a:lnTo>
                  <a:lnTo>
                    <a:pt x="2152" y="743"/>
                  </a:lnTo>
                  <a:lnTo>
                    <a:pt x="2180" y="738"/>
                  </a:lnTo>
                  <a:lnTo>
                    <a:pt x="2209" y="733"/>
                  </a:lnTo>
                  <a:lnTo>
                    <a:pt x="2236" y="728"/>
                  </a:lnTo>
                  <a:lnTo>
                    <a:pt x="2263" y="722"/>
                  </a:lnTo>
                  <a:lnTo>
                    <a:pt x="2289" y="716"/>
                  </a:lnTo>
                  <a:lnTo>
                    <a:pt x="2315" y="710"/>
                  </a:lnTo>
                  <a:lnTo>
                    <a:pt x="2340" y="704"/>
                  </a:lnTo>
                  <a:lnTo>
                    <a:pt x="2365" y="698"/>
                  </a:lnTo>
                  <a:lnTo>
                    <a:pt x="2389" y="691"/>
                  </a:lnTo>
                  <a:lnTo>
                    <a:pt x="2413" y="685"/>
                  </a:lnTo>
                  <a:lnTo>
                    <a:pt x="2436" y="678"/>
                  </a:lnTo>
                  <a:lnTo>
                    <a:pt x="2459" y="671"/>
                  </a:lnTo>
                  <a:lnTo>
                    <a:pt x="2480" y="664"/>
                  </a:lnTo>
                  <a:lnTo>
                    <a:pt x="2502" y="657"/>
                  </a:lnTo>
                  <a:lnTo>
                    <a:pt x="2523" y="649"/>
                  </a:lnTo>
                  <a:lnTo>
                    <a:pt x="2542" y="642"/>
                  </a:lnTo>
                  <a:lnTo>
                    <a:pt x="2562" y="634"/>
                  </a:lnTo>
                  <a:lnTo>
                    <a:pt x="2581" y="627"/>
                  </a:lnTo>
                  <a:lnTo>
                    <a:pt x="2589" y="622"/>
                  </a:lnTo>
                  <a:lnTo>
                    <a:pt x="2599" y="619"/>
                  </a:lnTo>
                  <a:lnTo>
                    <a:pt x="2607" y="615"/>
                  </a:lnTo>
                  <a:lnTo>
                    <a:pt x="2616" y="610"/>
                  </a:lnTo>
                  <a:lnTo>
                    <a:pt x="2624" y="607"/>
                  </a:lnTo>
                  <a:lnTo>
                    <a:pt x="2632" y="603"/>
                  </a:lnTo>
                  <a:lnTo>
                    <a:pt x="2640" y="598"/>
                  </a:lnTo>
                  <a:lnTo>
                    <a:pt x="2649" y="595"/>
                  </a:lnTo>
                  <a:lnTo>
                    <a:pt x="2656" y="590"/>
                  </a:lnTo>
                  <a:lnTo>
                    <a:pt x="2664" y="587"/>
                  </a:lnTo>
                  <a:lnTo>
                    <a:pt x="2671" y="582"/>
                  </a:lnTo>
                  <a:lnTo>
                    <a:pt x="2678" y="578"/>
                  </a:lnTo>
                  <a:lnTo>
                    <a:pt x="2684" y="574"/>
                  </a:lnTo>
                  <a:lnTo>
                    <a:pt x="2691" y="570"/>
                  </a:lnTo>
                  <a:lnTo>
                    <a:pt x="2699" y="565"/>
                  </a:lnTo>
                  <a:lnTo>
                    <a:pt x="2704" y="562"/>
                  </a:lnTo>
                  <a:lnTo>
                    <a:pt x="2710" y="557"/>
                  </a:lnTo>
                  <a:lnTo>
                    <a:pt x="2716" y="553"/>
                  </a:lnTo>
                  <a:lnTo>
                    <a:pt x="2722" y="549"/>
                  </a:lnTo>
                  <a:lnTo>
                    <a:pt x="2728" y="545"/>
                  </a:lnTo>
                  <a:lnTo>
                    <a:pt x="2733" y="540"/>
                  </a:lnTo>
                  <a:lnTo>
                    <a:pt x="2738" y="536"/>
                  </a:lnTo>
                  <a:lnTo>
                    <a:pt x="2744" y="532"/>
                  </a:lnTo>
                  <a:lnTo>
                    <a:pt x="2748" y="527"/>
                  </a:lnTo>
                  <a:lnTo>
                    <a:pt x="2752" y="524"/>
                  </a:lnTo>
                  <a:lnTo>
                    <a:pt x="2757" y="519"/>
                  </a:lnTo>
                  <a:lnTo>
                    <a:pt x="2760" y="515"/>
                  </a:lnTo>
                  <a:lnTo>
                    <a:pt x="2765" y="511"/>
                  </a:lnTo>
                  <a:lnTo>
                    <a:pt x="2769" y="506"/>
                  </a:lnTo>
                  <a:lnTo>
                    <a:pt x="2772" y="502"/>
                  </a:lnTo>
                  <a:lnTo>
                    <a:pt x="2776" y="498"/>
                  </a:lnTo>
                  <a:lnTo>
                    <a:pt x="2778" y="494"/>
                  </a:lnTo>
                  <a:lnTo>
                    <a:pt x="2782" y="489"/>
                  </a:lnTo>
                  <a:lnTo>
                    <a:pt x="2784" y="486"/>
                  </a:lnTo>
                  <a:lnTo>
                    <a:pt x="2786" y="482"/>
                  </a:lnTo>
                  <a:lnTo>
                    <a:pt x="2789" y="477"/>
                  </a:lnTo>
                  <a:lnTo>
                    <a:pt x="2791" y="474"/>
                  </a:lnTo>
                  <a:lnTo>
                    <a:pt x="2792" y="470"/>
                  </a:lnTo>
                  <a:lnTo>
                    <a:pt x="2793" y="466"/>
                  </a:lnTo>
                  <a:lnTo>
                    <a:pt x="2796" y="462"/>
                  </a:lnTo>
                  <a:lnTo>
                    <a:pt x="2797" y="458"/>
                  </a:lnTo>
                  <a:lnTo>
                    <a:pt x="2798" y="454"/>
                  </a:lnTo>
                  <a:lnTo>
                    <a:pt x="2799" y="450"/>
                  </a:lnTo>
                  <a:lnTo>
                    <a:pt x="2799" y="447"/>
                  </a:lnTo>
                  <a:lnTo>
                    <a:pt x="2801" y="443"/>
                  </a:lnTo>
                  <a:lnTo>
                    <a:pt x="2801" y="439"/>
                  </a:lnTo>
                  <a:lnTo>
                    <a:pt x="2801" y="435"/>
                  </a:lnTo>
                  <a:lnTo>
                    <a:pt x="2801" y="431"/>
                  </a:lnTo>
                  <a:lnTo>
                    <a:pt x="2862" y="431"/>
                  </a:lnTo>
                  <a:lnTo>
                    <a:pt x="2862" y="438"/>
                  </a:lnTo>
                  <a:lnTo>
                    <a:pt x="2862" y="444"/>
                  </a:lnTo>
                  <a:lnTo>
                    <a:pt x="2861" y="450"/>
                  </a:lnTo>
                  <a:lnTo>
                    <a:pt x="2860" y="457"/>
                  </a:lnTo>
                  <a:lnTo>
                    <a:pt x="2859" y="463"/>
                  </a:lnTo>
                  <a:lnTo>
                    <a:pt x="2857" y="470"/>
                  </a:lnTo>
                  <a:lnTo>
                    <a:pt x="2855" y="476"/>
                  </a:lnTo>
                  <a:lnTo>
                    <a:pt x="2854" y="482"/>
                  </a:lnTo>
                  <a:lnTo>
                    <a:pt x="2852" y="488"/>
                  </a:lnTo>
                  <a:lnTo>
                    <a:pt x="2849" y="495"/>
                  </a:lnTo>
                  <a:lnTo>
                    <a:pt x="2846" y="501"/>
                  </a:lnTo>
                  <a:lnTo>
                    <a:pt x="2843" y="507"/>
                  </a:lnTo>
                  <a:lnTo>
                    <a:pt x="2840" y="513"/>
                  </a:lnTo>
                  <a:lnTo>
                    <a:pt x="2836" y="519"/>
                  </a:lnTo>
                  <a:lnTo>
                    <a:pt x="2833" y="524"/>
                  </a:lnTo>
                  <a:lnTo>
                    <a:pt x="2829" y="530"/>
                  </a:lnTo>
                  <a:lnTo>
                    <a:pt x="2824" y="536"/>
                  </a:lnTo>
                  <a:lnTo>
                    <a:pt x="2820" y="541"/>
                  </a:lnTo>
                  <a:lnTo>
                    <a:pt x="2815" y="546"/>
                  </a:lnTo>
                  <a:lnTo>
                    <a:pt x="2810" y="552"/>
                  </a:lnTo>
                  <a:lnTo>
                    <a:pt x="2805" y="557"/>
                  </a:lnTo>
                  <a:lnTo>
                    <a:pt x="2801" y="563"/>
                  </a:lnTo>
                  <a:lnTo>
                    <a:pt x="2795" y="568"/>
                  </a:lnTo>
                  <a:lnTo>
                    <a:pt x="2790" y="574"/>
                  </a:lnTo>
                  <a:lnTo>
                    <a:pt x="2784" y="578"/>
                  </a:lnTo>
                  <a:lnTo>
                    <a:pt x="2778" y="583"/>
                  </a:lnTo>
                  <a:lnTo>
                    <a:pt x="2772" y="588"/>
                  </a:lnTo>
                  <a:lnTo>
                    <a:pt x="2766" y="594"/>
                  </a:lnTo>
                  <a:lnTo>
                    <a:pt x="2759" y="598"/>
                  </a:lnTo>
                  <a:lnTo>
                    <a:pt x="2753" y="603"/>
                  </a:lnTo>
                  <a:lnTo>
                    <a:pt x="2746" y="608"/>
                  </a:lnTo>
                  <a:lnTo>
                    <a:pt x="2739" y="613"/>
                  </a:lnTo>
                  <a:lnTo>
                    <a:pt x="2732" y="617"/>
                  </a:lnTo>
                  <a:lnTo>
                    <a:pt x="2725" y="622"/>
                  </a:lnTo>
                  <a:lnTo>
                    <a:pt x="2718" y="627"/>
                  </a:lnTo>
                  <a:lnTo>
                    <a:pt x="2709" y="632"/>
                  </a:lnTo>
                  <a:lnTo>
                    <a:pt x="2702" y="636"/>
                  </a:lnTo>
                  <a:lnTo>
                    <a:pt x="2694" y="640"/>
                  </a:lnTo>
                  <a:lnTo>
                    <a:pt x="2685" y="645"/>
                  </a:lnTo>
                  <a:lnTo>
                    <a:pt x="2677" y="649"/>
                  </a:lnTo>
                  <a:lnTo>
                    <a:pt x="2669" y="654"/>
                  </a:lnTo>
                  <a:lnTo>
                    <a:pt x="2659" y="658"/>
                  </a:lnTo>
                  <a:lnTo>
                    <a:pt x="2651" y="663"/>
                  </a:lnTo>
                  <a:lnTo>
                    <a:pt x="2642" y="667"/>
                  </a:lnTo>
                  <a:lnTo>
                    <a:pt x="2633" y="671"/>
                  </a:lnTo>
                  <a:lnTo>
                    <a:pt x="2624" y="676"/>
                  </a:lnTo>
                  <a:lnTo>
                    <a:pt x="2614" y="679"/>
                  </a:lnTo>
                  <a:lnTo>
                    <a:pt x="2605" y="684"/>
                  </a:lnTo>
                  <a:lnTo>
                    <a:pt x="2585" y="691"/>
                  </a:lnTo>
                  <a:lnTo>
                    <a:pt x="2565" y="699"/>
                  </a:lnTo>
                  <a:lnTo>
                    <a:pt x="2543" y="708"/>
                  </a:lnTo>
                  <a:lnTo>
                    <a:pt x="2522" y="715"/>
                  </a:lnTo>
                  <a:lnTo>
                    <a:pt x="2500" y="723"/>
                  </a:lnTo>
                  <a:lnTo>
                    <a:pt x="2477" y="730"/>
                  </a:lnTo>
                  <a:lnTo>
                    <a:pt x="2454" y="737"/>
                  </a:lnTo>
                  <a:lnTo>
                    <a:pt x="2431" y="744"/>
                  </a:lnTo>
                  <a:lnTo>
                    <a:pt x="2406" y="750"/>
                  </a:lnTo>
                  <a:lnTo>
                    <a:pt x="2381" y="757"/>
                  </a:lnTo>
                  <a:lnTo>
                    <a:pt x="2356" y="763"/>
                  </a:lnTo>
                  <a:lnTo>
                    <a:pt x="2330" y="771"/>
                  </a:lnTo>
                  <a:lnTo>
                    <a:pt x="2302" y="776"/>
                  </a:lnTo>
                  <a:lnTo>
                    <a:pt x="2275" y="782"/>
                  </a:lnTo>
                  <a:lnTo>
                    <a:pt x="2248" y="788"/>
                  </a:lnTo>
                  <a:lnTo>
                    <a:pt x="2221" y="793"/>
                  </a:lnTo>
                  <a:lnTo>
                    <a:pt x="2192" y="799"/>
                  </a:lnTo>
                  <a:lnTo>
                    <a:pt x="2162" y="804"/>
                  </a:lnTo>
                  <a:lnTo>
                    <a:pt x="2134" y="808"/>
                  </a:lnTo>
                  <a:lnTo>
                    <a:pt x="2103" y="813"/>
                  </a:lnTo>
                  <a:lnTo>
                    <a:pt x="2074" y="818"/>
                  </a:lnTo>
                  <a:lnTo>
                    <a:pt x="2043" y="823"/>
                  </a:lnTo>
                  <a:lnTo>
                    <a:pt x="2012" y="826"/>
                  </a:lnTo>
                  <a:lnTo>
                    <a:pt x="1980" y="831"/>
                  </a:lnTo>
                  <a:lnTo>
                    <a:pt x="1948" y="835"/>
                  </a:lnTo>
                  <a:lnTo>
                    <a:pt x="1916" y="838"/>
                  </a:lnTo>
                  <a:lnTo>
                    <a:pt x="1884" y="842"/>
                  </a:lnTo>
                  <a:lnTo>
                    <a:pt x="1851" y="844"/>
                  </a:lnTo>
                  <a:lnTo>
                    <a:pt x="1817" y="848"/>
                  </a:lnTo>
                  <a:lnTo>
                    <a:pt x="1784" y="850"/>
                  </a:lnTo>
                  <a:lnTo>
                    <a:pt x="1750" y="852"/>
                  </a:lnTo>
                  <a:lnTo>
                    <a:pt x="1715" y="854"/>
                  </a:lnTo>
                  <a:lnTo>
                    <a:pt x="1681" y="856"/>
                  </a:lnTo>
                  <a:lnTo>
                    <a:pt x="1647" y="857"/>
                  </a:lnTo>
                  <a:lnTo>
                    <a:pt x="1611" y="860"/>
                  </a:lnTo>
                  <a:lnTo>
                    <a:pt x="1575" y="861"/>
                  </a:lnTo>
                  <a:lnTo>
                    <a:pt x="1540" y="861"/>
                  </a:lnTo>
                  <a:lnTo>
                    <a:pt x="1504" y="862"/>
                  </a:lnTo>
                  <a:lnTo>
                    <a:pt x="1467" y="862"/>
                  </a:lnTo>
                  <a:lnTo>
                    <a:pt x="1432" y="862"/>
                  </a:lnTo>
                  <a:close/>
                  <a:moveTo>
                    <a:pt x="0" y="431"/>
                  </a:moveTo>
                  <a:lnTo>
                    <a:pt x="62" y="431"/>
                  </a:lnTo>
                  <a:lnTo>
                    <a:pt x="62" y="435"/>
                  </a:lnTo>
                  <a:lnTo>
                    <a:pt x="63" y="439"/>
                  </a:lnTo>
                  <a:lnTo>
                    <a:pt x="63" y="443"/>
                  </a:lnTo>
                  <a:lnTo>
                    <a:pt x="63" y="447"/>
                  </a:lnTo>
                  <a:lnTo>
                    <a:pt x="64" y="450"/>
                  </a:lnTo>
                  <a:lnTo>
                    <a:pt x="66" y="454"/>
                  </a:lnTo>
                  <a:lnTo>
                    <a:pt x="67" y="458"/>
                  </a:lnTo>
                  <a:lnTo>
                    <a:pt x="68" y="462"/>
                  </a:lnTo>
                  <a:lnTo>
                    <a:pt x="69" y="466"/>
                  </a:lnTo>
                  <a:lnTo>
                    <a:pt x="72" y="470"/>
                  </a:lnTo>
                  <a:lnTo>
                    <a:pt x="73" y="474"/>
                  </a:lnTo>
                  <a:lnTo>
                    <a:pt x="75" y="477"/>
                  </a:lnTo>
                  <a:lnTo>
                    <a:pt x="77" y="482"/>
                  </a:lnTo>
                  <a:lnTo>
                    <a:pt x="80" y="486"/>
                  </a:lnTo>
                  <a:lnTo>
                    <a:pt x="82" y="489"/>
                  </a:lnTo>
                  <a:lnTo>
                    <a:pt x="85" y="494"/>
                  </a:lnTo>
                  <a:lnTo>
                    <a:pt x="88" y="498"/>
                  </a:lnTo>
                  <a:lnTo>
                    <a:pt x="92" y="502"/>
                  </a:lnTo>
                  <a:lnTo>
                    <a:pt x="95" y="506"/>
                  </a:lnTo>
                  <a:lnTo>
                    <a:pt x="99" y="511"/>
                  </a:lnTo>
                  <a:lnTo>
                    <a:pt x="102" y="515"/>
                  </a:lnTo>
                  <a:lnTo>
                    <a:pt x="106" y="519"/>
                  </a:lnTo>
                  <a:lnTo>
                    <a:pt x="111" y="524"/>
                  </a:lnTo>
                  <a:lnTo>
                    <a:pt x="115" y="527"/>
                  </a:lnTo>
                  <a:lnTo>
                    <a:pt x="120" y="532"/>
                  </a:lnTo>
                  <a:lnTo>
                    <a:pt x="125" y="536"/>
                  </a:lnTo>
                  <a:lnTo>
                    <a:pt x="130" y="540"/>
                  </a:lnTo>
                  <a:lnTo>
                    <a:pt x="136" y="545"/>
                  </a:lnTo>
                  <a:lnTo>
                    <a:pt x="140" y="549"/>
                  </a:lnTo>
                  <a:lnTo>
                    <a:pt x="146" y="553"/>
                  </a:lnTo>
                  <a:lnTo>
                    <a:pt x="152" y="557"/>
                  </a:lnTo>
                  <a:lnTo>
                    <a:pt x="159" y="562"/>
                  </a:lnTo>
                  <a:lnTo>
                    <a:pt x="165" y="565"/>
                  </a:lnTo>
                  <a:lnTo>
                    <a:pt x="171" y="570"/>
                  </a:lnTo>
                  <a:lnTo>
                    <a:pt x="178" y="574"/>
                  </a:lnTo>
                  <a:lnTo>
                    <a:pt x="185" y="578"/>
                  </a:lnTo>
                  <a:lnTo>
                    <a:pt x="193" y="582"/>
                  </a:lnTo>
                  <a:lnTo>
                    <a:pt x="200" y="587"/>
                  </a:lnTo>
                  <a:lnTo>
                    <a:pt x="207" y="590"/>
                  </a:lnTo>
                  <a:lnTo>
                    <a:pt x="215" y="595"/>
                  </a:lnTo>
                  <a:lnTo>
                    <a:pt x="222" y="598"/>
                  </a:lnTo>
                  <a:lnTo>
                    <a:pt x="230" y="603"/>
                  </a:lnTo>
                  <a:lnTo>
                    <a:pt x="239" y="607"/>
                  </a:lnTo>
                  <a:lnTo>
                    <a:pt x="247" y="610"/>
                  </a:lnTo>
                  <a:lnTo>
                    <a:pt x="255" y="615"/>
                  </a:lnTo>
                  <a:lnTo>
                    <a:pt x="265" y="619"/>
                  </a:lnTo>
                  <a:lnTo>
                    <a:pt x="273" y="622"/>
                  </a:lnTo>
                  <a:lnTo>
                    <a:pt x="283" y="627"/>
                  </a:lnTo>
                  <a:lnTo>
                    <a:pt x="292" y="630"/>
                  </a:lnTo>
                  <a:lnTo>
                    <a:pt x="302" y="634"/>
                  </a:lnTo>
                  <a:lnTo>
                    <a:pt x="311" y="638"/>
                  </a:lnTo>
                  <a:lnTo>
                    <a:pt x="321" y="642"/>
                  </a:lnTo>
                  <a:lnTo>
                    <a:pt x="330" y="646"/>
                  </a:lnTo>
                  <a:lnTo>
                    <a:pt x="341" y="649"/>
                  </a:lnTo>
                  <a:lnTo>
                    <a:pt x="350" y="653"/>
                  </a:lnTo>
                  <a:lnTo>
                    <a:pt x="361" y="657"/>
                  </a:lnTo>
                  <a:lnTo>
                    <a:pt x="382" y="664"/>
                  </a:lnTo>
                  <a:lnTo>
                    <a:pt x="405" y="671"/>
                  </a:lnTo>
                  <a:lnTo>
                    <a:pt x="427" y="678"/>
                  </a:lnTo>
                  <a:lnTo>
                    <a:pt x="450" y="685"/>
                  </a:lnTo>
                  <a:lnTo>
                    <a:pt x="474" y="691"/>
                  </a:lnTo>
                  <a:lnTo>
                    <a:pt x="499" y="698"/>
                  </a:lnTo>
                  <a:lnTo>
                    <a:pt x="522" y="704"/>
                  </a:lnTo>
                  <a:lnTo>
                    <a:pt x="548" y="710"/>
                  </a:lnTo>
                  <a:lnTo>
                    <a:pt x="574" y="716"/>
                  </a:lnTo>
                  <a:lnTo>
                    <a:pt x="601" y="722"/>
                  </a:lnTo>
                  <a:lnTo>
                    <a:pt x="627" y="728"/>
                  </a:lnTo>
                  <a:lnTo>
                    <a:pt x="655" y="733"/>
                  </a:lnTo>
                  <a:lnTo>
                    <a:pt x="682" y="738"/>
                  </a:lnTo>
                  <a:lnTo>
                    <a:pt x="711" y="743"/>
                  </a:lnTo>
                  <a:lnTo>
                    <a:pt x="739" y="748"/>
                  </a:lnTo>
                  <a:lnTo>
                    <a:pt x="769" y="753"/>
                  </a:lnTo>
                  <a:lnTo>
                    <a:pt x="799" y="757"/>
                  </a:lnTo>
                  <a:lnTo>
                    <a:pt x="828" y="761"/>
                  </a:lnTo>
                  <a:lnTo>
                    <a:pt x="859" y="766"/>
                  </a:lnTo>
                  <a:lnTo>
                    <a:pt x="890" y="769"/>
                  </a:lnTo>
                  <a:lnTo>
                    <a:pt x="922" y="773"/>
                  </a:lnTo>
                  <a:lnTo>
                    <a:pt x="954" y="776"/>
                  </a:lnTo>
                  <a:lnTo>
                    <a:pt x="986" y="780"/>
                  </a:lnTo>
                  <a:lnTo>
                    <a:pt x="1018" y="782"/>
                  </a:lnTo>
                  <a:lnTo>
                    <a:pt x="1051" y="786"/>
                  </a:lnTo>
                  <a:lnTo>
                    <a:pt x="1084" y="788"/>
                  </a:lnTo>
                  <a:lnTo>
                    <a:pt x="1118" y="791"/>
                  </a:lnTo>
                  <a:lnTo>
                    <a:pt x="1151" y="793"/>
                  </a:lnTo>
                  <a:lnTo>
                    <a:pt x="1185" y="794"/>
                  </a:lnTo>
                  <a:lnTo>
                    <a:pt x="1220" y="797"/>
                  </a:lnTo>
                  <a:lnTo>
                    <a:pt x="1254" y="798"/>
                  </a:lnTo>
                  <a:lnTo>
                    <a:pt x="1290" y="799"/>
                  </a:lnTo>
                  <a:lnTo>
                    <a:pt x="1324" y="799"/>
                  </a:lnTo>
                  <a:lnTo>
                    <a:pt x="1360" y="800"/>
                  </a:lnTo>
                  <a:lnTo>
                    <a:pt x="1395" y="800"/>
                  </a:lnTo>
                  <a:lnTo>
                    <a:pt x="1432" y="800"/>
                  </a:lnTo>
                  <a:lnTo>
                    <a:pt x="1432" y="862"/>
                  </a:lnTo>
                  <a:lnTo>
                    <a:pt x="1395" y="862"/>
                  </a:lnTo>
                  <a:lnTo>
                    <a:pt x="1360" y="862"/>
                  </a:lnTo>
                  <a:lnTo>
                    <a:pt x="1323" y="861"/>
                  </a:lnTo>
                  <a:lnTo>
                    <a:pt x="1287" y="861"/>
                  </a:lnTo>
                  <a:lnTo>
                    <a:pt x="1252" y="860"/>
                  </a:lnTo>
                  <a:lnTo>
                    <a:pt x="1217" y="857"/>
                  </a:lnTo>
                  <a:lnTo>
                    <a:pt x="1182" y="856"/>
                  </a:lnTo>
                  <a:lnTo>
                    <a:pt x="1147" y="854"/>
                  </a:lnTo>
                  <a:lnTo>
                    <a:pt x="1114" y="852"/>
                  </a:lnTo>
                  <a:lnTo>
                    <a:pt x="1080" y="850"/>
                  </a:lnTo>
                  <a:lnTo>
                    <a:pt x="1046" y="848"/>
                  </a:lnTo>
                  <a:lnTo>
                    <a:pt x="1012" y="844"/>
                  </a:lnTo>
                  <a:lnTo>
                    <a:pt x="980" y="842"/>
                  </a:lnTo>
                  <a:lnTo>
                    <a:pt x="947" y="838"/>
                  </a:lnTo>
                  <a:lnTo>
                    <a:pt x="915" y="835"/>
                  </a:lnTo>
                  <a:lnTo>
                    <a:pt x="883" y="831"/>
                  </a:lnTo>
                  <a:lnTo>
                    <a:pt x="852" y="826"/>
                  </a:lnTo>
                  <a:lnTo>
                    <a:pt x="821" y="823"/>
                  </a:lnTo>
                  <a:lnTo>
                    <a:pt x="790" y="818"/>
                  </a:lnTo>
                  <a:lnTo>
                    <a:pt x="759" y="813"/>
                  </a:lnTo>
                  <a:lnTo>
                    <a:pt x="730" y="808"/>
                  </a:lnTo>
                  <a:lnTo>
                    <a:pt x="700" y="804"/>
                  </a:lnTo>
                  <a:lnTo>
                    <a:pt x="672" y="799"/>
                  </a:lnTo>
                  <a:lnTo>
                    <a:pt x="643" y="793"/>
                  </a:lnTo>
                  <a:lnTo>
                    <a:pt x="615" y="788"/>
                  </a:lnTo>
                  <a:lnTo>
                    <a:pt x="587" y="782"/>
                  </a:lnTo>
                  <a:lnTo>
                    <a:pt x="560" y="776"/>
                  </a:lnTo>
                  <a:lnTo>
                    <a:pt x="534" y="771"/>
                  </a:lnTo>
                  <a:lnTo>
                    <a:pt x="508" y="763"/>
                  </a:lnTo>
                  <a:lnTo>
                    <a:pt x="482" y="757"/>
                  </a:lnTo>
                  <a:lnTo>
                    <a:pt x="457" y="750"/>
                  </a:lnTo>
                  <a:lnTo>
                    <a:pt x="433" y="744"/>
                  </a:lnTo>
                  <a:lnTo>
                    <a:pt x="410" y="737"/>
                  </a:lnTo>
                  <a:lnTo>
                    <a:pt x="386" y="730"/>
                  </a:lnTo>
                  <a:lnTo>
                    <a:pt x="363" y="723"/>
                  </a:lnTo>
                  <a:lnTo>
                    <a:pt x="341" y="715"/>
                  </a:lnTo>
                  <a:lnTo>
                    <a:pt x="330" y="711"/>
                  </a:lnTo>
                  <a:lnTo>
                    <a:pt x="319" y="708"/>
                  </a:lnTo>
                  <a:lnTo>
                    <a:pt x="309" y="703"/>
                  </a:lnTo>
                  <a:lnTo>
                    <a:pt x="298" y="699"/>
                  </a:lnTo>
                  <a:lnTo>
                    <a:pt x="289" y="696"/>
                  </a:lnTo>
                  <a:lnTo>
                    <a:pt x="278" y="691"/>
                  </a:lnTo>
                  <a:lnTo>
                    <a:pt x="268" y="687"/>
                  </a:lnTo>
                  <a:lnTo>
                    <a:pt x="259" y="684"/>
                  </a:lnTo>
                  <a:lnTo>
                    <a:pt x="249" y="679"/>
                  </a:lnTo>
                  <a:lnTo>
                    <a:pt x="240" y="676"/>
                  </a:lnTo>
                  <a:lnTo>
                    <a:pt x="230" y="671"/>
                  </a:lnTo>
                  <a:lnTo>
                    <a:pt x="221" y="667"/>
                  </a:lnTo>
                  <a:lnTo>
                    <a:pt x="211" y="663"/>
                  </a:lnTo>
                  <a:lnTo>
                    <a:pt x="203" y="658"/>
                  </a:lnTo>
                  <a:lnTo>
                    <a:pt x="195" y="654"/>
                  </a:lnTo>
                  <a:lnTo>
                    <a:pt x="187" y="649"/>
                  </a:lnTo>
                  <a:lnTo>
                    <a:pt x="178" y="645"/>
                  </a:lnTo>
                  <a:lnTo>
                    <a:pt x="170" y="640"/>
                  </a:lnTo>
                  <a:lnTo>
                    <a:pt x="162" y="636"/>
                  </a:lnTo>
                  <a:lnTo>
                    <a:pt x="153" y="632"/>
                  </a:lnTo>
                  <a:lnTo>
                    <a:pt x="146" y="627"/>
                  </a:lnTo>
                  <a:lnTo>
                    <a:pt x="139" y="622"/>
                  </a:lnTo>
                  <a:lnTo>
                    <a:pt x="131" y="617"/>
                  </a:lnTo>
                  <a:lnTo>
                    <a:pt x="124" y="613"/>
                  </a:lnTo>
                  <a:lnTo>
                    <a:pt x="118" y="608"/>
                  </a:lnTo>
                  <a:lnTo>
                    <a:pt x="111" y="603"/>
                  </a:lnTo>
                  <a:lnTo>
                    <a:pt x="104" y="598"/>
                  </a:lnTo>
                  <a:lnTo>
                    <a:pt x="98" y="594"/>
                  </a:lnTo>
                  <a:lnTo>
                    <a:pt x="92" y="588"/>
                  </a:lnTo>
                  <a:lnTo>
                    <a:pt x="85" y="583"/>
                  </a:lnTo>
                  <a:lnTo>
                    <a:pt x="79" y="578"/>
                  </a:lnTo>
                  <a:lnTo>
                    <a:pt x="74" y="574"/>
                  </a:lnTo>
                  <a:lnTo>
                    <a:pt x="68" y="568"/>
                  </a:lnTo>
                  <a:lnTo>
                    <a:pt x="63" y="563"/>
                  </a:lnTo>
                  <a:lnTo>
                    <a:pt x="57" y="557"/>
                  </a:lnTo>
                  <a:lnTo>
                    <a:pt x="53" y="552"/>
                  </a:lnTo>
                  <a:lnTo>
                    <a:pt x="48" y="546"/>
                  </a:lnTo>
                  <a:lnTo>
                    <a:pt x="43" y="541"/>
                  </a:lnTo>
                  <a:lnTo>
                    <a:pt x="38" y="536"/>
                  </a:lnTo>
                  <a:lnTo>
                    <a:pt x="35" y="530"/>
                  </a:lnTo>
                  <a:lnTo>
                    <a:pt x="31" y="524"/>
                  </a:lnTo>
                  <a:lnTo>
                    <a:pt x="28" y="519"/>
                  </a:lnTo>
                  <a:lnTo>
                    <a:pt x="24" y="513"/>
                  </a:lnTo>
                  <a:lnTo>
                    <a:pt x="21" y="507"/>
                  </a:lnTo>
                  <a:lnTo>
                    <a:pt x="17" y="501"/>
                  </a:lnTo>
                  <a:lnTo>
                    <a:pt x="15" y="495"/>
                  </a:lnTo>
                  <a:lnTo>
                    <a:pt x="12" y="488"/>
                  </a:lnTo>
                  <a:lnTo>
                    <a:pt x="10" y="482"/>
                  </a:lnTo>
                  <a:lnTo>
                    <a:pt x="8" y="476"/>
                  </a:lnTo>
                  <a:lnTo>
                    <a:pt x="5" y="470"/>
                  </a:lnTo>
                  <a:lnTo>
                    <a:pt x="4" y="463"/>
                  </a:lnTo>
                  <a:lnTo>
                    <a:pt x="3" y="457"/>
                  </a:lnTo>
                  <a:lnTo>
                    <a:pt x="2" y="450"/>
                  </a:lnTo>
                  <a:lnTo>
                    <a:pt x="2" y="444"/>
                  </a:lnTo>
                  <a:lnTo>
                    <a:pt x="0" y="437"/>
                  </a:lnTo>
                  <a:lnTo>
                    <a:pt x="0" y="431"/>
                  </a:lnTo>
                  <a:close/>
                  <a:moveTo>
                    <a:pt x="1432" y="0"/>
                  </a:moveTo>
                  <a:lnTo>
                    <a:pt x="1432" y="62"/>
                  </a:lnTo>
                  <a:lnTo>
                    <a:pt x="1395" y="62"/>
                  </a:lnTo>
                  <a:lnTo>
                    <a:pt x="1360" y="62"/>
                  </a:lnTo>
                  <a:lnTo>
                    <a:pt x="1324" y="63"/>
                  </a:lnTo>
                  <a:lnTo>
                    <a:pt x="1290" y="64"/>
                  </a:lnTo>
                  <a:lnTo>
                    <a:pt x="1254" y="66"/>
                  </a:lnTo>
                  <a:lnTo>
                    <a:pt x="1220" y="67"/>
                  </a:lnTo>
                  <a:lnTo>
                    <a:pt x="1185" y="68"/>
                  </a:lnTo>
                  <a:lnTo>
                    <a:pt x="1151" y="70"/>
                  </a:lnTo>
                  <a:lnTo>
                    <a:pt x="1118" y="72"/>
                  </a:lnTo>
                  <a:lnTo>
                    <a:pt x="1084" y="74"/>
                  </a:lnTo>
                  <a:lnTo>
                    <a:pt x="1051" y="77"/>
                  </a:lnTo>
                  <a:lnTo>
                    <a:pt x="1018" y="80"/>
                  </a:lnTo>
                  <a:lnTo>
                    <a:pt x="986" y="82"/>
                  </a:lnTo>
                  <a:lnTo>
                    <a:pt x="954" y="86"/>
                  </a:lnTo>
                  <a:lnTo>
                    <a:pt x="922" y="89"/>
                  </a:lnTo>
                  <a:lnTo>
                    <a:pt x="890" y="93"/>
                  </a:lnTo>
                  <a:lnTo>
                    <a:pt x="859" y="96"/>
                  </a:lnTo>
                  <a:lnTo>
                    <a:pt x="828" y="101"/>
                  </a:lnTo>
                  <a:lnTo>
                    <a:pt x="799" y="105"/>
                  </a:lnTo>
                  <a:lnTo>
                    <a:pt x="769" y="110"/>
                  </a:lnTo>
                  <a:lnTo>
                    <a:pt x="739" y="114"/>
                  </a:lnTo>
                  <a:lnTo>
                    <a:pt x="711" y="119"/>
                  </a:lnTo>
                  <a:lnTo>
                    <a:pt x="682" y="125"/>
                  </a:lnTo>
                  <a:lnTo>
                    <a:pt x="655" y="130"/>
                  </a:lnTo>
                  <a:lnTo>
                    <a:pt x="627" y="136"/>
                  </a:lnTo>
                  <a:lnTo>
                    <a:pt x="601" y="140"/>
                  </a:lnTo>
                  <a:lnTo>
                    <a:pt x="574" y="146"/>
                  </a:lnTo>
                  <a:lnTo>
                    <a:pt x="548" y="152"/>
                  </a:lnTo>
                  <a:lnTo>
                    <a:pt x="522" y="158"/>
                  </a:lnTo>
                  <a:lnTo>
                    <a:pt x="499" y="165"/>
                  </a:lnTo>
                  <a:lnTo>
                    <a:pt x="474" y="171"/>
                  </a:lnTo>
                  <a:lnTo>
                    <a:pt x="450" y="178"/>
                  </a:lnTo>
                  <a:lnTo>
                    <a:pt x="427" y="184"/>
                  </a:lnTo>
                  <a:lnTo>
                    <a:pt x="405" y="191"/>
                  </a:lnTo>
                  <a:lnTo>
                    <a:pt x="382" y="199"/>
                  </a:lnTo>
                  <a:lnTo>
                    <a:pt x="361" y="206"/>
                  </a:lnTo>
                  <a:lnTo>
                    <a:pt x="341" y="213"/>
                  </a:lnTo>
                  <a:lnTo>
                    <a:pt x="321" y="221"/>
                  </a:lnTo>
                  <a:lnTo>
                    <a:pt x="302" y="228"/>
                  </a:lnTo>
                  <a:lnTo>
                    <a:pt x="283" y="235"/>
                  </a:lnTo>
                  <a:lnTo>
                    <a:pt x="265" y="244"/>
                  </a:lnTo>
                  <a:lnTo>
                    <a:pt x="247" y="252"/>
                  </a:lnTo>
                  <a:lnTo>
                    <a:pt x="239" y="255"/>
                  </a:lnTo>
                  <a:lnTo>
                    <a:pt x="230" y="260"/>
                  </a:lnTo>
                  <a:lnTo>
                    <a:pt x="222" y="264"/>
                  </a:lnTo>
                  <a:lnTo>
                    <a:pt x="215" y="267"/>
                  </a:lnTo>
                  <a:lnTo>
                    <a:pt x="207" y="272"/>
                  </a:lnTo>
                  <a:lnTo>
                    <a:pt x="200" y="276"/>
                  </a:lnTo>
                  <a:lnTo>
                    <a:pt x="193" y="280"/>
                  </a:lnTo>
                  <a:lnTo>
                    <a:pt x="185" y="284"/>
                  </a:lnTo>
                  <a:lnTo>
                    <a:pt x="178" y="289"/>
                  </a:lnTo>
                  <a:lnTo>
                    <a:pt x="171" y="292"/>
                  </a:lnTo>
                  <a:lnTo>
                    <a:pt x="165" y="297"/>
                  </a:lnTo>
                  <a:lnTo>
                    <a:pt x="159" y="301"/>
                  </a:lnTo>
                  <a:lnTo>
                    <a:pt x="152" y="305"/>
                  </a:lnTo>
                  <a:lnTo>
                    <a:pt x="146" y="310"/>
                  </a:lnTo>
                  <a:lnTo>
                    <a:pt x="140" y="314"/>
                  </a:lnTo>
                  <a:lnTo>
                    <a:pt x="136" y="318"/>
                  </a:lnTo>
                  <a:lnTo>
                    <a:pt x="130" y="322"/>
                  </a:lnTo>
                  <a:lnTo>
                    <a:pt x="125" y="327"/>
                  </a:lnTo>
                  <a:lnTo>
                    <a:pt x="120" y="330"/>
                  </a:lnTo>
                  <a:lnTo>
                    <a:pt x="115" y="335"/>
                  </a:lnTo>
                  <a:lnTo>
                    <a:pt x="111" y="340"/>
                  </a:lnTo>
                  <a:lnTo>
                    <a:pt x="106" y="343"/>
                  </a:lnTo>
                  <a:lnTo>
                    <a:pt x="102" y="348"/>
                  </a:lnTo>
                  <a:lnTo>
                    <a:pt x="99" y="352"/>
                  </a:lnTo>
                  <a:lnTo>
                    <a:pt x="95" y="356"/>
                  </a:lnTo>
                  <a:lnTo>
                    <a:pt x="92" y="360"/>
                  </a:lnTo>
                  <a:lnTo>
                    <a:pt x="88" y="365"/>
                  </a:lnTo>
                  <a:lnTo>
                    <a:pt x="85" y="368"/>
                  </a:lnTo>
                  <a:lnTo>
                    <a:pt x="82" y="373"/>
                  </a:lnTo>
                  <a:lnTo>
                    <a:pt x="80" y="377"/>
                  </a:lnTo>
                  <a:lnTo>
                    <a:pt x="77" y="381"/>
                  </a:lnTo>
                  <a:lnTo>
                    <a:pt x="75" y="385"/>
                  </a:lnTo>
                  <a:lnTo>
                    <a:pt x="73" y="388"/>
                  </a:lnTo>
                  <a:lnTo>
                    <a:pt x="72" y="393"/>
                  </a:lnTo>
                  <a:lnTo>
                    <a:pt x="69" y="397"/>
                  </a:lnTo>
                  <a:lnTo>
                    <a:pt x="68" y="400"/>
                  </a:lnTo>
                  <a:lnTo>
                    <a:pt x="67" y="405"/>
                  </a:lnTo>
                  <a:lnTo>
                    <a:pt x="66" y="409"/>
                  </a:lnTo>
                  <a:lnTo>
                    <a:pt x="64" y="412"/>
                  </a:lnTo>
                  <a:lnTo>
                    <a:pt x="63" y="416"/>
                  </a:lnTo>
                  <a:lnTo>
                    <a:pt x="63" y="419"/>
                  </a:lnTo>
                  <a:lnTo>
                    <a:pt x="63" y="424"/>
                  </a:lnTo>
                  <a:lnTo>
                    <a:pt x="62" y="428"/>
                  </a:lnTo>
                  <a:lnTo>
                    <a:pt x="62" y="431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2" y="418"/>
                  </a:lnTo>
                  <a:lnTo>
                    <a:pt x="2" y="412"/>
                  </a:lnTo>
                  <a:lnTo>
                    <a:pt x="3" y="405"/>
                  </a:lnTo>
                  <a:lnTo>
                    <a:pt x="4" y="399"/>
                  </a:lnTo>
                  <a:lnTo>
                    <a:pt x="5" y="392"/>
                  </a:lnTo>
                  <a:lnTo>
                    <a:pt x="8" y="386"/>
                  </a:lnTo>
                  <a:lnTo>
                    <a:pt x="10" y="380"/>
                  </a:lnTo>
                  <a:lnTo>
                    <a:pt x="12" y="374"/>
                  </a:lnTo>
                  <a:lnTo>
                    <a:pt x="15" y="368"/>
                  </a:lnTo>
                  <a:lnTo>
                    <a:pt x="17" y="362"/>
                  </a:lnTo>
                  <a:lnTo>
                    <a:pt x="21" y="356"/>
                  </a:lnTo>
                  <a:lnTo>
                    <a:pt x="24" y="350"/>
                  </a:lnTo>
                  <a:lnTo>
                    <a:pt x="28" y="344"/>
                  </a:lnTo>
                  <a:lnTo>
                    <a:pt x="31" y="339"/>
                  </a:lnTo>
                  <a:lnTo>
                    <a:pt x="35" y="333"/>
                  </a:lnTo>
                  <a:lnTo>
                    <a:pt x="40" y="327"/>
                  </a:lnTo>
                  <a:lnTo>
                    <a:pt x="43" y="322"/>
                  </a:lnTo>
                  <a:lnTo>
                    <a:pt x="48" y="316"/>
                  </a:lnTo>
                  <a:lnTo>
                    <a:pt x="53" y="310"/>
                  </a:lnTo>
                  <a:lnTo>
                    <a:pt x="57" y="305"/>
                  </a:lnTo>
                  <a:lnTo>
                    <a:pt x="63" y="299"/>
                  </a:lnTo>
                  <a:lnTo>
                    <a:pt x="68" y="295"/>
                  </a:lnTo>
                  <a:lnTo>
                    <a:pt x="74" y="290"/>
                  </a:lnTo>
                  <a:lnTo>
                    <a:pt x="79" y="284"/>
                  </a:lnTo>
                  <a:lnTo>
                    <a:pt x="85" y="279"/>
                  </a:lnTo>
                  <a:lnTo>
                    <a:pt x="92" y="274"/>
                  </a:lnTo>
                  <a:lnTo>
                    <a:pt x="98" y="270"/>
                  </a:lnTo>
                  <a:lnTo>
                    <a:pt x="104" y="265"/>
                  </a:lnTo>
                  <a:lnTo>
                    <a:pt x="111" y="259"/>
                  </a:lnTo>
                  <a:lnTo>
                    <a:pt x="118" y="254"/>
                  </a:lnTo>
                  <a:lnTo>
                    <a:pt x="124" y="250"/>
                  </a:lnTo>
                  <a:lnTo>
                    <a:pt x="131" y="245"/>
                  </a:lnTo>
                  <a:lnTo>
                    <a:pt x="139" y="240"/>
                  </a:lnTo>
                  <a:lnTo>
                    <a:pt x="146" y="235"/>
                  </a:lnTo>
                  <a:lnTo>
                    <a:pt x="153" y="232"/>
                  </a:lnTo>
                  <a:lnTo>
                    <a:pt x="162" y="227"/>
                  </a:lnTo>
                  <a:lnTo>
                    <a:pt x="170" y="222"/>
                  </a:lnTo>
                  <a:lnTo>
                    <a:pt x="178" y="218"/>
                  </a:lnTo>
                  <a:lnTo>
                    <a:pt x="187" y="213"/>
                  </a:lnTo>
                  <a:lnTo>
                    <a:pt x="195" y="209"/>
                  </a:lnTo>
                  <a:lnTo>
                    <a:pt x="203" y="204"/>
                  </a:lnTo>
                  <a:lnTo>
                    <a:pt x="211" y="200"/>
                  </a:lnTo>
                  <a:lnTo>
                    <a:pt x="221" y="196"/>
                  </a:lnTo>
                  <a:lnTo>
                    <a:pt x="240" y="188"/>
                  </a:lnTo>
                  <a:lnTo>
                    <a:pt x="259" y="180"/>
                  </a:lnTo>
                  <a:lnTo>
                    <a:pt x="278" y="171"/>
                  </a:lnTo>
                  <a:lnTo>
                    <a:pt x="298" y="163"/>
                  </a:lnTo>
                  <a:lnTo>
                    <a:pt x="319" y="155"/>
                  </a:lnTo>
                  <a:lnTo>
                    <a:pt x="341" y="147"/>
                  </a:lnTo>
                  <a:lnTo>
                    <a:pt x="363" y="140"/>
                  </a:lnTo>
                  <a:lnTo>
                    <a:pt x="386" y="133"/>
                  </a:lnTo>
                  <a:lnTo>
                    <a:pt x="410" y="125"/>
                  </a:lnTo>
                  <a:lnTo>
                    <a:pt x="433" y="119"/>
                  </a:lnTo>
                  <a:lnTo>
                    <a:pt x="457" y="112"/>
                  </a:lnTo>
                  <a:lnTo>
                    <a:pt x="482" y="105"/>
                  </a:lnTo>
                  <a:lnTo>
                    <a:pt x="508" y="99"/>
                  </a:lnTo>
                  <a:lnTo>
                    <a:pt x="534" y="93"/>
                  </a:lnTo>
                  <a:lnTo>
                    <a:pt x="560" y="86"/>
                  </a:lnTo>
                  <a:lnTo>
                    <a:pt x="587" y="80"/>
                  </a:lnTo>
                  <a:lnTo>
                    <a:pt x="615" y="75"/>
                  </a:lnTo>
                  <a:lnTo>
                    <a:pt x="643" y="69"/>
                  </a:lnTo>
                  <a:lnTo>
                    <a:pt x="672" y="63"/>
                  </a:lnTo>
                  <a:lnTo>
                    <a:pt x="700" y="58"/>
                  </a:lnTo>
                  <a:lnTo>
                    <a:pt x="730" y="54"/>
                  </a:lnTo>
                  <a:lnTo>
                    <a:pt x="759" y="49"/>
                  </a:lnTo>
                  <a:lnTo>
                    <a:pt x="790" y="44"/>
                  </a:lnTo>
                  <a:lnTo>
                    <a:pt x="821" y="40"/>
                  </a:lnTo>
                  <a:lnTo>
                    <a:pt x="852" y="36"/>
                  </a:lnTo>
                  <a:lnTo>
                    <a:pt x="883" y="31"/>
                  </a:lnTo>
                  <a:lnTo>
                    <a:pt x="915" y="28"/>
                  </a:lnTo>
                  <a:lnTo>
                    <a:pt x="947" y="24"/>
                  </a:lnTo>
                  <a:lnTo>
                    <a:pt x="980" y="22"/>
                  </a:lnTo>
                  <a:lnTo>
                    <a:pt x="1012" y="18"/>
                  </a:lnTo>
                  <a:lnTo>
                    <a:pt x="1046" y="16"/>
                  </a:lnTo>
                  <a:lnTo>
                    <a:pt x="1080" y="12"/>
                  </a:lnTo>
                  <a:lnTo>
                    <a:pt x="1114" y="11"/>
                  </a:lnTo>
                  <a:lnTo>
                    <a:pt x="1147" y="9"/>
                  </a:lnTo>
                  <a:lnTo>
                    <a:pt x="1182" y="6"/>
                  </a:lnTo>
                  <a:lnTo>
                    <a:pt x="1217" y="5"/>
                  </a:lnTo>
                  <a:lnTo>
                    <a:pt x="1252" y="4"/>
                  </a:lnTo>
                  <a:lnTo>
                    <a:pt x="1287" y="3"/>
                  </a:lnTo>
                  <a:lnTo>
                    <a:pt x="1323" y="2"/>
                  </a:lnTo>
                  <a:lnTo>
                    <a:pt x="1360" y="0"/>
                  </a:lnTo>
                  <a:lnTo>
                    <a:pt x="1395" y="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8" name="Freeform 45">
              <a:extLst>
                <a:ext uri="{FF2B5EF4-FFF2-40B4-BE49-F238E27FC236}">
                  <a16:creationId xmlns:a16="http://schemas.microsoft.com/office/drawing/2014/main" id="{702837DE-B01F-45AD-B4CF-E39088720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6" y="2773"/>
              <a:ext cx="717" cy="622"/>
            </a:xfrm>
            <a:custGeom>
              <a:avLst/>
              <a:gdLst>
                <a:gd name="T0" fmla="*/ 0 w 2866"/>
                <a:gd name="T1" fmla="*/ 0 h 2485"/>
                <a:gd name="T2" fmla="*/ 0 w 2866"/>
                <a:gd name="T3" fmla="*/ 0 h 2485"/>
                <a:gd name="T4" fmla="*/ 0 w 2866"/>
                <a:gd name="T5" fmla="*/ 0 h 2485"/>
                <a:gd name="T6" fmla="*/ 0 w 2866"/>
                <a:gd name="T7" fmla="*/ 0 h 2485"/>
                <a:gd name="T8" fmla="*/ 0 w 2866"/>
                <a:gd name="T9" fmla="*/ 0 h 2485"/>
                <a:gd name="T10" fmla="*/ 0 w 2866"/>
                <a:gd name="T11" fmla="*/ 0 h 2485"/>
                <a:gd name="T12" fmla="*/ 0 w 2866"/>
                <a:gd name="T13" fmla="*/ 0 h 2485"/>
                <a:gd name="T14" fmla="*/ 0 w 2866"/>
                <a:gd name="T15" fmla="*/ 0 h 2485"/>
                <a:gd name="T16" fmla="*/ 0 w 2866"/>
                <a:gd name="T17" fmla="*/ 0 h 2485"/>
                <a:gd name="T18" fmla="*/ 0 w 2866"/>
                <a:gd name="T19" fmla="*/ 0 h 2485"/>
                <a:gd name="T20" fmla="*/ 0 w 2866"/>
                <a:gd name="T21" fmla="*/ 0 h 2485"/>
                <a:gd name="T22" fmla="*/ 0 w 2866"/>
                <a:gd name="T23" fmla="*/ 0 h 2485"/>
                <a:gd name="T24" fmla="*/ 0 w 2866"/>
                <a:gd name="T25" fmla="*/ 0 h 2485"/>
                <a:gd name="T26" fmla="*/ 0 w 2866"/>
                <a:gd name="T27" fmla="*/ 0 h 2485"/>
                <a:gd name="T28" fmla="*/ 0 w 2866"/>
                <a:gd name="T29" fmla="*/ 0 h 2485"/>
                <a:gd name="T30" fmla="*/ 0 w 2866"/>
                <a:gd name="T31" fmla="*/ 0 h 2485"/>
                <a:gd name="T32" fmla="*/ 0 w 2866"/>
                <a:gd name="T33" fmla="*/ 0 h 2485"/>
                <a:gd name="T34" fmla="*/ 0 w 2866"/>
                <a:gd name="T35" fmla="*/ 0 h 2485"/>
                <a:gd name="T36" fmla="*/ 0 w 2866"/>
                <a:gd name="T37" fmla="*/ 0 h 2485"/>
                <a:gd name="T38" fmla="*/ 0 w 2866"/>
                <a:gd name="T39" fmla="*/ 0 h 2485"/>
                <a:gd name="T40" fmla="*/ 0 w 2866"/>
                <a:gd name="T41" fmla="*/ 0 h 2485"/>
                <a:gd name="T42" fmla="*/ 0 w 2866"/>
                <a:gd name="T43" fmla="*/ 0 h 2485"/>
                <a:gd name="T44" fmla="*/ 0 w 2866"/>
                <a:gd name="T45" fmla="*/ 0 h 2485"/>
                <a:gd name="T46" fmla="*/ 0 w 2866"/>
                <a:gd name="T47" fmla="*/ 0 h 2485"/>
                <a:gd name="T48" fmla="*/ 0 w 2866"/>
                <a:gd name="T49" fmla="*/ 0 h 2485"/>
                <a:gd name="T50" fmla="*/ 0 w 2866"/>
                <a:gd name="T51" fmla="*/ 0 h 2485"/>
                <a:gd name="T52" fmla="*/ 0 w 2866"/>
                <a:gd name="T53" fmla="*/ 0 h 2485"/>
                <a:gd name="T54" fmla="*/ 0 w 2866"/>
                <a:gd name="T55" fmla="*/ 0 h 2485"/>
                <a:gd name="T56" fmla="*/ 0 w 2866"/>
                <a:gd name="T57" fmla="*/ 0 h 2485"/>
                <a:gd name="T58" fmla="*/ 0 w 2866"/>
                <a:gd name="T59" fmla="*/ 0 h 2485"/>
                <a:gd name="T60" fmla="*/ 0 w 2866"/>
                <a:gd name="T61" fmla="*/ 0 h 2485"/>
                <a:gd name="T62" fmla="*/ 0 w 2866"/>
                <a:gd name="T63" fmla="*/ 0 h 2485"/>
                <a:gd name="T64" fmla="*/ 0 w 2866"/>
                <a:gd name="T65" fmla="*/ 0 h 2485"/>
                <a:gd name="T66" fmla="*/ 0 w 2866"/>
                <a:gd name="T67" fmla="*/ 0 h 2485"/>
                <a:gd name="T68" fmla="*/ 0 w 2866"/>
                <a:gd name="T69" fmla="*/ 0 h 2485"/>
                <a:gd name="T70" fmla="*/ 0 w 2866"/>
                <a:gd name="T71" fmla="*/ 0 h 2485"/>
                <a:gd name="T72" fmla="*/ 0 w 2866"/>
                <a:gd name="T73" fmla="*/ 0 h 2485"/>
                <a:gd name="T74" fmla="*/ 0 w 2866"/>
                <a:gd name="T75" fmla="*/ 0 h 2485"/>
                <a:gd name="T76" fmla="*/ 0 w 2866"/>
                <a:gd name="T77" fmla="*/ 0 h 2485"/>
                <a:gd name="T78" fmla="*/ 0 w 2866"/>
                <a:gd name="T79" fmla="*/ 0 h 2485"/>
                <a:gd name="T80" fmla="*/ 0 w 2866"/>
                <a:gd name="T81" fmla="*/ 0 h 2485"/>
                <a:gd name="T82" fmla="*/ 0 w 2866"/>
                <a:gd name="T83" fmla="*/ 0 h 2485"/>
                <a:gd name="T84" fmla="*/ 0 w 2866"/>
                <a:gd name="T85" fmla="*/ 0 h 2485"/>
                <a:gd name="T86" fmla="*/ 0 w 2866"/>
                <a:gd name="T87" fmla="*/ 0 h 2485"/>
                <a:gd name="T88" fmla="*/ 0 w 2866"/>
                <a:gd name="T89" fmla="*/ 0 h 2485"/>
                <a:gd name="T90" fmla="*/ 0 w 2866"/>
                <a:gd name="T91" fmla="*/ 0 h 2485"/>
                <a:gd name="T92" fmla="*/ 0 w 2866"/>
                <a:gd name="T93" fmla="*/ 0 h 2485"/>
                <a:gd name="T94" fmla="*/ 0 w 2866"/>
                <a:gd name="T95" fmla="*/ 0 h 2485"/>
                <a:gd name="T96" fmla="*/ 0 w 2866"/>
                <a:gd name="T97" fmla="*/ 0 h 2485"/>
                <a:gd name="T98" fmla="*/ 0 w 2866"/>
                <a:gd name="T99" fmla="*/ 0 h 2485"/>
                <a:gd name="T100" fmla="*/ 0 w 2866"/>
                <a:gd name="T101" fmla="*/ 0 h 2485"/>
                <a:gd name="T102" fmla="*/ 0 w 2866"/>
                <a:gd name="T103" fmla="*/ 0 h 2485"/>
                <a:gd name="T104" fmla="*/ 0 w 2866"/>
                <a:gd name="T105" fmla="*/ 0 h 2485"/>
                <a:gd name="T106" fmla="*/ 0 w 2866"/>
                <a:gd name="T107" fmla="*/ 0 h 2485"/>
                <a:gd name="T108" fmla="*/ 0 w 2866"/>
                <a:gd name="T109" fmla="*/ 0 h 2485"/>
                <a:gd name="T110" fmla="*/ 0 w 2866"/>
                <a:gd name="T111" fmla="*/ 0 h 2485"/>
                <a:gd name="T112" fmla="*/ 0 w 2866"/>
                <a:gd name="T113" fmla="*/ 0 h 2485"/>
                <a:gd name="T114" fmla="*/ 0 w 2866"/>
                <a:gd name="T115" fmla="*/ 0 h 2485"/>
                <a:gd name="T116" fmla="*/ 0 w 2866"/>
                <a:gd name="T117" fmla="*/ 0 h 2485"/>
                <a:gd name="T118" fmla="*/ 0 w 2866"/>
                <a:gd name="T119" fmla="*/ 0 h 2485"/>
                <a:gd name="T120" fmla="*/ 0 w 2866"/>
                <a:gd name="T121" fmla="*/ 0 h 248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66"/>
                <a:gd name="T184" fmla="*/ 0 h 2485"/>
                <a:gd name="T185" fmla="*/ 2866 w 2866"/>
                <a:gd name="T186" fmla="*/ 2485 h 248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66" h="2485">
                  <a:moveTo>
                    <a:pt x="2863" y="2095"/>
                  </a:moveTo>
                  <a:lnTo>
                    <a:pt x="2805" y="2082"/>
                  </a:lnTo>
                  <a:lnTo>
                    <a:pt x="2801" y="29"/>
                  </a:lnTo>
                  <a:lnTo>
                    <a:pt x="2862" y="29"/>
                  </a:lnTo>
                  <a:lnTo>
                    <a:pt x="2866" y="2082"/>
                  </a:lnTo>
                  <a:lnTo>
                    <a:pt x="2863" y="2095"/>
                  </a:lnTo>
                  <a:close/>
                  <a:moveTo>
                    <a:pt x="0" y="2067"/>
                  </a:moveTo>
                  <a:lnTo>
                    <a:pt x="62" y="2067"/>
                  </a:lnTo>
                  <a:lnTo>
                    <a:pt x="60" y="2055"/>
                  </a:lnTo>
                  <a:lnTo>
                    <a:pt x="62" y="2061"/>
                  </a:lnTo>
                  <a:lnTo>
                    <a:pt x="64" y="2066"/>
                  </a:lnTo>
                  <a:lnTo>
                    <a:pt x="67" y="2072"/>
                  </a:lnTo>
                  <a:lnTo>
                    <a:pt x="70" y="2077"/>
                  </a:lnTo>
                  <a:lnTo>
                    <a:pt x="73" y="2083"/>
                  </a:lnTo>
                  <a:lnTo>
                    <a:pt x="76" y="2088"/>
                  </a:lnTo>
                  <a:lnTo>
                    <a:pt x="79" y="2093"/>
                  </a:lnTo>
                  <a:lnTo>
                    <a:pt x="82" y="2098"/>
                  </a:lnTo>
                  <a:lnTo>
                    <a:pt x="86" y="2103"/>
                  </a:lnTo>
                  <a:lnTo>
                    <a:pt x="91" y="2109"/>
                  </a:lnTo>
                  <a:lnTo>
                    <a:pt x="94" y="2114"/>
                  </a:lnTo>
                  <a:lnTo>
                    <a:pt x="98" y="2118"/>
                  </a:lnTo>
                  <a:lnTo>
                    <a:pt x="102" y="2124"/>
                  </a:lnTo>
                  <a:lnTo>
                    <a:pt x="107" y="2129"/>
                  </a:lnTo>
                  <a:lnTo>
                    <a:pt x="112" y="2134"/>
                  </a:lnTo>
                  <a:lnTo>
                    <a:pt x="117" y="2139"/>
                  </a:lnTo>
                  <a:lnTo>
                    <a:pt x="121" y="2144"/>
                  </a:lnTo>
                  <a:lnTo>
                    <a:pt x="127" y="2149"/>
                  </a:lnTo>
                  <a:lnTo>
                    <a:pt x="132" y="2154"/>
                  </a:lnTo>
                  <a:lnTo>
                    <a:pt x="138" y="2159"/>
                  </a:lnTo>
                  <a:lnTo>
                    <a:pt x="144" y="2163"/>
                  </a:lnTo>
                  <a:lnTo>
                    <a:pt x="150" y="2168"/>
                  </a:lnTo>
                  <a:lnTo>
                    <a:pt x="156" y="2173"/>
                  </a:lnTo>
                  <a:lnTo>
                    <a:pt x="162" y="2178"/>
                  </a:lnTo>
                  <a:lnTo>
                    <a:pt x="168" y="2182"/>
                  </a:lnTo>
                  <a:lnTo>
                    <a:pt x="175" y="2187"/>
                  </a:lnTo>
                  <a:lnTo>
                    <a:pt x="182" y="2192"/>
                  </a:lnTo>
                  <a:lnTo>
                    <a:pt x="188" y="2197"/>
                  </a:lnTo>
                  <a:lnTo>
                    <a:pt x="195" y="2200"/>
                  </a:lnTo>
                  <a:lnTo>
                    <a:pt x="203" y="2205"/>
                  </a:lnTo>
                  <a:lnTo>
                    <a:pt x="210" y="2210"/>
                  </a:lnTo>
                  <a:lnTo>
                    <a:pt x="217" y="2214"/>
                  </a:lnTo>
                  <a:lnTo>
                    <a:pt x="226" y="2218"/>
                  </a:lnTo>
                  <a:lnTo>
                    <a:pt x="233" y="2223"/>
                  </a:lnTo>
                  <a:lnTo>
                    <a:pt x="241" y="2228"/>
                  </a:lnTo>
                  <a:lnTo>
                    <a:pt x="249" y="2231"/>
                  </a:lnTo>
                  <a:lnTo>
                    <a:pt x="258" y="2236"/>
                  </a:lnTo>
                  <a:lnTo>
                    <a:pt x="266" y="2239"/>
                  </a:lnTo>
                  <a:lnTo>
                    <a:pt x="274" y="2244"/>
                  </a:lnTo>
                  <a:lnTo>
                    <a:pt x="284" y="2248"/>
                  </a:lnTo>
                  <a:lnTo>
                    <a:pt x="292" y="2252"/>
                  </a:lnTo>
                  <a:lnTo>
                    <a:pt x="302" y="2256"/>
                  </a:lnTo>
                  <a:lnTo>
                    <a:pt x="311" y="2260"/>
                  </a:lnTo>
                  <a:lnTo>
                    <a:pt x="321" y="2264"/>
                  </a:lnTo>
                  <a:lnTo>
                    <a:pt x="330" y="2268"/>
                  </a:lnTo>
                  <a:lnTo>
                    <a:pt x="340" y="2271"/>
                  </a:lnTo>
                  <a:lnTo>
                    <a:pt x="349" y="2275"/>
                  </a:lnTo>
                  <a:lnTo>
                    <a:pt x="359" y="2279"/>
                  </a:lnTo>
                  <a:lnTo>
                    <a:pt x="369" y="2283"/>
                  </a:lnTo>
                  <a:lnTo>
                    <a:pt x="379" y="2287"/>
                  </a:lnTo>
                  <a:lnTo>
                    <a:pt x="389" y="2290"/>
                  </a:lnTo>
                  <a:lnTo>
                    <a:pt x="400" y="2294"/>
                  </a:lnTo>
                  <a:lnTo>
                    <a:pt x="411" y="2298"/>
                  </a:lnTo>
                  <a:lnTo>
                    <a:pt x="421" y="2300"/>
                  </a:lnTo>
                  <a:lnTo>
                    <a:pt x="432" y="2303"/>
                  </a:lnTo>
                  <a:lnTo>
                    <a:pt x="443" y="2307"/>
                  </a:lnTo>
                  <a:lnTo>
                    <a:pt x="465" y="2314"/>
                  </a:lnTo>
                  <a:lnTo>
                    <a:pt x="488" y="2320"/>
                  </a:lnTo>
                  <a:lnTo>
                    <a:pt x="510" y="2326"/>
                  </a:lnTo>
                  <a:lnTo>
                    <a:pt x="534" y="2332"/>
                  </a:lnTo>
                  <a:lnTo>
                    <a:pt x="558" y="2338"/>
                  </a:lnTo>
                  <a:lnTo>
                    <a:pt x="582" y="2344"/>
                  </a:lnTo>
                  <a:lnTo>
                    <a:pt x="606" y="2349"/>
                  </a:lnTo>
                  <a:lnTo>
                    <a:pt x="631" y="2355"/>
                  </a:lnTo>
                  <a:lnTo>
                    <a:pt x="656" y="2359"/>
                  </a:lnTo>
                  <a:lnTo>
                    <a:pt x="682" y="2364"/>
                  </a:lnTo>
                  <a:lnTo>
                    <a:pt x="708" y="2369"/>
                  </a:lnTo>
                  <a:lnTo>
                    <a:pt x="735" y="2373"/>
                  </a:lnTo>
                  <a:lnTo>
                    <a:pt x="762" y="2377"/>
                  </a:lnTo>
                  <a:lnTo>
                    <a:pt x="788" y="2382"/>
                  </a:lnTo>
                  <a:lnTo>
                    <a:pt x="815" y="2385"/>
                  </a:lnTo>
                  <a:lnTo>
                    <a:pt x="842" y="2389"/>
                  </a:lnTo>
                  <a:lnTo>
                    <a:pt x="871" y="2392"/>
                  </a:lnTo>
                  <a:lnTo>
                    <a:pt x="899" y="2396"/>
                  </a:lnTo>
                  <a:lnTo>
                    <a:pt x="927" y="2400"/>
                  </a:lnTo>
                  <a:lnTo>
                    <a:pt x="955" y="2402"/>
                  </a:lnTo>
                  <a:lnTo>
                    <a:pt x="984" y="2404"/>
                  </a:lnTo>
                  <a:lnTo>
                    <a:pt x="1013" y="2407"/>
                  </a:lnTo>
                  <a:lnTo>
                    <a:pt x="1042" y="2410"/>
                  </a:lnTo>
                  <a:lnTo>
                    <a:pt x="1071" y="2411"/>
                  </a:lnTo>
                  <a:lnTo>
                    <a:pt x="1101" y="2414"/>
                  </a:lnTo>
                  <a:lnTo>
                    <a:pt x="1129" y="2416"/>
                  </a:lnTo>
                  <a:lnTo>
                    <a:pt x="1159" y="2417"/>
                  </a:lnTo>
                  <a:lnTo>
                    <a:pt x="1189" y="2419"/>
                  </a:lnTo>
                  <a:lnTo>
                    <a:pt x="1220" y="2420"/>
                  </a:lnTo>
                  <a:lnTo>
                    <a:pt x="1249" y="2421"/>
                  </a:lnTo>
                  <a:lnTo>
                    <a:pt x="1279" y="2422"/>
                  </a:lnTo>
                  <a:lnTo>
                    <a:pt x="1309" y="2422"/>
                  </a:lnTo>
                  <a:lnTo>
                    <a:pt x="1339" y="2423"/>
                  </a:lnTo>
                  <a:lnTo>
                    <a:pt x="1369" y="2423"/>
                  </a:lnTo>
                  <a:lnTo>
                    <a:pt x="1400" y="2423"/>
                  </a:lnTo>
                  <a:lnTo>
                    <a:pt x="1430" y="2423"/>
                  </a:lnTo>
                  <a:lnTo>
                    <a:pt x="1460" y="2423"/>
                  </a:lnTo>
                  <a:lnTo>
                    <a:pt x="1490" y="2422"/>
                  </a:lnTo>
                  <a:lnTo>
                    <a:pt x="1521" y="2422"/>
                  </a:lnTo>
                  <a:lnTo>
                    <a:pt x="1550" y="2421"/>
                  </a:lnTo>
                  <a:lnTo>
                    <a:pt x="1580" y="2420"/>
                  </a:lnTo>
                  <a:lnTo>
                    <a:pt x="1611" y="2419"/>
                  </a:lnTo>
                  <a:lnTo>
                    <a:pt x="1641" y="2417"/>
                  </a:lnTo>
                  <a:lnTo>
                    <a:pt x="1670" y="2416"/>
                  </a:lnTo>
                  <a:lnTo>
                    <a:pt x="1700" y="2415"/>
                  </a:lnTo>
                  <a:lnTo>
                    <a:pt x="1730" y="2413"/>
                  </a:lnTo>
                  <a:lnTo>
                    <a:pt x="1759" y="2410"/>
                  </a:lnTo>
                  <a:lnTo>
                    <a:pt x="1789" y="2408"/>
                  </a:lnTo>
                  <a:lnTo>
                    <a:pt x="1817" y="2406"/>
                  </a:lnTo>
                  <a:lnTo>
                    <a:pt x="1847" y="2403"/>
                  </a:lnTo>
                  <a:lnTo>
                    <a:pt x="1875" y="2401"/>
                  </a:lnTo>
                  <a:lnTo>
                    <a:pt x="1905" y="2397"/>
                  </a:lnTo>
                  <a:lnTo>
                    <a:pt x="1934" y="2395"/>
                  </a:lnTo>
                  <a:lnTo>
                    <a:pt x="1961" y="2391"/>
                  </a:lnTo>
                  <a:lnTo>
                    <a:pt x="1989" y="2388"/>
                  </a:lnTo>
                  <a:lnTo>
                    <a:pt x="2018" y="2384"/>
                  </a:lnTo>
                  <a:lnTo>
                    <a:pt x="2045" y="2381"/>
                  </a:lnTo>
                  <a:lnTo>
                    <a:pt x="2072" y="2376"/>
                  </a:lnTo>
                  <a:lnTo>
                    <a:pt x="2100" y="2372"/>
                  </a:lnTo>
                  <a:lnTo>
                    <a:pt x="2126" y="2368"/>
                  </a:lnTo>
                  <a:lnTo>
                    <a:pt x="2153" y="2363"/>
                  </a:lnTo>
                  <a:lnTo>
                    <a:pt x="2179" y="2358"/>
                  </a:lnTo>
                  <a:lnTo>
                    <a:pt x="2204" y="2353"/>
                  </a:lnTo>
                  <a:lnTo>
                    <a:pt x="2230" y="2349"/>
                  </a:lnTo>
                  <a:lnTo>
                    <a:pt x="2255" y="2343"/>
                  </a:lnTo>
                  <a:lnTo>
                    <a:pt x="2280" y="2338"/>
                  </a:lnTo>
                  <a:lnTo>
                    <a:pt x="2304" y="2332"/>
                  </a:lnTo>
                  <a:lnTo>
                    <a:pt x="2329" y="2326"/>
                  </a:lnTo>
                  <a:lnTo>
                    <a:pt x="2351" y="2320"/>
                  </a:lnTo>
                  <a:lnTo>
                    <a:pt x="2375" y="2314"/>
                  </a:lnTo>
                  <a:lnTo>
                    <a:pt x="2397" y="2308"/>
                  </a:lnTo>
                  <a:lnTo>
                    <a:pt x="2420" y="2302"/>
                  </a:lnTo>
                  <a:lnTo>
                    <a:pt x="2441" y="2295"/>
                  </a:lnTo>
                  <a:lnTo>
                    <a:pt x="2463" y="2288"/>
                  </a:lnTo>
                  <a:lnTo>
                    <a:pt x="2484" y="2282"/>
                  </a:lnTo>
                  <a:lnTo>
                    <a:pt x="2504" y="2275"/>
                  </a:lnTo>
                  <a:lnTo>
                    <a:pt x="2524" y="2268"/>
                  </a:lnTo>
                  <a:lnTo>
                    <a:pt x="2543" y="2261"/>
                  </a:lnTo>
                  <a:lnTo>
                    <a:pt x="2553" y="2256"/>
                  </a:lnTo>
                  <a:lnTo>
                    <a:pt x="2562" y="2252"/>
                  </a:lnTo>
                  <a:lnTo>
                    <a:pt x="2570" y="2249"/>
                  </a:lnTo>
                  <a:lnTo>
                    <a:pt x="2580" y="2245"/>
                  </a:lnTo>
                  <a:lnTo>
                    <a:pt x="2598" y="2237"/>
                  </a:lnTo>
                  <a:lnTo>
                    <a:pt x="2616" y="2230"/>
                  </a:lnTo>
                  <a:lnTo>
                    <a:pt x="2623" y="2225"/>
                  </a:lnTo>
                  <a:lnTo>
                    <a:pt x="2631" y="2222"/>
                  </a:lnTo>
                  <a:lnTo>
                    <a:pt x="2639" y="2217"/>
                  </a:lnTo>
                  <a:lnTo>
                    <a:pt x="2648" y="2213"/>
                  </a:lnTo>
                  <a:lnTo>
                    <a:pt x="2655" y="2209"/>
                  </a:lnTo>
                  <a:lnTo>
                    <a:pt x="2662" y="2205"/>
                  </a:lnTo>
                  <a:lnTo>
                    <a:pt x="2670" y="2200"/>
                  </a:lnTo>
                  <a:lnTo>
                    <a:pt x="2677" y="2197"/>
                  </a:lnTo>
                  <a:lnTo>
                    <a:pt x="2684" y="2192"/>
                  </a:lnTo>
                  <a:lnTo>
                    <a:pt x="2690" y="2188"/>
                  </a:lnTo>
                  <a:lnTo>
                    <a:pt x="2697" y="2184"/>
                  </a:lnTo>
                  <a:lnTo>
                    <a:pt x="2704" y="2179"/>
                  </a:lnTo>
                  <a:lnTo>
                    <a:pt x="2710" y="2175"/>
                  </a:lnTo>
                  <a:lnTo>
                    <a:pt x="2716" y="2171"/>
                  </a:lnTo>
                  <a:lnTo>
                    <a:pt x="2722" y="2166"/>
                  </a:lnTo>
                  <a:lnTo>
                    <a:pt x="2728" y="2161"/>
                  </a:lnTo>
                  <a:lnTo>
                    <a:pt x="2734" y="2158"/>
                  </a:lnTo>
                  <a:lnTo>
                    <a:pt x="2740" y="2153"/>
                  </a:lnTo>
                  <a:lnTo>
                    <a:pt x="2745" y="2148"/>
                  </a:lnTo>
                  <a:lnTo>
                    <a:pt x="2750" y="2143"/>
                  </a:lnTo>
                  <a:lnTo>
                    <a:pt x="2755" y="2139"/>
                  </a:lnTo>
                  <a:lnTo>
                    <a:pt x="2760" y="2134"/>
                  </a:lnTo>
                  <a:lnTo>
                    <a:pt x="2765" y="2130"/>
                  </a:lnTo>
                  <a:lnTo>
                    <a:pt x="2769" y="2125"/>
                  </a:lnTo>
                  <a:lnTo>
                    <a:pt x="2773" y="2121"/>
                  </a:lnTo>
                  <a:lnTo>
                    <a:pt x="2777" y="2116"/>
                  </a:lnTo>
                  <a:lnTo>
                    <a:pt x="2782" y="2111"/>
                  </a:lnTo>
                  <a:lnTo>
                    <a:pt x="2785" y="2106"/>
                  </a:lnTo>
                  <a:lnTo>
                    <a:pt x="2789" y="2102"/>
                  </a:lnTo>
                  <a:lnTo>
                    <a:pt x="2791" y="2097"/>
                  </a:lnTo>
                  <a:lnTo>
                    <a:pt x="2795" y="2092"/>
                  </a:lnTo>
                  <a:lnTo>
                    <a:pt x="2797" y="2088"/>
                  </a:lnTo>
                  <a:lnTo>
                    <a:pt x="2801" y="2083"/>
                  </a:lnTo>
                  <a:lnTo>
                    <a:pt x="2803" y="2079"/>
                  </a:lnTo>
                  <a:lnTo>
                    <a:pt x="2805" y="2073"/>
                  </a:lnTo>
                  <a:lnTo>
                    <a:pt x="2808" y="2070"/>
                  </a:lnTo>
                  <a:lnTo>
                    <a:pt x="2863" y="2095"/>
                  </a:lnTo>
                  <a:lnTo>
                    <a:pt x="2861" y="2101"/>
                  </a:lnTo>
                  <a:lnTo>
                    <a:pt x="2857" y="2108"/>
                  </a:lnTo>
                  <a:lnTo>
                    <a:pt x="2854" y="2114"/>
                  </a:lnTo>
                  <a:lnTo>
                    <a:pt x="2850" y="2120"/>
                  </a:lnTo>
                  <a:lnTo>
                    <a:pt x="2847" y="2127"/>
                  </a:lnTo>
                  <a:lnTo>
                    <a:pt x="2842" y="2133"/>
                  </a:lnTo>
                  <a:lnTo>
                    <a:pt x="2837" y="2139"/>
                  </a:lnTo>
                  <a:lnTo>
                    <a:pt x="2834" y="2144"/>
                  </a:lnTo>
                  <a:lnTo>
                    <a:pt x="2829" y="2150"/>
                  </a:lnTo>
                  <a:lnTo>
                    <a:pt x="2824" y="2156"/>
                  </a:lnTo>
                  <a:lnTo>
                    <a:pt x="2820" y="2162"/>
                  </a:lnTo>
                  <a:lnTo>
                    <a:pt x="2814" y="2167"/>
                  </a:lnTo>
                  <a:lnTo>
                    <a:pt x="2809" y="2173"/>
                  </a:lnTo>
                  <a:lnTo>
                    <a:pt x="2803" y="2179"/>
                  </a:lnTo>
                  <a:lnTo>
                    <a:pt x="2797" y="2184"/>
                  </a:lnTo>
                  <a:lnTo>
                    <a:pt x="2791" y="2190"/>
                  </a:lnTo>
                  <a:lnTo>
                    <a:pt x="2785" y="2194"/>
                  </a:lnTo>
                  <a:lnTo>
                    <a:pt x="2779" y="2200"/>
                  </a:lnTo>
                  <a:lnTo>
                    <a:pt x="2773" y="2205"/>
                  </a:lnTo>
                  <a:lnTo>
                    <a:pt x="2766" y="2210"/>
                  </a:lnTo>
                  <a:lnTo>
                    <a:pt x="2759" y="2216"/>
                  </a:lnTo>
                  <a:lnTo>
                    <a:pt x="2753" y="2220"/>
                  </a:lnTo>
                  <a:lnTo>
                    <a:pt x="2746" y="2225"/>
                  </a:lnTo>
                  <a:lnTo>
                    <a:pt x="2739" y="2230"/>
                  </a:lnTo>
                  <a:lnTo>
                    <a:pt x="2732" y="2235"/>
                  </a:lnTo>
                  <a:lnTo>
                    <a:pt x="2723" y="2239"/>
                  </a:lnTo>
                  <a:lnTo>
                    <a:pt x="2716" y="2245"/>
                  </a:lnTo>
                  <a:lnTo>
                    <a:pt x="2708" y="2249"/>
                  </a:lnTo>
                  <a:lnTo>
                    <a:pt x="2701" y="2254"/>
                  </a:lnTo>
                  <a:lnTo>
                    <a:pt x="2693" y="2258"/>
                  </a:lnTo>
                  <a:lnTo>
                    <a:pt x="2684" y="2263"/>
                  </a:lnTo>
                  <a:lnTo>
                    <a:pt x="2676" y="2268"/>
                  </a:lnTo>
                  <a:lnTo>
                    <a:pt x="2668" y="2273"/>
                  </a:lnTo>
                  <a:lnTo>
                    <a:pt x="2659" y="2276"/>
                  </a:lnTo>
                  <a:lnTo>
                    <a:pt x="2650" y="2281"/>
                  </a:lnTo>
                  <a:lnTo>
                    <a:pt x="2642" y="2286"/>
                  </a:lnTo>
                  <a:lnTo>
                    <a:pt x="2623" y="2294"/>
                  </a:lnTo>
                  <a:lnTo>
                    <a:pt x="2605" y="2302"/>
                  </a:lnTo>
                  <a:lnTo>
                    <a:pt x="2595" y="2306"/>
                  </a:lnTo>
                  <a:lnTo>
                    <a:pt x="2585" y="2309"/>
                  </a:lnTo>
                  <a:lnTo>
                    <a:pt x="2575" y="2314"/>
                  </a:lnTo>
                  <a:lnTo>
                    <a:pt x="2566" y="2318"/>
                  </a:lnTo>
                  <a:lnTo>
                    <a:pt x="2546" y="2326"/>
                  </a:lnTo>
                  <a:lnTo>
                    <a:pt x="2524" y="2333"/>
                  </a:lnTo>
                  <a:lnTo>
                    <a:pt x="2503" y="2340"/>
                  </a:lnTo>
                  <a:lnTo>
                    <a:pt x="2482" y="2347"/>
                  </a:lnTo>
                  <a:lnTo>
                    <a:pt x="2459" y="2355"/>
                  </a:lnTo>
                  <a:lnTo>
                    <a:pt x="2436" y="2362"/>
                  </a:lnTo>
                  <a:lnTo>
                    <a:pt x="2414" y="2368"/>
                  </a:lnTo>
                  <a:lnTo>
                    <a:pt x="2390" y="2375"/>
                  </a:lnTo>
                  <a:lnTo>
                    <a:pt x="2366" y="2381"/>
                  </a:lnTo>
                  <a:lnTo>
                    <a:pt x="2343" y="2387"/>
                  </a:lnTo>
                  <a:lnTo>
                    <a:pt x="2318" y="2392"/>
                  </a:lnTo>
                  <a:lnTo>
                    <a:pt x="2293" y="2398"/>
                  </a:lnTo>
                  <a:lnTo>
                    <a:pt x="2268" y="2403"/>
                  </a:lnTo>
                  <a:lnTo>
                    <a:pt x="2242" y="2409"/>
                  </a:lnTo>
                  <a:lnTo>
                    <a:pt x="2216" y="2414"/>
                  </a:lnTo>
                  <a:lnTo>
                    <a:pt x="2190" y="2419"/>
                  </a:lnTo>
                  <a:lnTo>
                    <a:pt x="2162" y="2423"/>
                  </a:lnTo>
                  <a:lnTo>
                    <a:pt x="2136" y="2428"/>
                  </a:lnTo>
                  <a:lnTo>
                    <a:pt x="2109" y="2433"/>
                  </a:lnTo>
                  <a:lnTo>
                    <a:pt x="2082" y="2438"/>
                  </a:lnTo>
                  <a:lnTo>
                    <a:pt x="2053" y="2441"/>
                  </a:lnTo>
                  <a:lnTo>
                    <a:pt x="2026" y="2445"/>
                  </a:lnTo>
                  <a:lnTo>
                    <a:pt x="1998" y="2448"/>
                  </a:lnTo>
                  <a:lnTo>
                    <a:pt x="1969" y="2452"/>
                  </a:lnTo>
                  <a:lnTo>
                    <a:pt x="1940" y="2455"/>
                  </a:lnTo>
                  <a:lnTo>
                    <a:pt x="1911" y="2459"/>
                  </a:lnTo>
                  <a:lnTo>
                    <a:pt x="1881" y="2461"/>
                  </a:lnTo>
                  <a:lnTo>
                    <a:pt x="1853" y="2465"/>
                  </a:lnTo>
                  <a:lnTo>
                    <a:pt x="1823" y="2467"/>
                  </a:lnTo>
                  <a:lnTo>
                    <a:pt x="1794" y="2470"/>
                  </a:lnTo>
                  <a:lnTo>
                    <a:pt x="1764" y="2472"/>
                  </a:lnTo>
                  <a:lnTo>
                    <a:pt x="1733" y="2474"/>
                  </a:lnTo>
                  <a:lnTo>
                    <a:pt x="1703" y="2476"/>
                  </a:lnTo>
                  <a:lnTo>
                    <a:pt x="1674" y="2478"/>
                  </a:lnTo>
                  <a:lnTo>
                    <a:pt x="1643" y="2479"/>
                  </a:lnTo>
                  <a:lnTo>
                    <a:pt x="1613" y="2480"/>
                  </a:lnTo>
                  <a:lnTo>
                    <a:pt x="1583" y="2481"/>
                  </a:lnTo>
                  <a:lnTo>
                    <a:pt x="1552" y="2483"/>
                  </a:lnTo>
                  <a:lnTo>
                    <a:pt x="1522" y="2484"/>
                  </a:lnTo>
                  <a:lnTo>
                    <a:pt x="1491" y="2484"/>
                  </a:lnTo>
                  <a:lnTo>
                    <a:pt x="1460" y="2485"/>
                  </a:lnTo>
                  <a:lnTo>
                    <a:pt x="1430" y="2485"/>
                  </a:lnTo>
                  <a:lnTo>
                    <a:pt x="1400" y="2485"/>
                  </a:lnTo>
                  <a:lnTo>
                    <a:pt x="1369" y="2485"/>
                  </a:lnTo>
                  <a:lnTo>
                    <a:pt x="1338" y="2485"/>
                  </a:lnTo>
                  <a:lnTo>
                    <a:pt x="1309" y="2484"/>
                  </a:lnTo>
                  <a:lnTo>
                    <a:pt x="1278" y="2484"/>
                  </a:lnTo>
                  <a:lnTo>
                    <a:pt x="1247" y="2483"/>
                  </a:lnTo>
                  <a:lnTo>
                    <a:pt x="1217" y="2481"/>
                  </a:lnTo>
                  <a:lnTo>
                    <a:pt x="1186" y="2480"/>
                  </a:lnTo>
                  <a:lnTo>
                    <a:pt x="1157" y="2479"/>
                  </a:lnTo>
                  <a:lnTo>
                    <a:pt x="1127" y="2477"/>
                  </a:lnTo>
                  <a:lnTo>
                    <a:pt x="1096" y="2476"/>
                  </a:lnTo>
                  <a:lnTo>
                    <a:pt x="1067" y="2473"/>
                  </a:lnTo>
                  <a:lnTo>
                    <a:pt x="1037" y="2471"/>
                  </a:lnTo>
                  <a:lnTo>
                    <a:pt x="1007" y="2468"/>
                  </a:lnTo>
                  <a:lnTo>
                    <a:pt x="979" y="2466"/>
                  </a:lnTo>
                  <a:lnTo>
                    <a:pt x="949" y="2464"/>
                  </a:lnTo>
                  <a:lnTo>
                    <a:pt x="921" y="2460"/>
                  </a:lnTo>
                  <a:lnTo>
                    <a:pt x="892" y="2458"/>
                  </a:lnTo>
                  <a:lnTo>
                    <a:pt x="864" y="2454"/>
                  </a:lnTo>
                  <a:lnTo>
                    <a:pt x="835" y="2451"/>
                  </a:lnTo>
                  <a:lnTo>
                    <a:pt x="807" y="2447"/>
                  </a:lnTo>
                  <a:lnTo>
                    <a:pt x="780" y="2442"/>
                  </a:lnTo>
                  <a:lnTo>
                    <a:pt x="752" y="2439"/>
                  </a:lnTo>
                  <a:lnTo>
                    <a:pt x="725" y="2434"/>
                  </a:lnTo>
                  <a:lnTo>
                    <a:pt x="698" y="2429"/>
                  </a:lnTo>
                  <a:lnTo>
                    <a:pt x="672" y="2425"/>
                  </a:lnTo>
                  <a:lnTo>
                    <a:pt x="646" y="2420"/>
                  </a:lnTo>
                  <a:lnTo>
                    <a:pt x="619" y="2415"/>
                  </a:lnTo>
                  <a:lnTo>
                    <a:pt x="593" y="2409"/>
                  </a:lnTo>
                  <a:lnTo>
                    <a:pt x="568" y="2404"/>
                  </a:lnTo>
                  <a:lnTo>
                    <a:pt x="544" y="2398"/>
                  </a:lnTo>
                  <a:lnTo>
                    <a:pt x="519" y="2392"/>
                  </a:lnTo>
                  <a:lnTo>
                    <a:pt x="495" y="2387"/>
                  </a:lnTo>
                  <a:lnTo>
                    <a:pt x="471" y="2379"/>
                  </a:lnTo>
                  <a:lnTo>
                    <a:pt x="448" y="2373"/>
                  </a:lnTo>
                  <a:lnTo>
                    <a:pt x="425" y="2366"/>
                  </a:lnTo>
                  <a:lnTo>
                    <a:pt x="413" y="2363"/>
                  </a:lnTo>
                  <a:lnTo>
                    <a:pt x="402" y="2359"/>
                  </a:lnTo>
                  <a:lnTo>
                    <a:pt x="391" y="2356"/>
                  </a:lnTo>
                  <a:lnTo>
                    <a:pt x="380" y="2352"/>
                  </a:lnTo>
                  <a:lnTo>
                    <a:pt x="369" y="2349"/>
                  </a:lnTo>
                  <a:lnTo>
                    <a:pt x="359" y="2345"/>
                  </a:lnTo>
                  <a:lnTo>
                    <a:pt x="348" y="2340"/>
                  </a:lnTo>
                  <a:lnTo>
                    <a:pt x="337" y="2337"/>
                  </a:lnTo>
                  <a:lnTo>
                    <a:pt x="328" y="2333"/>
                  </a:lnTo>
                  <a:lnTo>
                    <a:pt x="317" y="2330"/>
                  </a:lnTo>
                  <a:lnTo>
                    <a:pt x="306" y="2325"/>
                  </a:lnTo>
                  <a:lnTo>
                    <a:pt x="297" y="2321"/>
                  </a:lnTo>
                  <a:lnTo>
                    <a:pt x="287" y="2317"/>
                  </a:lnTo>
                  <a:lnTo>
                    <a:pt x="277" y="2313"/>
                  </a:lnTo>
                  <a:lnTo>
                    <a:pt x="267" y="2308"/>
                  </a:lnTo>
                  <a:lnTo>
                    <a:pt x="258" y="2305"/>
                  </a:lnTo>
                  <a:lnTo>
                    <a:pt x="248" y="2300"/>
                  </a:lnTo>
                  <a:lnTo>
                    <a:pt x="240" y="2295"/>
                  </a:lnTo>
                  <a:lnTo>
                    <a:pt x="230" y="2290"/>
                  </a:lnTo>
                  <a:lnTo>
                    <a:pt x="221" y="2287"/>
                  </a:lnTo>
                  <a:lnTo>
                    <a:pt x="213" y="2282"/>
                  </a:lnTo>
                  <a:lnTo>
                    <a:pt x="204" y="2277"/>
                  </a:lnTo>
                  <a:lnTo>
                    <a:pt x="195" y="2273"/>
                  </a:lnTo>
                  <a:lnTo>
                    <a:pt x="187" y="2268"/>
                  </a:lnTo>
                  <a:lnTo>
                    <a:pt x="178" y="2263"/>
                  </a:lnTo>
                  <a:lnTo>
                    <a:pt x="170" y="2258"/>
                  </a:lnTo>
                  <a:lnTo>
                    <a:pt x="163" y="2252"/>
                  </a:lnTo>
                  <a:lnTo>
                    <a:pt x="155" y="2248"/>
                  </a:lnTo>
                  <a:lnTo>
                    <a:pt x="147" y="2243"/>
                  </a:lnTo>
                  <a:lnTo>
                    <a:pt x="139" y="2238"/>
                  </a:lnTo>
                  <a:lnTo>
                    <a:pt x="132" y="2232"/>
                  </a:lnTo>
                  <a:lnTo>
                    <a:pt x="125" y="2228"/>
                  </a:lnTo>
                  <a:lnTo>
                    <a:pt x="118" y="2222"/>
                  </a:lnTo>
                  <a:lnTo>
                    <a:pt x="111" y="2217"/>
                  </a:lnTo>
                  <a:lnTo>
                    <a:pt x="104" y="2211"/>
                  </a:lnTo>
                  <a:lnTo>
                    <a:pt x="98" y="2205"/>
                  </a:lnTo>
                  <a:lnTo>
                    <a:pt x="91" y="2200"/>
                  </a:lnTo>
                  <a:lnTo>
                    <a:pt x="85" y="2194"/>
                  </a:lnTo>
                  <a:lnTo>
                    <a:pt x="79" y="2188"/>
                  </a:lnTo>
                  <a:lnTo>
                    <a:pt x="73" y="2182"/>
                  </a:lnTo>
                  <a:lnTo>
                    <a:pt x="67" y="2177"/>
                  </a:lnTo>
                  <a:lnTo>
                    <a:pt x="61" y="2171"/>
                  </a:lnTo>
                  <a:lnTo>
                    <a:pt x="56" y="2165"/>
                  </a:lnTo>
                  <a:lnTo>
                    <a:pt x="50" y="2159"/>
                  </a:lnTo>
                  <a:lnTo>
                    <a:pt x="45" y="2152"/>
                  </a:lnTo>
                  <a:lnTo>
                    <a:pt x="41" y="2146"/>
                  </a:lnTo>
                  <a:lnTo>
                    <a:pt x="36" y="2140"/>
                  </a:lnTo>
                  <a:lnTo>
                    <a:pt x="31" y="2133"/>
                  </a:lnTo>
                  <a:lnTo>
                    <a:pt x="28" y="2127"/>
                  </a:lnTo>
                  <a:lnTo>
                    <a:pt x="23" y="2120"/>
                  </a:lnTo>
                  <a:lnTo>
                    <a:pt x="19" y="2112"/>
                  </a:lnTo>
                  <a:lnTo>
                    <a:pt x="16" y="2106"/>
                  </a:lnTo>
                  <a:lnTo>
                    <a:pt x="12" y="2099"/>
                  </a:lnTo>
                  <a:lnTo>
                    <a:pt x="9" y="2092"/>
                  </a:lnTo>
                  <a:lnTo>
                    <a:pt x="5" y="2085"/>
                  </a:lnTo>
                  <a:lnTo>
                    <a:pt x="3" y="2078"/>
                  </a:lnTo>
                  <a:lnTo>
                    <a:pt x="0" y="2067"/>
                  </a:lnTo>
                  <a:close/>
                  <a:moveTo>
                    <a:pt x="62" y="0"/>
                  </a:moveTo>
                  <a:lnTo>
                    <a:pt x="62" y="2067"/>
                  </a:lnTo>
                  <a:lnTo>
                    <a:pt x="0" y="2067"/>
                  </a:lnTo>
                  <a:lnTo>
                    <a:pt x="0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9" name="Freeform 46">
              <a:extLst>
                <a:ext uri="{FF2B5EF4-FFF2-40B4-BE49-F238E27FC236}">
                  <a16:creationId xmlns:a16="http://schemas.microsoft.com/office/drawing/2014/main" id="{BDD6DDD6-0EB7-4390-871E-416EAB341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" y="2680"/>
              <a:ext cx="674" cy="186"/>
            </a:xfrm>
            <a:custGeom>
              <a:avLst/>
              <a:gdLst>
                <a:gd name="T0" fmla="*/ 0 w 2693"/>
                <a:gd name="T1" fmla="*/ 0 h 746"/>
                <a:gd name="T2" fmla="*/ 0 w 2693"/>
                <a:gd name="T3" fmla="*/ 0 h 746"/>
                <a:gd name="T4" fmla="*/ 0 w 2693"/>
                <a:gd name="T5" fmla="*/ 0 h 746"/>
                <a:gd name="T6" fmla="*/ 0 w 2693"/>
                <a:gd name="T7" fmla="*/ 0 h 746"/>
                <a:gd name="T8" fmla="*/ 0 w 2693"/>
                <a:gd name="T9" fmla="*/ 0 h 746"/>
                <a:gd name="T10" fmla="*/ 0 w 2693"/>
                <a:gd name="T11" fmla="*/ 0 h 746"/>
                <a:gd name="T12" fmla="*/ 0 w 2693"/>
                <a:gd name="T13" fmla="*/ 0 h 746"/>
                <a:gd name="T14" fmla="*/ 0 w 2693"/>
                <a:gd name="T15" fmla="*/ 0 h 746"/>
                <a:gd name="T16" fmla="*/ 0 w 2693"/>
                <a:gd name="T17" fmla="*/ 0 h 746"/>
                <a:gd name="T18" fmla="*/ 0 w 2693"/>
                <a:gd name="T19" fmla="*/ 0 h 746"/>
                <a:gd name="T20" fmla="*/ 0 w 2693"/>
                <a:gd name="T21" fmla="*/ 0 h 746"/>
                <a:gd name="T22" fmla="*/ 0 w 2693"/>
                <a:gd name="T23" fmla="*/ 0 h 746"/>
                <a:gd name="T24" fmla="*/ 0 w 2693"/>
                <a:gd name="T25" fmla="*/ 0 h 746"/>
                <a:gd name="T26" fmla="*/ 0 w 2693"/>
                <a:gd name="T27" fmla="*/ 0 h 746"/>
                <a:gd name="T28" fmla="*/ 0 w 2693"/>
                <a:gd name="T29" fmla="*/ 0 h 746"/>
                <a:gd name="T30" fmla="*/ 0 w 2693"/>
                <a:gd name="T31" fmla="*/ 0 h 746"/>
                <a:gd name="T32" fmla="*/ 0 w 2693"/>
                <a:gd name="T33" fmla="*/ 0 h 746"/>
                <a:gd name="T34" fmla="*/ 0 w 2693"/>
                <a:gd name="T35" fmla="*/ 0 h 746"/>
                <a:gd name="T36" fmla="*/ 0 w 2693"/>
                <a:gd name="T37" fmla="*/ 0 h 746"/>
                <a:gd name="T38" fmla="*/ 0 w 2693"/>
                <a:gd name="T39" fmla="*/ 0 h 746"/>
                <a:gd name="T40" fmla="*/ 0 w 2693"/>
                <a:gd name="T41" fmla="*/ 0 h 746"/>
                <a:gd name="T42" fmla="*/ 0 w 2693"/>
                <a:gd name="T43" fmla="*/ 0 h 746"/>
                <a:gd name="T44" fmla="*/ 0 w 2693"/>
                <a:gd name="T45" fmla="*/ 0 h 746"/>
                <a:gd name="T46" fmla="*/ 0 w 2693"/>
                <a:gd name="T47" fmla="*/ 0 h 746"/>
                <a:gd name="T48" fmla="*/ 0 w 2693"/>
                <a:gd name="T49" fmla="*/ 0 h 746"/>
                <a:gd name="T50" fmla="*/ 0 w 2693"/>
                <a:gd name="T51" fmla="*/ 0 h 746"/>
                <a:gd name="T52" fmla="*/ 0 w 2693"/>
                <a:gd name="T53" fmla="*/ 0 h 746"/>
                <a:gd name="T54" fmla="*/ 0 w 2693"/>
                <a:gd name="T55" fmla="*/ 0 h 746"/>
                <a:gd name="T56" fmla="*/ 0 w 2693"/>
                <a:gd name="T57" fmla="*/ 0 h 746"/>
                <a:gd name="T58" fmla="*/ 0 w 2693"/>
                <a:gd name="T59" fmla="*/ 0 h 746"/>
                <a:gd name="T60" fmla="*/ 0 w 2693"/>
                <a:gd name="T61" fmla="*/ 0 h 746"/>
                <a:gd name="T62" fmla="*/ 0 w 2693"/>
                <a:gd name="T63" fmla="*/ 0 h 746"/>
                <a:gd name="T64" fmla="*/ 0 w 2693"/>
                <a:gd name="T65" fmla="*/ 0 h 746"/>
                <a:gd name="T66" fmla="*/ 0 w 2693"/>
                <a:gd name="T67" fmla="*/ 0 h 746"/>
                <a:gd name="T68" fmla="*/ 0 w 2693"/>
                <a:gd name="T69" fmla="*/ 0 h 746"/>
                <a:gd name="T70" fmla="*/ 0 w 2693"/>
                <a:gd name="T71" fmla="*/ 0 h 746"/>
                <a:gd name="T72" fmla="*/ 0 w 2693"/>
                <a:gd name="T73" fmla="*/ 0 h 746"/>
                <a:gd name="T74" fmla="*/ 0 w 2693"/>
                <a:gd name="T75" fmla="*/ 0 h 746"/>
                <a:gd name="T76" fmla="*/ 0 w 2693"/>
                <a:gd name="T77" fmla="*/ 0 h 746"/>
                <a:gd name="T78" fmla="*/ 0 w 2693"/>
                <a:gd name="T79" fmla="*/ 0 h 746"/>
                <a:gd name="T80" fmla="*/ 0 w 2693"/>
                <a:gd name="T81" fmla="*/ 0 h 746"/>
                <a:gd name="T82" fmla="*/ 0 w 2693"/>
                <a:gd name="T83" fmla="*/ 0 h 746"/>
                <a:gd name="T84" fmla="*/ 0 w 2693"/>
                <a:gd name="T85" fmla="*/ 0 h 746"/>
                <a:gd name="T86" fmla="*/ 0 w 2693"/>
                <a:gd name="T87" fmla="*/ 0 h 746"/>
                <a:gd name="T88" fmla="*/ 0 w 2693"/>
                <a:gd name="T89" fmla="*/ 0 h 746"/>
                <a:gd name="T90" fmla="*/ 0 w 2693"/>
                <a:gd name="T91" fmla="*/ 0 h 746"/>
                <a:gd name="T92" fmla="*/ 0 w 2693"/>
                <a:gd name="T93" fmla="*/ 0 h 746"/>
                <a:gd name="T94" fmla="*/ 0 w 2693"/>
                <a:gd name="T95" fmla="*/ 0 h 746"/>
                <a:gd name="T96" fmla="*/ 0 w 2693"/>
                <a:gd name="T97" fmla="*/ 0 h 746"/>
                <a:gd name="T98" fmla="*/ 0 w 2693"/>
                <a:gd name="T99" fmla="*/ 0 h 746"/>
                <a:gd name="T100" fmla="*/ 0 w 2693"/>
                <a:gd name="T101" fmla="*/ 0 h 746"/>
                <a:gd name="T102" fmla="*/ 0 w 2693"/>
                <a:gd name="T103" fmla="*/ 0 h 746"/>
                <a:gd name="T104" fmla="*/ 0 w 2693"/>
                <a:gd name="T105" fmla="*/ 0 h 746"/>
                <a:gd name="T106" fmla="*/ 0 w 2693"/>
                <a:gd name="T107" fmla="*/ 0 h 746"/>
                <a:gd name="T108" fmla="*/ 0 w 2693"/>
                <a:gd name="T109" fmla="*/ 0 h 746"/>
                <a:gd name="T110" fmla="*/ 0 w 2693"/>
                <a:gd name="T111" fmla="*/ 0 h 746"/>
                <a:gd name="T112" fmla="*/ 0 w 2693"/>
                <a:gd name="T113" fmla="*/ 0 h 746"/>
                <a:gd name="T114" fmla="*/ 0 w 2693"/>
                <a:gd name="T115" fmla="*/ 0 h 746"/>
                <a:gd name="T116" fmla="*/ 0 w 2693"/>
                <a:gd name="T117" fmla="*/ 0 h 746"/>
                <a:gd name="T118" fmla="*/ 0 w 2693"/>
                <a:gd name="T119" fmla="*/ 0 h 746"/>
                <a:gd name="T120" fmla="*/ 0 w 2693"/>
                <a:gd name="T121" fmla="*/ 0 h 74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93"/>
                <a:gd name="T184" fmla="*/ 0 h 746"/>
                <a:gd name="T185" fmla="*/ 2693 w 2693"/>
                <a:gd name="T186" fmla="*/ 746 h 74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93" h="746">
                  <a:moveTo>
                    <a:pt x="2693" y="373"/>
                  </a:moveTo>
                  <a:lnTo>
                    <a:pt x="2631" y="373"/>
                  </a:lnTo>
                  <a:lnTo>
                    <a:pt x="2631" y="371"/>
                  </a:lnTo>
                  <a:lnTo>
                    <a:pt x="2631" y="367"/>
                  </a:lnTo>
                  <a:lnTo>
                    <a:pt x="2631" y="365"/>
                  </a:lnTo>
                  <a:lnTo>
                    <a:pt x="2630" y="361"/>
                  </a:lnTo>
                  <a:lnTo>
                    <a:pt x="2630" y="359"/>
                  </a:lnTo>
                  <a:lnTo>
                    <a:pt x="2629" y="355"/>
                  </a:lnTo>
                  <a:lnTo>
                    <a:pt x="2628" y="353"/>
                  </a:lnTo>
                  <a:lnTo>
                    <a:pt x="2627" y="349"/>
                  </a:lnTo>
                  <a:lnTo>
                    <a:pt x="2625" y="347"/>
                  </a:lnTo>
                  <a:lnTo>
                    <a:pt x="2624" y="343"/>
                  </a:lnTo>
                  <a:lnTo>
                    <a:pt x="2623" y="340"/>
                  </a:lnTo>
                  <a:lnTo>
                    <a:pt x="2621" y="338"/>
                  </a:lnTo>
                  <a:lnTo>
                    <a:pt x="2618" y="334"/>
                  </a:lnTo>
                  <a:lnTo>
                    <a:pt x="2616" y="330"/>
                  </a:lnTo>
                  <a:lnTo>
                    <a:pt x="2614" y="327"/>
                  </a:lnTo>
                  <a:lnTo>
                    <a:pt x="2611" y="323"/>
                  </a:lnTo>
                  <a:lnTo>
                    <a:pt x="2609" y="320"/>
                  </a:lnTo>
                  <a:lnTo>
                    <a:pt x="2605" y="316"/>
                  </a:lnTo>
                  <a:lnTo>
                    <a:pt x="2603" y="314"/>
                  </a:lnTo>
                  <a:lnTo>
                    <a:pt x="2599" y="310"/>
                  </a:lnTo>
                  <a:lnTo>
                    <a:pt x="2596" y="307"/>
                  </a:lnTo>
                  <a:lnTo>
                    <a:pt x="2592" y="303"/>
                  </a:lnTo>
                  <a:lnTo>
                    <a:pt x="2587" y="300"/>
                  </a:lnTo>
                  <a:lnTo>
                    <a:pt x="2584" y="296"/>
                  </a:lnTo>
                  <a:lnTo>
                    <a:pt x="2579" y="292"/>
                  </a:lnTo>
                  <a:lnTo>
                    <a:pt x="2574" y="289"/>
                  </a:lnTo>
                  <a:lnTo>
                    <a:pt x="2570" y="285"/>
                  </a:lnTo>
                  <a:lnTo>
                    <a:pt x="2565" y="281"/>
                  </a:lnTo>
                  <a:lnTo>
                    <a:pt x="2559" y="277"/>
                  </a:lnTo>
                  <a:lnTo>
                    <a:pt x="2554" y="273"/>
                  </a:lnTo>
                  <a:lnTo>
                    <a:pt x="2548" y="270"/>
                  </a:lnTo>
                  <a:lnTo>
                    <a:pt x="2544" y="266"/>
                  </a:lnTo>
                  <a:lnTo>
                    <a:pt x="2531" y="259"/>
                  </a:lnTo>
                  <a:lnTo>
                    <a:pt x="2517" y="252"/>
                  </a:lnTo>
                  <a:lnTo>
                    <a:pt x="2504" y="245"/>
                  </a:lnTo>
                  <a:lnTo>
                    <a:pt x="2490" y="239"/>
                  </a:lnTo>
                  <a:lnTo>
                    <a:pt x="2475" y="232"/>
                  </a:lnTo>
                  <a:lnTo>
                    <a:pt x="2459" y="225"/>
                  </a:lnTo>
                  <a:lnTo>
                    <a:pt x="2444" y="218"/>
                  </a:lnTo>
                  <a:lnTo>
                    <a:pt x="2426" y="212"/>
                  </a:lnTo>
                  <a:lnTo>
                    <a:pt x="2410" y="205"/>
                  </a:lnTo>
                  <a:lnTo>
                    <a:pt x="2391" y="199"/>
                  </a:lnTo>
                  <a:lnTo>
                    <a:pt x="2372" y="192"/>
                  </a:lnTo>
                  <a:lnTo>
                    <a:pt x="2353" y="186"/>
                  </a:lnTo>
                  <a:lnTo>
                    <a:pt x="2332" y="180"/>
                  </a:lnTo>
                  <a:lnTo>
                    <a:pt x="2312" y="174"/>
                  </a:lnTo>
                  <a:lnTo>
                    <a:pt x="2291" y="168"/>
                  </a:lnTo>
                  <a:lnTo>
                    <a:pt x="2270" y="162"/>
                  </a:lnTo>
                  <a:lnTo>
                    <a:pt x="2247" y="156"/>
                  </a:lnTo>
                  <a:lnTo>
                    <a:pt x="2225" y="151"/>
                  </a:lnTo>
                  <a:lnTo>
                    <a:pt x="2201" y="145"/>
                  </a:lnTo>
                  <a:lnTo>
                    <a:pt x="2177" y="141"/>
                  </a:lnTo>
                  <a:lnTo>
                    <a:pt x="2152" y="135"/>
                  </a:lnTo>
                  <a:lnTo>
                    <a:pt x="2128" y="130"/>
                  </a:lnTo>
                  <a:lnTo>
                    <a:pt x="2102" y="125"/>
                  </a:lnTo>
                  <a:lnTo>
                    <a:pt x="2077" y="120"/>
                  </a:lnTo>
                  <a:lnTo>
                    <a:pt x="2050" y="117"/>
                  </a:lnTo>
                  <a:lnTo>
                    <a:pt x="2024" y="112"/>
                  </a:lnTo>
                  <a:lnTo>
                    <a:pt x="1997" y="107"/>
                  </a:lnTo>
                  <a:lnTo>
                    <a:pt x="1970" y="104"/>
                  </a:lnTo>
                  <a:lnTo>
                    <a:pt x="1941" y="100"/>
                  </a:lnTo>
                  <a:lnTo>
                    <a:pt x="1914" y="97"/>
                  </a:lnTo>
                  <a:lnTo>
                    <a:pt x="1884" y="93"/>
                  </a:lnTo>
                  <a:lnTo>
                    <a:pt x="1856" y="89"/>
                  </a:lnTo>
                  <a:lnTo>
                    <a:pt x="1826" y="86"/>
                  </a:lnTo>
                  <a:lnTo>
                    <a:pt x="1796" y="84"/>
                  </a:lnTo>
                  <a:lnTo>
                    <a:pt x="1766" y="81"/>
                  </a:lnTo>
                  <a:lnTo>
                    <a:pt x="1736" y="78"/>
                  </a:lnTo>
                  <a:lnTo>
                    <a:pt x="1705" y="75"/>
                  </a:lnTo>
                  <a:lnTo>
                    <a:pt x="1673" y="74"/>
                  </a:lnTo>
                  <a:lnTo>
                    <a:pt x="1642" y="72"/>
                  </a:lnTo>
                  <a:lnTo>
                    <a:pt x="1610" y="69"/>
                  </a:lnTo>
                  <a:lnTo>
                    <a:pt x="1578" y="68"/>
                  </a:lnTo>
                  <a:lnTo>
                    <a:pt x="1546" y="67"/>
                  </a:lnTo>
                  <a:lnTo>
                    <a:pt x="1513" y="66"/>
                  </a:lnTo>
                  <a:lnTo>
                    <a:pt x="1481" y="65"/>
                  </a:lnTo>
                  <a:lnTo>
                    <a:pt x="1448" y="63"/>
                  </a:lnTo>
                  <a:lnTo>
                    <a:pt x="1414" y="63"/>
                  </a:lnTo>
                  <a:lnTo>
                    <a:pt x="1380" y="63"/>
                  </a:lnTo>
                  <a:lnTo>
                    <a:pt x="1347" y="63"/>
                  </a:lnTo>
                  <a:lnTo>
                    <a:pt x="1347" y="0"/>
                  </a:lnTo>
                  <a:lnTo>
                    <a:pt x="1380" y="2"/>
                  </a:lnTo>
                  <a:lnTo>
                    <a:pt x="1414" y="2"/>
                  </a:lnTo>
                  <a:lnTo>
                    <a:pt x="1449" y="2"/>
                  </a:lnTo>
                  <a:lnTo>
                    <a:pt x="1482" y="3"/>
                  </a:lnTo>
                  <a:lnTo>
                    <a:pt x="1515" y="4"/>
                  </a:lnTo>
                  <a:lnTo>
                    <a:pt x="1549" y="5"/>
                  </a:lnTo>
                  <a:lnTo>
                    <a:pt x="1581" y="6"/>
                  </a:lnTo>
                  <a:lnTo>
                    <a:pt x="1614" y="8"/>
                  </a:lnTo>
                  <a:lnTo>
                    <a:pt x="1646" y="10"/>
                  </a:lnTo>
                  <a:lnTo>
                    <a:pt x="1678" y="12"/>
                  </a:lnTo>
                  <a:lnTo>
                    <a:pt x="1709" y="14"/>
                  </a:lnTo>
                  <a:lnTo>
                    <a:pt x="1741" y="17"/>
                  </a:lnTo>
                  <a:lnTo>
                    <a:pt x="1771" y="19"/>
                  </a:lnTo>
                  <a:lnTo>
                    <a:pt x="1802" y="22"/>
                  </a:lnTo>
                  <a:lnTo>
                    <a:pt x="1832" y="25"/>
                  </a:lnTo>
                  <a:lnTo>
                    <a:pt x="1862" y="28"/>
                  </a:lnTo>
                  <a:lnTo>
                    <a:pt x="1891" y="31"/>
                  </a:lnTo>
                  <a:lnTo>
                    <a:pt x="1921" y="35"/>
                  </a:lnTo>
                  <a:lnTo>
                    <a:pt x="1949" y="38"/>
                  </a:lnTo>
                  <a:lnTo>
                    <a:pt x="1978" y="42"/>
                  </a:lnTo>
                  <a:lnTo>
                    <a:pt x="2006" y="47"/>
                  </a:lnTo>
                  <a:lnTo>
                    <a:pt x="2034" y="52"/>
                  </a:lnTo>
                  <a:lnTo>
                    <a:pt x="2061" y="55"/>
                  </a:lnTo>
                  <a:lnTo>
                    <a:pt x="2087" y="60"/>
                  </a:lnTo>
                  <a:lnTo>
                    <a:pt x="2114" y="65"/>
                  </a:lnTo>
                  <a:lnTo>
                    <a:pt x="2139" y="69"/>
                  </a:lnTo>
                  <a:lnTo>
                    <a:pt x="2165" y="74"/>
                  </a:lnTo>
                  <a:lnTo>
                    <a:pt x="2190" y="80"/>
                  </a:lnTo>
                  <a:lnTo>
                    <a:pt x="2214" y="85"/>
                  </a:lnTo>
                  <a:lnTo>
                    <a:pt x="2239" y="91"/>
                  </a:lnTo>
                  <a:lnTo>
                    <a:pt x="2261" y="97"/>
                  </a:lnTo>
                  <a:lnTo>
                    <a:pt x="2285" y="103"/>
                  </a:lnTo>
                  <a:lnTo>
                    <a:pt x="2308" y="108"/>
                  </a:lnTo>
                  <a:lnTo>
                    <a:pt x="2329" y="114"/>
                  </a:lnTo>
                  <a:lnTo>
                    <a:pt x="2350" y="120"/>
                  </a:lnTo>
                  <a:lnTo>
                    <a:pt x="2372" y="126"/>
                  </a:lnTo>
                  <a:lnTo>
                    <a:pt x="2392" y="133"/>
                  </a:lnTo>
                  <a:lnTo>
                    <a:pt x="2411" y="141"/>
                  </a:lnTo>
                  <a:lnTo>
                    <a:pt x="2430" y="146"/>
                  </a:lnTo>
                  <a:lnTo>
                    <a:pt x="2449" y="154"/>
                  </a:lnTo>
                  <a:lnTo>
                    <a:pt x="2466" y="161"/>
                  </a:lnTo>
                  <a:lnTo>
                    <a:pt x="2484" y="168"/>
                  </a:lnTo>
                  <a:lnTo>
                    <a:pt x="2501" y="175"/>
                  </a:lnTo>
                  <a:lnTo>
                    <a:pt x="2516" y="183"/>
                  </a:lnTo>
                  <a:lnTo>
                    <a:pt x="2533" y="190"/>
                  </a:lnTo>
                  <a:lnTo>
                    <a:pt x="2547" y="199"/>
                  </a:lnTo>
                  <a:lnTo>
                    <a:pt x="2561" y="206"/>
                  </a:lnTo>
                  <a:lnTo>
                    <a:pt x="2574" y="214"/>
                  </a:lnTo>
                  <a:lnTo>
                    <a:pt x="2582" y="219"/>
                  </a:lnTo>
                  <a:lnTo>
                    <a:pt x="2589" y="222"/>
                  </a:lnTo>
                  <a:lnTo>
                    <a:pt x="2595" y="226"/>
                  </a:lnTo>
                  <a:lnTo>
                    <a:pt x="2600" y="231"/>
                  </a:lnTo>
                  <a:lnTo>
                    <a:pt x="2606" y="235"/>
                  </a:lnTo>
                  <a:lnTo>
                    <a:pt x="2612" y="239"/>
                  </a:lnTo>
                  <a:lnTo>
                    <a:pt x="2617" y="244"/>
                  </a:lnTo>
                  <a:lnTo>
                    <a:pt x="2623" y="249"/>
                  </a:lnTo>
                  <a:lnTo>
                    <a:pt x="2628" y="252"/>
                  </a:lnTo>
                  <a:lnTo>
                    <a:pt x="2634" y="257"/>
                  </a:lnTo>
                  <a:lnTo>
                    <a:pt x="2638" y="262"/>
                  </a:lnTo>
                  <a:lnTo>
                    <a:pt x="2643" y="266"/>
                  </a:lnTo>
                  <a:lnTo>
                    <a:pt x="2648" y="271"/>
                  </a:lnTo>
                  <a:lnTo>
                    <a:pt x="2651" y="276"/>
                  </a:lnTo>
                  <a:lnTo>
                    <a:pt x="2656" y="281"/>
                  </a:lnTo>
                  <a:lnTo>
                    <a:pt x="2660" y="285"/>
                  </a:lnTo>
                  <a:lnTo>
                    <a:pt x="2663" y="290"/>
                  </a:lnTo>
                  <a:lnTo>
                    <a:pt x="2667" y="295"/>
                  </a:lnTo>
                  <a:lnTo>
                    <a:pt x="2670" y="301"/>
                  </a:lnTo>
                  <a:lnTo>
                    <a:pt x="2674" y="305"/>
                  </a:lnTo>
                  <a:lnTo>
                    <a:pt x="2676" y="311"/>
                  </a:lnTo>
                  <a:lnTo>
                    <a:pt x="2680" y="316"/>
                  </a:lnTo>
                  <a:lnTo>
                    <a:pt x="2682" y="322"/>
                  </a:lnTo>
                  <a:lnTo>
                    <a:pt x="2685" y="327"/>
                  </a:lnTo>
                  <a:lnTo>
                    <a:pt x="2686" y="333"/>
                  </a:lnTo>
                  <a:lnTo>
                    <a:pt x="2688" y="339"/>
                  </a:lnTo>
                  <a:lnTo>
                    <a:pt x="2689" y="343"/>
                  </a:lnTo>
                  <a:lnTo>
                    <a:pt x="2691" y="349"/>
                  </a:lnTo>
                  <a:lnTo>
                    <a:pt x="2692" y="355"/>
                  </a:lnTo>
                  <a:lnTo>
                    <a:pt x="2693" y="361"/>
                  </a:lnTo>
                  <a:lnTo>
                    <a:pt x="2693" y="367"/>
                  </a:lnTo>
                  <a:lnTo>
                    <a:pt x="2693" y="373"/>
                  </a:lnTo>
                  <a:close/>
                  <a:moveTo>
                    <a:pt x="1347" y="746"/>
                  </a:moveTo>
                  <a:lnTo>
                    <a:pt x="1347" y="684"/>
                  </a:lnTo>
                  <a:lnTo>
                    <a:pt x="1380" y="684"/>
                  </a:lnTo>
                  <a:lnTo>
                    <a:pt x="1414" y="683"/>
                  </a:lnTo>
                  <a:lnTo>
                    <a:pt x="1448" y="683"/>
                  </a:lnTo>
                  <a:lnTo>
                    <a:pt x="1481" y="682"/>
                  </a:lnTo>
                  <a:lnTo>
                    <a:pt x="1513" y="680"/>
                  </a:lnTo>
                  <a:lnTo>
                    <a:pt x="1546" y="679"/>
                  </a:lnTo>
                  <a:lnTo>
                    <a:pt x="1578" y="678"/>
                  </a:lnTo>
                  <a:lnTo>
                    <a:pt x="1610" y="677"/>
                  </a:lnTo>
                  <a:lnTo>
                    <a:pt x="1642" y="675"/>
                  </a:lnTo>
                  <a:lnTo>
                    <a:pt x="1673" y="673"/>
                  </a:lnTo>
                  <a:lnTo>
                    <a:pt x="1705" y="671"/>
                  </a:lnTo>
                  <a:lnTo>
                    <a:pt x="1736" y="669"/>
                  </a:lnTo>
                  <a:lnTo>
                    <a:pt x="1766" y="666"/>
                  </a:lnTo>
                  <a:lnTo>
                    <a:pt x="1796" y="663"/>
                  </a:lnTo>
                  <a:lnTo>
                    <a:pt x="1826" y="660"/>
                  </a:lnTo>
                  <a:lnTo>
                    <a:pt x="1856" y="657"/>
                  </a:lnTo>
                  <a:lnTo>
                    <a:pt x="1884" y="653"/>
                  </a:lnTo>
                  <a:lnTo>
                    <a:pt x="1914" y="650"/>
                  </a:lnTo>
                  <a:lnTo>
                    <a:pt x="1941" y="646"/>
                  </a:lnTo>
                  <a:lnTo>
                    <a:pt x="1970" y="642"/>
                  </a:lnTo>
                  <a:lnTo>
                    <a:pt x="1997" y="639"/>
                  </a:lnTo>
                  <a:lnTo>
                    <a:pt x="2024" y="634"/>
                  </a:lnTo>
                  <a:lnTo>
                    <a:pt x="2050" y="631"/>
                  </a:lnTo>
                  <a:lnTo>
                    <a:pt x="2077" y="626"/>
                  </a:lnTo>
                  <a:lnTo>
                    <a:pt x="2102" y="621"/>
                  </a:lnTo>
                  <a:lnTo>
                    <a:pt x="2128" y="616"/>
                  </a:lnTo>
                  <a:lnTo>
                    <a:pt x="2152" y="612"/>
                  </a:lnTo>
                  <a:lnTo>
                    <a:pt x="2177" y="607"/>
                  </a:lnTo>
                  <a:lnTo>
                    <a:pt x="2201" y="601"/>
                  </a:lnTo>
                  <a:lnTo>
                    <a:pt x="2225" y="596"/>
                  </a:lnTo>
                  <a:lnTo>
                    <a:pt x="2247" y="590"/>
                  </a:lnTo>
                  <a:lnTo>
                    <a:pt x="2270" y="584"/>
                  </a:lnTo>
                  <a:lnTo>
                    <a:pt x="2291" y="578"/>
                  </a:lnTo>
                  <a:lnTo>
                    <a:pt x="2312" y="572"/>
                  </a:lnTo>
                  <a:lnTo>
                    <a:pt x="2332" y="567"/>
                  </a:lnTo>
                  <a:lnTo>
                    <a:pt x="2353" y="561"/>
                  </a:lnTo>
                  <a:lnTo>
                    <a:pt x="2372" y="555"/>
                  </a:lnTo>
                  <a:lnTo>
                    <a:pt x="2391" y="549"/>
                  </a:lnTo>
                  <a:lnTo>
                    <a:pt x="2410" y="542"/>
                  </a:lnTo>
                  <a:lnTo>
                    <a:pt x="2426" y="536"/>
                  </a:lnTo>
                  <a:lnTo>
                    <a:pt x="2444" y="529"/>
                  </a:lnTo>
                  <a:lnTo>
                    <a:pt x="2459" y="521"/>
                  </a:lnTo>
                  <a:lnTo>
                    <a:pt x="2475" y="516"/>
                  </a:lnTo>
                  <a:lnTo>
                    <a:pt x="2490" y="508"/>
                  </a:lnTo>
                  <a:lnTo>
                    <a:pt x="2497" y="505"/>
                  </a:lnTo>
                  <a:lnTo>
                    <a:pt x="2504" y="501"/>
                  </a:lnTo>
                  <a:lnTo>
                    <a:pt x="2512" y="498"/>
                  </a:lnTo>
                  <a:lnTo>
                    <a:pt x="2517" y="494"/>
                  </a:lnTo>
                  <a:lnTo>
                    <a:pt x="2525" y="491"/>
                  </a:lnTo>
                  <a:lnTo>
                    <a:pt x="2531" y="487"/>
                  </a:lnTo>
                  <a:lnTo>
                    <a:pt x="2536" y="483"/>
                  </a:lnTo>
                  <a:lnTo>
                    <a:pt x="2542" y="480"/>
                  </a:lnTo>
                  <a:lnTo>
                    <a:pt x="2548" y="476"/>
                  </a:lnTo>
                  <a:lnTo>
                    <a:pt x="2554" y="473"/>
                  </a:lnTo>
                  <a:lnTo>
                    <a:pt x="2559" y="469"/>
                  </a:lnTo>
                  <a:lnTo>
                    <a:pt x="2565" y="466"/>
                  </a:lnTo>
                  <a:lnTo>
                    <a:pt x="2570" y="462"/>
                  </a:lnTo>
                  <a:lnTo>
                    <a:pt x="2574" y="459"/>
                  </a:lnTo>
                  <a:lnTo>
                    <a:pt x="2579" y="455"/>
                  </a:lnTo>
                  <a:lnTo>
                    <a:pt x="2584" y="451"/>
                  </a:lnTo>
                  <a:lnTo>
                    <a:pt x="2587" y="448"/>
                  </a:lnTo>
                  <a:lnTo>
                    <a:pt x="2592" y="444"/>
                  </a:lnTo>
                  <a:lnTo>
                    <a:pt x="2596" y="441"/>
                  </a:lnTo>
                  <a:lnTo>
                    <a:pt x="2599" y="437"/>
                  </a:lnTo>
                  <a:lnTo>
                    <a:pt x="2603" y="434"/>
                  </a:lnTo>
                  <a:lnTo>
                    <a:pt x="2605" y="430"/>
                  </a:lnTo>
                  <a:lnTo>
                    <a:pt x="2609" y="427"/>
                  </a:lnTo>
                  <a:lnTo>
                    <a:pt x="2611" y="423"/>
                  </a:lnTo>
                  <a:lnTo>
                    <a:pt x="2614" y="419"/>
                  </a:lnTo>
                  <a:lnTo>
                    <a:pt x="2616" y="416"/>
                  </a:lnTo>
                  <a:lnTo>
                    <a:pt x="2618" y="413"/>
                  </a:lnTo>
                  <a:lnTo>
                    <a:pt x="2621" y="410"/>
                  </a:lnTo>
                  <a:lnTo>
                    <a:pt x="2623" y="406"/>
                  </a:lnTo>
                  <a:lnTo>
                    <a:pt x="2624" y="403"/>
                  </a:lnTo>
                  <a:lnTo>
                    <a:pt x="2625" y="400"/>
                  </a:lnTo>
                  <a:lnTo>
                    <a:pt x="2627" y="397"/>
                  </a:lnTo>
                  <a:lnTo>
                    <a:pt x="2628" y="394"/>
                  </a:lnTo>
                  <a:lnTo>
                    <a:pt x="2629" y="391"/>
                  </a:lnTo>
                  <a:lnTo>
                    <a:pt x="2630" y="387"/>
                  </a:lnTo>
                  <a:lnTo>
                    <a:pt x="2630" y="385"/>
                  </a:lnTo>
                  <a:lnTo>
                    <a:pt x="2631" y="381"/>
                  </a:lnTo>
                  <a:lnTo>
                    <a:pt x="2631" y="379"/>
                  </a:lnTo>
                  <a:lnTo>
                    <a:pt x="2631" y="375"/>
                  </a:lnTo>
                  <a:lnTo>
                    <a:pt x="2631" y="373"/>
                  </a:lnTo>
                  <a:lnTo>
                    <a:pt x="2693" y="373"/>
                  </a:lnTo>
                  <a:lnTo>
                    <a:pt x="2693" y="379"/>
                  </a:lnTo>
                  <a:lnTo>
                    <a:pt x="2693" y="385"/>
                  </a:lnTo>
                  <a:lnTo>
                    <a:pt x="2692" y="391"/>
                  </a:lnTo>
                  <a:lnTo>
                    <a:pt x="2691" y="397"/>
                  </a:lnTo>
                  <a:lnTo>
                    <a:pt x="2689" y="403"/>
                  </a:lnTo>
                  <a:lnTo>
                    <a:pt x="2688" y="408"/>
                  </a:lnTo>
                  <a:lnTo>
                    <a:pt x="2686" y="413"/>
                  </a:lnTo>
                  <a:lnTo>
                    <a:pt x="2685" y="419"/>
                  </a:lnTo>
                  <a:lnTo>
                    <a:pt x="2682" y="425"/>
                  </a:lnTo>
                  <a:lnTo>
                    <a:pt x="2680" y="430"/>
                  </a:lnTo>
                  <a:lnTo>
                    <a:pt x="2676" y="436"/>
                  </a:lnTo>
                  <a:lnTo>
                    <a:pt x="2674" y="441"/>
                  </a:lnTo>
                  <a:lnTo>
                    <a:pt x="2670" y="446"/>
                  </a:lnTo>
                  <a:lnTo>
                    <a:pt x="2667" y="451"/>
                  </a:lnTo>
                  <a:lnTo>
                    <a:pt x="2663" y="456"/>
                  </a:lnTo>
                  <a:lnTo>
                    <a:pt x="2660" y="461"/>
                  </a:lnTo>
                  <a:lnTo>
                    <a:pt x="2656" y="466"/>
                  </a:lnTo>
                  <a:lnTo>
                    <a:pt x="2651" y="470"/>
                  </a:lnTo>
                  <a:lnTo>
                    <a:pt x="2648" y="475"/>
                  </a:lnTo>
                  <a:lnTo>
                    <a:pt x="2643" y="480"/>
                  </a:lnTo>
                  <a:lnTo>
                    <a:pt x="2638" y="485"/>
                  </a:lnTo>
                  <a:lnTo>
                    <a:pt x="2634" y="489"/>
                  </a:lnTo>
                  <a:lnTo>
                    <a:pt x="2628" y="494"/>
                  </a:lnTo>
                  <a:lnTo>
                    <a:pt x="2623" y="499"/>
                  </a:lnTo>
                  <a:lnTo>
                    <a:pt x="2617" y="502"/>
                  </a:lnTo>
                  <a:lnTo>
                    <a:pt x="2612" y="507"/>
                  </a:lnTo>
                  <a:lnTo>
                    <a:pt x="2606" y="512"/>
                  </a:lnTo>
                  <a:lnTo>
                    <a:pt x="2600" y="516"/>
                  </a:lnTo>
                  <a:lnTo>
                    <a:pt x="2595" y="520"/>
                  </a:lnTo>
                  <a:lnTo>
                    <a:pt x="2589" y="524"/>
                  </a:lnTo>
                  <a:lnTo>
                    <a:pt x="2582" y="529"/>
                  </a:lnTo>
                  <a:lnTo>
                    <a:pt x="2576" y="532"/>
                  </a:lnTo>
                  <a:lnTo>
                    <a:pt x="2568" y="537"/>
                  </a:lnTo>
                  <a:lnTo>
                    <a:pt x="2561" y="540"/>
                  </a:lnTo>
                  <a:lnTo>
                    <a:pt x="2554" y="544"/>
                  </a:lnTo>
                  <a:lnTo>
                    <a:pt x="2547" y="549"/>
                  </a:lnTo>
                  <a:lnTo>
                    <a:pt x="2540" y="552"/>
                  </a:lnTo>
                  <a:lnTo>
                    <a:pt x="2533" y="556"/>
                  </a:lnTo>
                  <a:lnTo>
                    <a:pt x="2525" y="559"/>
                  </a:lnTo>
                  <a:lnTo>
                    <a:pt x="2516" y="564"/>
                  </a:lnTo>
                  <a:lnTo>
                    <a:pt x="2501" y="571"/>
                  </a:lnTo>
                  <a:lnTo>
                    <a:pt x="2484" y="578"/>
                  </a:lnTo>
                  <a:lnTo>
                    <a:pt x="2466" y="586"/>
                  </a:lnTo>
                  <a:lnTo>
                    <a:pt x="2449" y="593"/>
                  </a:lnTo>
                  <a:lnTo>
                    <a:pt x="2430" y="600"/>
                  </a:lnTo>
                  <a:lnTo>
                    <a:pt x="2411" y="607"/>
                  </a:lnTo>
                  <a:lnTo>
                    <a:pt x="2392" y="613"/>
                  </a:lnTo>
                  <a:lnTo>
                    <a:pt x="2372" y="620"/>
                  </a:lnTo>
                  <a:lnTo>
                    <a:pt x="2350" y="626"/>
                  </a:lnTo>
                  <a:lnTo>
                    <a:pt x="2329" y="632"/>
                  </a:lnTo>
                  <a:lnTo>
                    <a:pt x="2308" y="639"/>
                  </a:lnTo>
                  <a:lnTo>
                    <a:pt x="2285" y="645"/>
                  </a:lnTo>
                  <a:lnTo>
                    <a:pt x="2261" y="651"/>
                  </a:lnTo>
                  <a:lnTo>
                    <a:pt x="2239" y="656"/>
                  </a:lnTo>
                  <a:lnTo>
                    <a:pt x="2214" y="661"/>
                  </a:lnTo>
                  <a:lnTo>
                    <a:pt x="2190" y="666"/>
                  </a:lnTo>
                  <a:lnTo>
                    <a:pt x="2165" y="672"/>
                  </a:lnTo>
                  <a:lnTo>
                    <a:pt x="2139" y="677"/>
                  </a:lnTo>
                  <a:lnTo>
                    <a:pt x="2114" y="682"/>
                  </a:lnTo>
                  <a:lnTo>
                    <a:pt x="2087" y="686"/>
                  </a:lnTo>
                  <a:lnTo>
                    <a:pt x="2061" y="691"/>
                  </a:lnTo>
                  <a:lnTo>
                    <a:pt x="2034" y="696"/>
                  </a:lnTo>
                  <a:lnTo>
                    <a:pt x="2006" y="699"/>
                  </a:lnTo>
                  <a:lnTo>
                    <a:pt x="1978" y="704"/>
                  </a:lnTo>
                  <a:lnTo>
                    <a:pt x="1949" y="708"/>
                  </a:lnTo>
                  <a:lnTo>
                    <a:pt x="1921" y="711"/>
                  </a:lnTo>
                  <a:lnTo>
                    <a:pt x="1891" y="715"/>
                  </a:lnTo>
                  <a:lnTo>
                    <a:pt x="1862" y="718"/>
                  </a:lnTo>
                  <a:lnTo>
                    <a:pt x="1832" y="722"/>
                  </a:lnTo>
                  <a:lnTo>
                    <a:pt x="1802" y="724"/>
                  </a:lnTo>
                  <a:lnTo>
                    <a:pt x="1771" y="728"/>
                  </a:lnTo>
                  <a:lnTo>
                    <a:pt x="1741" y="730"/>
                  </a:lnTo>
                  <a:lnTo>
                    <a:pt x="1709" y="733"/>
                  </a:lnTo>
                  <a:lnTo>
                    <a:pt x="1678" y="735"/>
                  </a:lnTo>
                  <a:lnTo>
                    <a:pt x="1646" y="736"/>
                  </a:lnTo>
                  <a:lnTo>
                    <a:pt x="1614" y="739"/>
                  </a:lnTo>
                  <a:lnTo>
                    <a:pt x="1581" y="740"/>
                  </a:lnTo>
                  <a:lnTo>
                    <a:pt x="1549" y="741"/>
                  </a:lnTo>
                  <a:lnTo>
                    <a:pt x="1515" y="742"/>
                  </a:lnTo>
                  <a:lnTo>
                    <a:pt x="1482" y="743"/>
                  </a:lnTo>
                  <a:lnTo>
                    <a:pt x="1449" y="745"/>
                  </a:lnTo>
                  <a:lnTo>
                    <a:pt x="1414" y="745"/>
                  </a:lnTo>
                  <a:lnTo>
                    <a:pt x="1380" y="746"/>
                  </a:lnTo>
                  <a:lnTo>
                    <a:pt x="1347" y="746"/>
                  </a:lnTo>
                  <a:close/>
                  <a:moveTo>
                    <a:pt x="0" y="373"/>
                  </a:moveTo>
                  <a:lnTo>
                    <a:pt x="61" y="373"/>
                  </a:lnTo>
                  <a:lnTo>
                    <a:pt x="61" y="377"/>
                  </a:lnTo>
                  <a:lnTo>
                    <a:pt x="62" y="379"/>
                  </a:lnTo>
                  <a:lnTo>
                    <a:pt x="62" y="381"/>
                  </a:lnTo>
                  <a:lnTo>
                    <a:pt x="62" y="385"/>
                  </a:lnTo>
                  <a:lnTo>
                    <a:pt x="64" y="387"/>
                  </a:lnTo>
                  <a:lnTo>
                    <a:pt x="64" y="391"/>
                  </a:lnTo>
                  <a:lnTo>
                    <a:pt x="65" y="393"/>
                  </a:lnTo>
                  <a:lnTo>
                    <a:pt x="66" y="397"/>
                  </a:lnTo>
                  <a:lnTo>
                    <a:pt x="67" y="400"/>
                  </a:lnTo>
                  <a:lnTo>
                    <a:pt x="70" y="403"/>
                  </a:lnTo>
                  <a:lnTo>
                    <a:pt x="71" y="406"/>
                  </a:lnTo>
                  <a:lnTo>
                    <a:pt x="72" y="410"/>
                  </a:lnTo>
                  <a:lnTo>
                    <a:pt x="74" y="413"/>
                  </a:lnTo>
                  <a:lnTo>
                    <a:pt x="77" y="416"/>
                  </a:lnTo>
                  <a:lnTo>
                    <a:pt x="79" y="419"/>
                  </a:lnTo>
                  <a:lnTo>
                    <a:pt x="81" y="423"/>
                  </a:lnTo>
                  <a:lnTo>
                    <a:pt x="85" y="427"/>
                  </a:lnTo>
                  <a:lnTo>
                    <a:pt x="87" y="430"/>
                  </a:lnTo>
                  <a:lnTo>
                    <a:pt x="91" y="434"/>
                  </a:lnTo>
                  <a:lnTo>
                    <a:pt x="94" y="437"/>
                  </a:lnTo>
                  <a:lnTo>
                    <a:pt x="98" y="441"/>
                  </a:lnTo>
                  <a:lnTo>
                    <a:pt x="102" y="444"/>
                  </a:lnTo>
                  <a:lnTo>
                    <a:pt x="105" y="448"/>
                  </a:lnTo>
                  <a:lnTo>
                    <a:pt x="110" y="451"/>
                  </a:lnTo>
                  <a:lnTo>
                    <a:pt x="115" y="455"/>
                  </a:lnTo>
                  <a:lnTo>
                    <a:pt x="118" y="459"/>
                  </a:lnTo>
                  <a:lnTo>
                    <a:pt x="123" y="462"/>
                  </a:lnTo>
                  <a:lnTo>
                    <a:pt x="129" y="466"/>
                  </a:lnTo>
                  <a:lnTo>
                    <a:pt x="134" y="469"/>
                  </a:lnTo>
                  <a:lnTo>
                    <a:pt x="140" y="473"/>
                  </a:lnTo>
                  <a:lnTo>
                    <a:pt x="144" y="476"/>
                  </a:lnTo>
                  <a:lnTo>
                    <a:pt x="150" y="480"/>
                  </a:lnTo>
                  <a:lnTo>
                    <a:pt x="156" y="483"/>
                  </a:lnTo>
                  <a:lnTo>
                    <a:pt x="162" y="487"/>
                  </a:lnTo>
                  <a:lnTo>
                    <a:pt x="169" y="491"/>
                  </a:lnTo>
                  <a:lnTo>
                    <a:pt x="175" y="494"/>
                  </a:lnTo>
                  <a:lnTo>
                    <a:pt x="182" y="498"/>
                  </a:lnTo>
                  <a:lnTo>
                    <a:pt x="188" y="501"/>
                  </a:lnTo>
                  <a:lnTo>
                    <a:pt x="195" y="505"/>
                  </a:lnTo>
                  <a:lnTo>
                    <a:pt x="202" y="508"/>
                  </a:lnTo>
                  <a:lnTo>
                    <a:pt x="218" y="516"/>
                  </a:lnTo>
                  <a:lnTo>
                    <a:pt x="233" y="521"/>
                  </a:lnTo>
                  <a:lnTo>
                    <a:pt x="242" y="525"/>
                  </a:lnTo>
                  <a:lnTo>
                    <a:pt x="250" y="529"/>
                  </a:lnTo>
                  <a:lnTo>
                    <a:pt x="258" y="532"/>
                  </a:lnTo>
                  <a:lnTo>
                    <a:pt x="266" y="536"/>
                  </a:lnTo>
                  <a:lnTo>
                    <a:pt x="284" y="542"/>
                  </a:lnTo>
                  <a:lnTo>
                    <a:pt x="302" y="549"/>
                  </a:lnTo>
                  <a:lnTo>
                    <a:pt x="321" y="555"/>
                  </a:lnTo>
                  <a:lnTo>
                    <a:pt x="340" y="561"/>
                  </a:lnTo>
                  <a:lnTo>
                    <a:pt x="360" y="567"/>
                  </a:lnTo>
                  <a:lnTo>
                    <a:pt x="381" y="572"/>
                  </a:lnTo>
                  <a:lnTo>
                    <a:pt x="403" y="578"/>
                  </a:lnTo>
                  <a:lnTo>
                    <a:pt x="424" y="584"/>
                  </a:lnTo>
                  <a:lnTo>
                    <a:pt x="447" y="590"/>
                  </a:lnTo>
                  <a:lnTo>
                    <a:pt x="469" y="596"/>
                  </a:lnTo>
                  <a:lnTo>
                    <a:pt x="492" y="601"/>
                  </a:lnTo>
                  <a:lnTo>
                    <a:pt x="516" y="607"/>
                  </a:lnTo>
                  <a:lnTo>
                    <a:pt x="540" y="612"/>
                  </a:lnTo>
                  <a:lnTo>
                    <a:pt x="565" y="616"/>
                  </a:lnTo>
                  <a:lnTo>
                    <a:pt x="590" y="621"/>
                  </a:lnTo>
                  <a:lnTo>
                    <a:pt x="616" y="626"/>
                  </a:lnTo>
                  <a:lnTo>
                    <a:pt x="642" y="631"/>
                  </a:lnTo>
                  <a:lnTo>
                    <a:pt x="669" y="634"/>
                  </a:lnTo>
                  <a:lnTo>
                    <a:pt x="696" y="639"/>
                  </a:lnTo>
                  <a:lnTo>
                    <a:pt x="724" y="642"/>
                  </a:lnTo>
                  <a:lnTo>
                    <a:pt x="752" y="646"/>
                  </a:lnTo>
                  <a:lnTo>
                    <a:pt x="780" y="650"/>
                  </a:lnTo>
                  <a:lnTo>
                    <a:pt x="808" y="653"/>
                  </a:lnTo>
                  <a:lnTo>
                    <a:pt x="838" y="657"/>
                  </a:lnTo>
                  <a:lnTo>
                    <a:pt x="868" y="660"/>
                  </a:lnTo>
                  <a:lnTo>
                    <a:pt x="897" y="663"/>
                  </a:lnTo>
                  <a:lnTo>
                    <a:pt x="927" y="666"/>
                  </a:lnTo>
                  <a:lnTo>
                    <a:pt x="958" y="669"/>
                  </a:lnTo>
                  <a:lnTo>
                    <a:pt x="989" y="671"/>
                  </a:lnTo>
                  <a:lnTo>
                    <a:pt x="1020" y="673"/>
                  </a:lnTo>
                  <a:lnTo>
                    <a:pt x="1052" y="675"/>
                  </a:lnTo>
                  <a:lnTo>
                    <a:pt x="1084" y="677"/>
                  </a:lnTo>
                  <a:lnTo>
                    <a:pt x="1116" y="678"/>
                  </a:lnTo>
                  <a:lnTo>
                    <a:pt x="1148" y="679"/>
                  </a:lnTo>
                  <a:lnTo>
                    <a:pt x="1180" y="680"/>
                  </a:lnTo>
                  <a:lnTo>
                    <a:pt x="1213" y="682"/>
                  </a:lnTo>
                  <a:lnTo>
                    <a:pt x="1246" y="683"/>
                  </a:lnTo>
                  <a:lnTo>
                    <a:pt x="1279" y="683"/>
                  </a:lnTo>
                  <a:lnTo>
                    <a:pt x="1312" y="684"/>
                  </a:lnTo>
                  <a:lnTo>
                    <a:pt x="1347" y="684"/>
                  </a:lnTo>
                  <a:lnTo>
                    <a:pt x="1347" y="746"/>
                  </a:lnTo>
                  <a:lnTo>
                    <a:pt x="1312" y="746"/>
                  </a:lnTo>
                  <a:lnTo>
                    <a:pt x="1278" y="745"/>
                  </a:lnTo>
                  <a:lnTo>
                    <a:pt x="1245" y="745"/>
                  </a:lnTo>
                  <a:lnTo>
                    <a:pt x="1212" y="743"/>
                  </a:lnTo>
                  <a:lnTo>
                    <a:pt x="1178" y="742"/>
                  </a:lnTo>
                  <a:lnTo>
                    <a:pt x="1145" y="741"/>
                  </a:lnTo>
                  <a:lnTo>
                    <a:pt x="1112" y="740"/>
                  </a:lnTo>
                  <a:lnTo>
                    <a:pt x="1080" y="739"/>
                  </a:lnTo>
                  <a:lnTo>
                    <a:pt x="1048" y="736"/>
                  </a:lnTo>
                  <a:lnTo>
                    <a:pt x="1016" y="735"/>
                  </a:lnTo>
                  <a:lnTo>
                    <a:pt x="984" y="733"/>
                  </a:lnTo>
                  <a:lnTo>
                    <a:pt x="953" y="730"/>
                  </a:lnTo>
                  <a:lnTo>
                    <a:pt x="922" y="728"/>
                  </a:lnTo>
                  <a:lnTo>
                    <a:pt x="891" y="724"/>
                  </a:lnTo>
                  <a:lnTo>
                    <a:pt x="861" y="722"/>
                  </a:lnTo>
                  <a:lnTo>
                    <a:pt x="831" y="718"/>
                  </a:lnTo>
                  <a:lnTo>
                    <a:pt x="801" y="715"/>
                  </a:lnTo>
                  <a:lnTo>
                    <a:pt x="773" y="711"/>
                  </a:lnTo>
                  <a:lnTo>
                    <a:pt x="743" y="708"/>
                  </a:lnTo>
                  <a:lnTo>
                    <a:pt x="715" y="704"/>
                  </a:lnTo>
                  <a:lnTo>
                    <a:pt x="687" y="699"/>
                  </a:lnTo>
                  <a:lnTo>
                    <a:pt x="660" y="696"/>
                  </a:lnTo>
                  <a:lnTo>
                    <a:pt x="633" y="691"/>
                  </a:lnTo>
                  <a:lnTo>
                    <a:pt x="606" y="686"/>
                  </a:lnTo>
                  <a:lnTo>
                    <a:pt x="580" y="682"/>
                  </a:lnTo>
                  <a:lnTo>
                    <a:pt x="553" y="677"/>
                  </a:lnTo>
                  <a:lnTo>
                    <a:pt x="529" y="672"/>
                  </a:lnTo>
                  <a:lnTo>
                    <a:pt x="504" y="666"/>
                  </a:lnTo>
                  <a:lnTo>
                    <a:pt x="479" y="661"/>
                  </a:lnTo>
                  <a:lnTo>
                    <a:pt x="455" y="656"/>
                  </a:lnTo>
                  <a:lnTo>
                    <a:pt x="431" y="651"/>
                  </a:lnTo>
                  <a:lnTo>
                    <a:pt x="409" y="645"/>
                  </a:lnTo>
                  <a:lnTo>
                    <a:pt x="386" y="639"/>
                  </a:lnTo>
                  <a:lnTo>
                    <a:pt x="364" y="632"/>
                  </a:lnTo>
                  <a:lnTo>
                    <a:pt x="342" y="626"/>
                  </a:lnTo>
                  <a:lnTo>
                    <a:pt x="322" y="620"/>
                  </a:lnTo>
                  <a:lnTo>
                    <a:pt x="302" y="613"/>
                  </a:lnTo>
                  <a:lnTo>
                    <a:pt x="282" y="607"/>
                  </a:lnTo>
                  <a:lnTo>
                    <a:pt x="263" y="600"/>
                  </a:lnTo>
                  <a:lnTo>
                    <a:pt x="245" y="593"/>
                  </a:lnTo>
                  <a:lnTo>
                    <a:pt x="236" y="589"/>
                  </a:lnTo>
                  <a:lnTo>
                    <a:pt x="226" y="586"/>
                  </a:lnTo>
                  <a:lnTo>
                    <a:pt x="218" y="582"/>
                  </a:lnTo>
                  <a:lnTo>
                    <a:pt x="210" y="578"/>
                  </a:lnTo>
                  <a:lnTo>
                    <a:pt x="193" y="571"/>
                  </a:lnTo>
                  <a:lnTo>
                    <a:pt x="176" y="564"/>
                  </a:lnTo>
                  <a:lnTo>
                    <a:pt x="168" y="559"/>
                  </a:lnTo>
                  <a:lnTo>
                    <a:pt x="161" y="556"/>
                  </a:lnTo>
                  <a:lnTo>
                    <a:pt x="154" y="552"/>
                  </a:lnTo>
                  <a:lnTo>
                    <a:pt x="145" y="549"/>
                  </a:lnTo>
                  <a:lnTo>
                    <a:pt x="138" y="544"/>
                  </a:lnTo>
                  <a:lnTo>
                    <a:pt x="131" y="540"/>
                  </a:lnTo>
                  <a:lnTo>
                    <a:pt x="125" y="537"/>
                  </a:lnTo>
                  <a:lnTo>
                    <a:pt x="118" y="532"/>
                  </a:lnTo>
                  <a:lnTo>
                    <a:pt x="111" y="529"/>
                  </a:lnTo>
                  <a:lnTo>
                    <a:pt x="105" y="524"/>
                  </a:lnTo>
                  <a:lnTo>
                    <a:pt x="99" y="520"/>
                  </a:lnTo>
                  <a:lnTo>
                    <a:pt x="93" y="516"/>
                  </a:lnTo>
                  <a:lnTo>
                    <a:pt x="87" y="512"/>
                  </a:lnTo>
                  <a:lnTo>
                    <a:pt x="81" y="507"/>
                  </a:lnTo>
                  <a:lnTo>
                    <a:pt x="76" y="502"/>
                  </a:lnTo>
                  <a:lnTo>
                    <a:pt x="71" y="499"/>
                  </a:lnTo>
                  <a:lnTo>
                    <a:pt x="65" y="494"/>
                  </a:lnTo>
                  <a:lnTo>
                    <a:pt x="60" y="489"/>
                  </a:lnTo>
                  <a:lnTo>
                    <a:pt x="55" y="485"/>
                  </a:lnTo>
                  <a:lnTo>
                    <a:pt x="51" y="480"/>
                  </a:lnTo>
                  <a:lnTo>
                    <a:pt x="46" y="475"/>
                  </a:lnTo>
                  <a:lnTo>
                    <a:pt x="41" y="470"/>
                  </a:lnTo>
                  <a:lnTo>
                    <a:pt x="38" y="466"/>
                  </a:lnTo>
                  <a:lnTo>
                    <a:pt x="33" y="461"/>
                  </a:lnTo>
                  <a:lnTo>
                    <a:pt x="29" y="456"/>
                  </a:lnTo>
                  <a:lnTo>
                    <a:pt x="26" y="451"/>
                  </a:lnTo>
                  <a:lnTo>
                    <a:pt x="22" y="446"/>
                  </a:lnTo>
                  <a:lnTo>
                    <a:pt x="20" y="441"/>
                  </a:lnTo>
                  <a:lnTo>
                    <a:pt x="16" y="436"/>
                  </a:lnTo>
                  <a:lnTo>
                    <a:pt x="14" y="430"/>
                  </a:lnTo>
                  <a:lnTo>
                    <a:pt x="11" y="425"/>
                  </a:lnTo>
                  <a:lnTo>
                    <a:pt x="9" y="419"/>
                  </a:lnTo>
                  <a:lnTo>
                    <a:pt x="7" y="413"/>
                  </a:lnTo>
                  <a:lnTo>
                    <a:pt x="6" y="408"/>
                  </a:lnTo>
                  <a:lnTo>
                    <a:pt x="3" y="403"/>
                  </a:lnTo>
                  <a:lnTo>
                    <a:pt x="2" y="397"/>
                  </a:lnTo>
                  <a:lnTo>
                    <a:pt x="1" y="391"/>
                  </a:lnTo>
                  <a:lnTo>
                    <a:pt x="1" y="385"/>
                  </a:lnTo>
                  <a:lnTo>
                    <a:pt x="0" y="379"/>
                  </a:lnTo>
                  <a:lnTo>
                    <a:pt x="0" y="373"/>
                  </a:lnTo>
                  <a:close/>
                  <a:moveTo>
                    <a:pt x="1347" y="0"/>
                  </a:moveTo>
                  <a:lnTo>
                    <a:pt x="1347" y="63"/>
                  </a:lnTo>
                  <a:lnTo>
                    <a:pt x="1312" y="63"/>
                  </a:lnTo>
                  <a:lnTo>
                    <a:pt x="1279" y="63"/>
                  </a:lnTo>
                  <a:lnTo>
                    <a:pt x="1246" y="63"/>
                  </a:lnTo>
                  <a:lnTo>
                    <a:pt x="1213" y="65"/>
                  </a:lnTo>
                  <a:lnTo>
                    <a:pt x="1180" y="66"/>
                  </a:lnTo>
                  <a:lnTo>
                    <a:pt x="1148" y="67"/>
                  </a:lnTo>
                  <a:lnTo>
                    <a:pt x="1116" y="68"/>
                  </a:lnTo>
                  <a:lnTo>
                    <a:pt x="1084" y="69"/>
                  </a:lnTo>
                  <a:lnTo>
                    <a:pt x="1052" y="72"/>
                  </a:lnTo>
                  <a:lnTo>
                    <a:pt x="1020" y="74"/>
                  </a:lnTo>
                  <a:lnTo>
                    <a:pt x="989" y="75"/>
                  </a:lnTo>
                  <a:lnTo>
                    <a:pt x="958" y="78"/>
                  </a:lnTo>
                  <a:lnTo>
                    <a:pt x="927" y="81"/>
                  </a:lnTo>
                  <a:lnTo>
                    <a:pt x="897" y="84"/>
                  </a:lnTo>
                  <a:lnTo>
                    <a:pt x="868" y="86"/>
                  </a:lnTo>
                  <a:lnTo>
                    <a:pt x="838" y="89"/>
                  </a:lnTo>
                  <a:lnTo>
                    <a:pt x="808" y="93"/>
                  </a:lnTo>
                  <a:lnTo>
                    <a:pt x="780" y="97"/>
                  </a:lnTo>
                  <a:lnTo>
                    <a:pt x="752" y="100"/>
                  </a:lnTo>
                  <a:lnTo>
                    <a:pt x="724" y="104"/>
                  </a:lnTo>
                  <a:lnTo>
                    <a:pt x="696" y="107"/>
                  </a:lnTo>
                  <a:lnTo>
                    <a:pt x="669" y="112"/>
                  </a:lnTo>
                  <a:lnTo>
                    <a:pt x="642" y="117"/>
                  </a:lnTo>
                  <a:lnTo>
                    <a:pt x="616" y="120"/>
                  </a:lnTo>
                  <a:lnTo>
                    <a:pt x="590" y="125"/>
                  </a:lnTo>
                  <a:lnTo>
                    <a:pt x="565" y="130"/>
                  </a:lnTo>
                  <a:lnTo>
                    <a:pt x="540" y="135"/>
                  </a:lnTo>
                  <a:lnTo>
                    <a:pt x="516" y="141"/>
                  </a:lnTo>
                  <a:lnTo>
                    <a:pt x="492" y="145"/>
                  </a:lnTo>
                  <a:lnTo>
                    <a:pt x="469" y="151"/>
                  </a:lnTo>
                  <a:lnTo>
                    <a:pt x="447" y="156"/>
                  </a:lnTo>
                  <a:lnTo>
                    <a:pt x="424" y="162"/>
                  </a:lnTo>
                  <a:lnTo>
                    <a:pt x="403" y="168"/>
                  </a:lnTo>
                  <a:lnTo>
                    <a:pt x="381" y="174"/>
                  </a:lnTo>
                  <a:lnTo>
                    <a:pt x="360" y="180"/>
                  </a:lnTo>
                  <a:lnTo>
                    <a:pt x="340" y="186"/>
                  </a:lnTo>
                  <a:lnTo>
                    <a:pt x="321" y="192"/>
                  </a:lnTo>
                  <a:lnTo>
                    <a:pt x="302" y="199"/>
                  </a:lnTo>
                  <a:lnTo>
                    <a:pt x="284" y="205"/>
                  </a:lnTo>
                  <a:lnTo>
                    <a:pt x="266" y="212"/>
                  </a:lnTo>
                  <a:lnTo>
                    <a:pt x="250" y="218"/>
                  </a:lnTo>
                  <a:lnTo>
                    <a:pt x="233" y="225"/>
                  </a:lnTo>
                  <a:lnTo>
                    <a:pt x="218" y="232"/>
                  </a:lnTo>
                  <a:lnTo>
                    <a:pt x="202" y="239"/>
                  </a:lnTo>
                  <a:lnTo>
                    <a:pt x="195" y="241"/>
                  </a:lnTo>
                  <a:lnTo>
                    <a:pt x="188" y="245"/>
                  </a:lnTo>
                  <a:lnTo>
                    <a:pt x="182" y="249"/>
                  </a:lnTo>
                  <a:lnTo>
                    <a:pt x="175" y="252"/>
                  </a:lnTo>
                  <a:lnTo>
                    <a:pt x="169" y="256"/>
                  </a:lnTo>
                  <a:lnTo>
                    <a:pt x="162" y="259"/>
                  </a:lnTo>
                  <a:lnTo>
                    <a:pt x="156" y="263"/>
                  </a:lnTo>
                  <a:lnTo>
                    <a:pt x="150" y="266"/>
                  </a:lnTo>
                  <a:lnTo>
                    <a:pt x="144" y="270"/>
                  </a:lnTo>
                  <a:lnTo>
                    <a:pt x="140" y="273"/>
                  </a:lnTo>
                  <a:lnTo>
                    <a:pt x="134" y="277"/>
                  </a:lnTo>
                  <a:lnTo>
                    <a:pt x="129" y="281"/>
                  </a:lnTo>
                  <a:lnTo>
                    <a:pt x="123" y="285"/>
                  </a:lnTo>
                  <a:lnTo>
                    <a:pt x="118" y="289"/>
                  </a:lnTo>
                  <a:lnTo>
                    <a:pt x="113" y="292"/>
                  </a:lnTo>
                  <a:lnTo>
                    <a:pt x="110" y="296"/>
                  </a:lnTo>
                  <a:lnTo>
                    <a:pt x="105" y="300"/>
                  </a:lnTo>
                  <a:lnTo>
                    <a:pt x="102" y="303"/>
                  </a:lnTo>
                  <a:lnTo>
                    <a:pt x="98" y="307"/>
                  </a:lnTo>
                  <a:lnTo>
                    <a:pt x="94" y="310"/>
                  </a:lnTo>
                  <a:lnTo>
                    <a:pt x="91" y="314"/>
                  </a:lnTo>
                  <a:lnTo>
                    <a:pt x="87" y="316"/>
                  </a:lnTo>
                  <a:lnTo>
                    <a:pt x="85" y="320"/>
                  </a:lnTo>
                  <a:lnTo>
                    <a:pt x="81" y="323"/>
                  </a:lnTo>
                  <a:lnTo>
                    <a:pt x="79" y="327"/>
                  </a:lnTo>
                  <a:lnTo>
                    <a:pt x="77" y="330"/>
                  </a:lnTo>
                  <a:lnTo>
                    <a:pt x="74" y="334"/>
                  </a:lnTo>
                  <a:lnTo>
                    <a:pt x="72" y="338"/>
                  </a:lnTo>
                  <a:lnTo>
                    <a:pt x="71" y="340"/>
                  </a:lnTo>
                  <a:lnTo>
                    <a:pt x="70" y="343"/>
                  </a:lnTo>
                  <a:lnTo>
                    <a:pt x="67" y="346"/>
                  </a:lnTo>
                  <a:lnTo>
                    <a:pt x="66" y="349"/>
                  </a:lnTo>
                  <a:lnTo>
                    <a:pt x="65" y="353"/>
                  </a:lnTo>
                  <a:lnTo>
                    <a:pt x="64" y="355"/>
                  </a:lnTo>
                  <a:lnTo>
                    <a:pt x="64" y="359"/>
                  </a:lnTo>
                  <a:lnTo>
                    <a:pt x="62" y="361"/>
                  </a:lnTo>
                  <a:lnTo>
                    <a:pt x="62" y="365"/>
                  </a:lnTo>
                  <a:lnTo>
                    <a:pt x="62" y="367"/>
                  </a:lnTo>
                  <a:lnTo>
                    <a:pt x="61" y="371"/>
                  </a:lnTo>
                  <a:lnTo>
                    <a:pt x="61" y="373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1" y="361"/>
                  </a:lnTo>
                  <a:lnTo>
                    <a:pt x="1" y="355"/>
                  </a:lnTo>
                  <a:lnTo>
                    <a:pt x="2" y="349"/>
                  </a:lnTo>
                  <a:lnTo>
                    <a:pt x="3" y="345"/>
                  </a:lnTo>
                  <a:lnTo>
                    <a:pt x="6" y="339"/>
                  </a:lnTo>
                  <a:lnTo>
                    <a:pt x="7" y="333"/>
                  </a:lnTo>
                  <a:lnTo>
                    <a:pt x="9" y="327"/>
                  </a:lnTo>
                  <a:lnTo>
                    <a:pt x="11" y="322"/>
                  </a:lnTo>
                  <a:lnTo>
                    <a:pt x="14" y="316"/>
                  </a:lnTo>
                  <a:lnTo>
                    <a:pt x="16" y="310"/>
                  </a:lnTo>
                  <a:lnTo>
                    <a:pt x="20" y="305"/>
                  </a:lnTo>
                  <a:lnTo>
                    <a:pt x="22" y="301"/>
                  </a:lnTo>
                  <a:lnTo>
                    <a:pt x="26" y="295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8" y="281"/>
                  </a:lnTo>
                  <a:lnTo>
                    <a:pt x="41" y="276"/>
                  </a:lnTo>
                  <a:lnTo>
                    <a:pt x="46" y="271"/>
                  </a:lnTo>
                  <a:lnTo>
                    <a:pt x="51" y="266"/>
                  </a:lnTo>
                  <a:lnTo>
                    <a:pt x="55" y="262"/>
                  </a:lnTo>
                  <a:lnTo>
                    <a:pt x="60" y="257"/>
                  </a:lnTo>
                  <a:lnTo>
                    <a:pt x="65" y="252"/>
                  </a:lnTo>
                  <a:lnTo>
                    <a:pt x="71" y="249"/>
                  </a:lnTo>
                  <a:lnTo>
                    <a:pt x="76" y="244"/>
                  </a:lnTo>
                  <a:lnTo>
                    <a:pt x="81" y="239"/>
                  </a:lnTo>
                  <a:lnTo>
                    <a:pt x="87" y="235"/>
                  </a:lnTo>
                  <a:lnTo>
                    <a:pt x="93" y="231"/>
                  </a:lnTo>
                  <a:lnTo>
                    <a:pt x="99" y="226"/>
                  </a:lnTo>
                  <a:lnTo>
                    <a:pt x="105" y="222"/>
                  </a:lnTo>
                  <a:lnTo>
                    <a:pt x="111" y="218"/>
                  </a:lnTo>
                  <a:lnTo>
                    <a:pt x="118" y="214"/>
                  </a:lnTo>
                  <a:lnTo>
                    <a:pt x="125" y="211"/>
                  </a:lnTo>
                  <a:lnTo>
                    <a:pt x="131" y="206"/>
                  </a:lnTo>
                  <a:lnTo>
                    <a:pt x="138" y="202"/>
                  </a:lnTo>
                  <a:lnTo>
                    <a:pt x="145" y="199"/>
                  </a:lnTo>
                  <a:lnTo>
                    <a:pt x="154" y="194"/>
                  </a:lnTo>
                  <a:lnTo>
                    <a:pt x="161" y="190"/>
                  </a:lnTo>
                  <a:lnTo>
                    <a:pt x="168" y="187"/>
                  </a:lnTo>
                  <a:lnTo>
                    <a:pt x="176" y="183"/>
                  </a:lnTo>
                  <a:lnTo>
                    <a:pt x="193" y="175"/>
                  </a:lnTo>
                  <a:lnTo>
                    <a:pt x="210" y="168"/>
                  </a:lnTo>
                  <a:lnTo>
                    <a:pt x="226" y="161"/>
                  </a:lnTo>
                  <a:lnTo>
                    <a:pt x="245" y="154"/>
                  </a:lnTo>
                  <a:lnTo>
                    <a:pt x="263" y="146"/>
                  </a:lnTo>
                  <a:lnTo>
                    <a:pt x="282" y="141"/>
                  </a:lnTo>
                  <a:lnTo>
                    <a:pt x="302" y="133"/>
                  </a:lnTo>
                  <a:lnTo>
                    <a:pt x="322" y="126"/>
                  </a:lnTo>
                  <a:lnTo>
                    <a:pt x="342" y="120"/>
                  </a:lnTo>
                  <a:lnTo>
                    <a:pt x="364" y="114"/>
                  </a:lnTo>
                  <a:lnTo>
                    <a:pt x="386" y="108"/>
                  </a:lnTo>
                  <a:lnTo>
                    <a:pt x="409" y="103"/>
                  </a:lnTo>
                  <a:lnTo>
                    <a:pt x="431" y="97"/>
                  </a:lnTo>
                  <a:lnTo>
                    <a:pt x="455" y="91"/>
                  </a:lnTo>
                  <a:lnTo>
                    <a:pt x="479" y="85"/>
                  </a:lnTo>
                  <a:lnTo>
                    <a:pt x="504" y="80"/>
                  </a:lnTo>
                  <a:lnTo>
                    <a:pt x="529" y="74"/>
                  </a:lnTo>
                  <a:lnTo>
                    <a:pt x="553" y="69"/>
                  </a:lnTo>
                  <a:lnTo>
                    <a:pt x="580" y="65"/>
                  </a:lnTo>
                  <a:lnTo>
                    <a:pt x="606" y="60"/>
                  </a:lnTo>
                  <a:lnTo>
                    <a:pt x="633" y="55"/>
                  </a:lnTo>
                  <a:lnTo>
                    <a:pt x="660" y="52"/>
                  </a:lnTo>
                  <a:lnTo>
                    <a:pt x="687" y="47"/>
                  </a:lnTo>
                  <a:lnTo>
                    <a:pt x="715" y="42"/>
                  </a:lnTo>
                  <a:lnTo>
                    <a:pt x="743" y="38"/>
                  </a:lnTo>
                  <a:lnTo>
                    <a:pt x="773" y="35"/>
                  </a:lnTo>
                  <a:lnTo>
                    <a:pt x="801" y="31"/>
                  </a:lnTo>
                  <a:lnTo>
                    <a:pt x="831" y="28"/>
                  </a:lnTo>
                  <a:lnTo>
                    <a:pt x="861" y="25"/>
                  </a:lnTo>
                  <a:lnTo>
                    <a:pt x="891" y="22"/>
                  </a:lnTo>
                  <a:lnTo>
                    <a:pt x="922" y="19"/>
                  </a:lnTo>
                  <a:lnTo>
                    <a:pt x="953" y="17"/>
                  </a:lnTo>
                  <a:lnTo>
                    <a:pt x="984" y="14"/>
                  </a:lnTo>
                  <a:lnTo>
                    <a:pt x="1016" y="12"/>
                  </a:lnTo>
                  <a:lnTo>
                    <a:pt x="1048" y="10"/>
                  </a:lnTo>
                  <a:lnTo>
                    <a:pt x="1080" y="8"/>
                  </a:lnTo>
                  <a:lnTo>
                    <a:pt x="1112" y="6"/>
                  </a:lnTo>
                  <a:lnTo>
                    <a:pt x="1145" y="5"/>
                  </a:lnTo>
                  <a:lnTo>
                    <a:pt x="1178" y="4"/>
                  </a:lnTo>
                  <a:lnTo>
                    <a:pt x="1212" y="3"/>
                  </a:lnTo>
                  <a:lnTo>
                    <a:pt x="1245" y="2"/>
                  </a:lnTo>
                  <a:lnTo>
                    <a:pt x="1278" y="2"/>
                  </a:lnTo>
                  <a:lnTo>
                    <a:pt x="1312" y="2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Freeform 47">
              <a:extLst>
                <a:ext uri="{FF2B5EF4-FFF2-40B4-BE49-F238E27FC236}">
                  <a16:creationId xmlns:a16="http://schemas.microsoft.com/office/drawing/2014/main" id="{B48DE4C5-36FB-481F-B329-D923B798D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5" y="3390"/>
              <a:ext cx="15" cy="201"/>
            </a:xfrm>
            <a:custGeom>
              <a:avLst/>
              <a:gdLst>
                <a:gd name="T0" fmla="*/ 0 w 62"/>
                <a:gd name="T1" fmla="*/ 0 h 805"/>
                <a:gd name="T2" fmla="*/ 0 w 62"/>
                <a:gd name="T3" fmla="*/ 0 h 805"/>
                <a:gd name="T4" fmla="*/ 0 w 62"/>
                <a:gd name="T5" fmla="*/ 0 h 805"/>
                <a:gd name="T6" fmla="*/ 0 w 62"/>
                <a:gd name="T7" fmla="*/ 0 h 805"/>
                <a:gd name="T8" fmla="*/ 0 w 62"/>
                <a:gd name="T9" fmla="*/ 0 h 805"/>
                <a:gd name="T10" fmla="*/ 0 w 62"/>
                <a:gd name="T11" fmla="*/ 0 h 805"/>
                <a:gd name="T12" fmla="*/ 0 w 62"/>
                <a:gd name="T13" fmla="*/ 0 h 805"/>
                <a:gd name="T14" fmla="*/ 0 w 62"/>
                <a:gd name="T15" fmla="*/ 0 h 805"/>
                <a:gd name="T16" fmla="*/ 0 w 62"/>
                <a:gd name="T17" fmla="*/ 0 h 805"/>
                <a:gd name="T18" fmla="*/ 0 w 62"/>
                <a:gd name="T19" fmla="*/ 0 h 8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2"/>
                <a:gd name="T31" fmla="*/ 0 h 805"/>
                <a:gd name="T32" fmla="*/ 62 w 62"/>
                <a:gd name="T33" fmla="*/ 805 h 80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2" h="805">
                  <a:moveTo>
                    <a:pt x="62" y="310"/>
                  </a:moveTo>
                  <a:lnTo>
                    <a:pt x="0" y="310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310"/>
                  </a:lnTo>
                  <a:close/>
                  <a:moveTo>
                    <a:pt x="62" y="805"/>
                  </a:moveTo>
                  <a:lnTo>
                    <a:pt x="0" y="805"/>
                  </a:lnTo>
                  <a:lnTo>
                    <a:pt x="0" y="495"/>
                  </a:lnTo>
                  <a:lnTo>
                    <a:pt x="62" y="495"/>
                  </a:lnTo>
                  <a:lnTo>
                    <a:pt x="62" y="805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1" name="Freeform 48">
              <a:extLst>
                <a:ext uri="{FF2B5EF4-FFF2-40B4-BE49-F238E27FC236}">
                  <a16:creationId xmlns:a16="http://schemas.microsoft.com/office/drawing/2014/main" id="{5F413DBE-E58B-4DC0-9BDD-336882D02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5" y="2455"/>
              <a:ext cx="15" cy="317"/>
            </a:xfrm>
            <a:custGeom>
              <a:avLst/>
              <a:gdLst>
                <a:gd name="T0" fmla="*/ 0 w 62"/>
                <a:gd name="T1" fmla="*/ 0 h 1267"/>
                <a:gd name="T2" fmla="*/ 0 w 62"/>
                <a:gd name="T3" fmla="*/ 0 h 1267"/>
                <a:gd name="T4" fmla="*/ 0 w 62"/>
                <a:gd name="T5" fmla="*/ 0 h 1267"/>
                <a:gd name="T6" fmla="*/ 0 w 62"/>
                <a:gd name="T7" fmla="*/ 0 h 1267"/>
                <a:gd name="T8" fmla="*/ 0 w 62"/>
                <a:gd name="T9" fmla="*/ 0 h 1267"/>
                <a:gd name="T10" fmla="*/ 0 w 62"/>
                <a:gd name="T11" fmla="*/ 0 h 1267"/>
                <a:gd name="T12" fmla="*/ 0 w 62"/>
                <a:gd name="T13" fmla="*/ 0 h 1267"/>
                <a:gd name="T14" fmla="*/ 0 w 62"/>
                <a:gd name="T15" fmla="*/ 0 h 1267"/>
                <a:gd name="T16" fmla="*/ 0 w 62"/>
                <a:gd name="T17" fmla="*/ 0 h 1267"/>
                <a:gd name="T18" fmla="*/ 0 w 62"/>
                <a:gd name="T19" fmla="*/ 0 h 1267"/>
                <a:gd name="T20" fmla="*/ 0 w 62"/>
                <a:gd name="T21" fmla="*/ 0 h 1267"/>
                <a:gd name="T22" fmla="*/ 0 w 62"/>
                <a:gd name="T23" fmla="*/ 0 h 1267"/>
                <a:gd name="T24" fmla="*/ 0 w 62"/>
                <a:gd name="T25" fmla="*/ 0 h 1267"/>
                <a:gd name="T26" fmla="*/ 0 w 62"/>
                <a:gd name="T27" fmla="*/ 0 h 1267"/>
                <a:gd name="T28" fmla="*/ 0 w 62"/>
                <a:gd name="T29" fmla="*/ 0 h 12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2"/>
                <a:gd name="T46" fmla="*/ 0 h 1267"/>
                <a:gd name="T47" fmla="*/ 62 w 62"/>
                <a:gd name="T48" fmla="*/ 1267 h 126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2" h="1267">
                  <a:moveTo>
                    <a:pt x="62" y="309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309"/>
                  </a:lnTo>
                  <a:close/>
                  <a:moveTo>
                    <a:pt x="62" y="803"/>
                  </a:moveTo>
                  <a:lnTo>
                    <a:pt x="0" y="803"/>
                  </a:lnTo>
                  <a:lnTo>
                    <a:pt x="0" y="495"/>
                  </a:lnTo>
                  <a:lnTo>
                    <a:pt x="62" y="495"/>
                  </a:lnTo>
                  <a:lnTo>
                    <a:pt x="62" y="803"/>
                  </a:lnTo>
                  <a:close/>
                  <a:moveTo>
                    <a:pt x="0" y="1267"/>
                  </a:moveTo>
                  <a:lnTo>
                    <a:pt x="0" y="990"/>
                  </a:lnTo>
                  <a:lnTo>
                    <a:pt x="62" y="990"/>
                  </a:lnTo>
                  <a:lnTo>
                    <a:pt x="62" y="1267"/>
                  </a:lnTo>
                  <a:lnTo>
                    <a:pt x="0" y="1267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2" name="Freeform 49">
              <a:extLst>
                <a:ext uri="{FF2B5EF4-FFF2-40B4-BE49-F238E27FC236}">
                  <a16:creationId xmlns:a16="http://schemas.microsoft.com/office/drawing/2014/main" id="{295D0E81-88AA-47E4-8EF3-F1BD059BC5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1" y="2699"/>
              <a:ext cx="66" cy="72"/>
            </a:xfrm>
            <a:custGeom>
              <a:avLst/>
              <a:gdLst>
                <a:gd name="T0" fmla="*/ 0 w 262"/>
                <a:gd name="T1" fmla="*/ 0 h 289"/>
                <a:gd name="T2" fmla="*/ 0 w 262"/>
                <a:gd name="T3" fmla="*/ 0 h 289"/>
                <a:gd name="T4" fmla="*/ 0 w 262"/>
                <a:gd name="T5" fmla="*/ 0 h 289"/>
                <a:gd name="T6" fmla="*/ 0 w 262"/>
                <a:gd name="T7" fmla="*/ 0 h 289"/>
                <a:gd name="T8" fmla="*/ 0 w 262"/>
                <a:gd name="T9" fmla="*/ 0 h 289"/>
                <a:gd name="T10" fmla="*/ 0 w 262"/>
                <a:gd name="T11" fmla="*/ 0 h 289"/>
                <a:gd name="T12" fmla="*/ 0 w 262"/>
                <a:gd name="T13" fmla="*/ 0 h 289"/>
                <a:gd name="T14" fmla="*/ 0 w 262"/>
                <a:gd name="T15" fmla="*/ 0 h 289"/>
                <a:gd name="T16" fmla="*/ 0 w 262"/>
                <a:gd name="T17" fmla="*/ 0 h 289"/>
                <a:gd name="T18" fmla="*/ 0 w 262"/>
                <a:gd name="T19" fmla="*/ 0 h 289"/>
                <a:gd name="T20" fmla="*/ 0 w 262"/>
                <a:gd name="T21" fmla="*/ 0 h 289"/>
                <a:gd name="T22" fmla="*/ 0 w 262"/>
                <a:gd name="T23" fmla="*/ 0 h 289"/>
                <a:gd name="T24" fmla="*/ 0 w 262"/>
                <a:gd name="T25" fmla="*/ 0 h 289"/>
                <a:gd name="T26" fmla="*/ 0 w 262"/>
                <a:gd name="T27" fmla="*/ 0 h 289"/>
                <a:gd name="T28" fmla="*/ 0 w 262"/>
                <a:gd name="T29" fmla="*/ 0 h 289"/>
                <a:gd name="T30" fmla="*/ 0 w 262"/>
                <a:gd name="T31" fmla="*/ 0 h 289"/>
                <a:gd name="T32" fmla="*/ 0 w 262"/>
                <a:gd name="T33" fmla="*/ 0 h 289"/>
                <a:gd name="T34" fmla="*/ 0 w 262"/>
                <a:gd name="T35" fmla="*/ 0 h 289"/>
                <a:gd name="T36" fmla="*/ 0 w 262"/>
                <a:gd name="T37" fmla="*/ 0 h 289"/>
                <a:gd name="T38" fmla="*/ 0 w 262"/>
                <a:gd name="T39" fmla="*/ 0 h 289"/>
                <a:gd name="T40" fmla="*/ 0 w 262"/>
                <a:gd name="T41" fmla="*/ 0 h 289"/>
                <a:gd name="T42" fmla="*/ 0 w 262"/>
                <a:gd name="T43" fmla="*/ 0 h 289"/>
                <a:gd name="T44" fmla="*/ 0 w 262"/>
                <a:gd name="T45" fmla="*/ 0 h 289"/>
                <a:gd name="T46" fmla="*/ 0 w 262"/>
                <a:gd name="T47" fmla="*/ 0 h 289"/>
                <a:gd name="T48" fmla="*/ 0 w 262"/>
                <a:gd name="T49" fmla="*/ 0 h 289"/>
                <a:gd name="T50" fmla="*/ 0 w 262"/>
                <a:gd name="T51" fmla="*/ 0 h 289"/>
                <a:gd name="T52" fmla="*/ 0 w 262"/>
                <a:gd name="T53" fmla="*/ 0 h 289"/>
                <a:gd name="T54" fmla="*/ 0 w 262"/>
                <a:gd name="T55" fmla="*/ 0 h 289"/>
                <a:gd name="T56" fmla="*/ 0 w 262"/>
                <a:gd name="T57" fmla="*/ 0 h 289"/>
                <a:gd name="T58" fmla="*/ 0 w 262"/>
                <a:gd name="T59" fmla="*/ 0 h 289"/>
                <a:gd name="T60" fmla="*/ 0 w 262"/>
                <a:gd name="T61" fmla="*/ 0 h 289"/>
                <a:gd name="T62" fmla="*/ 0 w 262"/>
                <a:gd name="T63" fmla="*/ 0 h 289"/>
                <a:gd name="T64" fmla="*/ 0 w 262"/>
                <a:gd name="T65" fmla="*/ 0 h 289"/>
                <a:gd name="T66" fmla="*/ 0 w 262"/>
                <a:gd name="T67" fmla="*/ 0 h 289"/>
                <a:gd name="T68" fmla="*/ 0 w 262"/>
                <a:gd name="T69" fmla="*/ 0 h 289"/>
                <a:gd name="T70" fmla="*/ 0 w 262"/>
                <a:gd name="T71" fmla="*/ 0 h 289"/>
                <a:gd name="T72" fmla="*/ 0 w 262"/>
                <a:gd name="T73" fmla="*/ 0 h 289"/>
                <a:gd name="T74" fmla="*/ 0 w 262"/>
                <a:gd name="T75" fmla="*/ 0 h 289"/>
                <a:gd name="T76" fmla="*/ 0 w 262"/>
                <a:gd name="T77" fmla="*/ 0 h 289"/>
                <a:gd name="T78" fmla="*/ 0 w 262"/>
                <a:gd name="T79" fmla="*/ 0 h 289"/>
                <a:gd name="T80" fmla="*/ 0 w 262"/>
                <a:gd name="T81" fmla="*/ 0 h 289"/>
                <a:gd name="T82" fmla="*/ 0 w 262"/>
                <a:gd name="T83" fmla="*/ 0 h 289"/>
                <a:gd name="T84" fmla="*/ 0 w 262"/>
                <a:gd name="T85" fmla="*/ 0 h 289"/>
                <a:gd name="T86" fmla="*/ 0 w 262"/>
                <a:gd name="T87" fmla="*/ 0 h 289"/>
                <a:gd name="T88" fmla="*/ 0 w 262"/>
                <a:gd name="T89" fmla="*/ 0 h 289"/>
                <a:gd name="T90" fmla="*/ 0 w 262"/>
                <a:gd name="T91" fmla="*/ 0 h 289"/>
                <a:gd name="T92" fmla="*/ 0 w 262"/>
                <a:gd name="T93" fmla="*/ 0 h 289"/>
                <a:gd name="T94" fmla="*/ 0 w 262"/>
                <a:gd name="T95" fmla="*/ 0 h 289"/>
                <a:gd name="T96" fmla="*/ 0 w 262"/>
                <a:gd name="T97" fmla="*/ 0 h 289"/>
                <a:gd name="T98" fmla="*/ 0 w 262"/>
                <a:gd name="T99" fmla="*/ 0 h 289"/>
                <a:gd name="T100" fmla="*/ 0 w 262"/>
                <a:gd name="T101" fmla="*/ 0 h 289"/>
                <a:gd name="T102" fmla="*/ 0 w 262"/>
                <a:gd name="T103" fmla="*/ 0 h 289"/>
                <a:gd name="T104" fmla="*/ 0 w 262"/>
                <a:gd name="T105" fmla="*/ 0 h 289"/>
                <a:gd name="T106" fmla="*/ 0 w 262"/>
                <a:gd name="T107" fmla="*/ 0 h 289"/>
                <a:gd name="T108" fmla="*/ 0 w 262"/>
                <a:gd name="T109" fmla="*/ 0 h 289"/>
                <a:gd name="T110" fmla="*/ 0 w 262"/>
                <a:gd name="T111" fmla="*/ 0 h 289"/>
                <a:gd name="T112" fmla="*/ 0 w 262"/>
                <a:gd name="T113" fmla="*/ 0 h 28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62"/>
                <a:gd name="T172" fmla="*/ 0 h 289"/>
                <a:gd name="T173" fmla="*/ 262 w 262"/>
                <a:gd name="T174" fmla="*/ 289 h 28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62" h="289">
                  <a:moveTo>
                    <a:pt x="191" y="289"/>
                  </a:moveTo>
                  <a:lnTo>
                    <a:pt x="144" y="149"/>
                  </a:lnTo>
                  <a:lnTo>
                    <a:pt x="129" y="149"/>
                  </a:lnTo>
                  <a:lnTo>
                    <a:pt x="111" y="146"/>
                  </a:lnTo>
                  <a:lnTo>
                    <a:pt x="88" y="233"/>
                  </a:lnTo>
                  <a:lnTo>
                    <a:pt x="83" y="248"/>
                  </a:lnTo>
                  <a:lnTo>
                    <a:pt x="82" y="261"/>
                  </a:lnTo>
                  <a:lnTo>
                    <a:pt x="83" y="266"/>
                  </a:lnTo>
                  <a:lnTo>
                    <a:pt x="84" y="270"/>
                  </a:lnTo>
                  <a:lnTo>
                    <a:pt x="85" y="273"/>
                  </a:lnTo>
                  <a:lnTo>
                    <a:pt x="89" y="276"/>
                  </a:lnTo>
                  <a:lnTo>
                    <a:pt x="91" y="277"/>
                  </a:lnTo>
                  <a:lnTo>
                    <a:pt x="97" y="279"/>
                  </a:lnTo>
                  <a:lnTo>
                    <a:pt x="104" y="280"/>
                  </a:lnTo>
                  <a:lnTo>
                    <a:pt x="114" y="282"/>
                  </a:lnTo>
                  <a:lnTo>
                    <a:pt x="111" y="289"/>
                  </a:lnTo>
                  <a:lnTo>
                    <a:pt x="0" y="289"/>
                  </a:lnTo>
                  <a:lnTo>
                    <a:pt x="2" y="282"/>
                  </a:lnTo>
                  <a:lnTo>
                    <a:pt x="16" y="280"/>
                  </a:lnTo>
                  <a:lnTo>
                    <a:pt x="24" y="278"/>
                  </a:lnTo>
                  <a:lnTo>
                    <a:pt x="28" y="276"/>
                  </a:lnTo>
                  <a:lnTo>
                    <a:pt x="32" y="273"/>
                  </a:lnTo>
                  <a:lnTo>
                    <a:pt x="34" y="271"/>
                  </a:lnTo>
                  <a:lnTo>
                    <a:pt x="37" y="268"/>
                  </a:lnTo>
                  <a:lnTo>
                    <a:pt x="40" y="263"/>
                  </a:lnTo>
                  <a:lnTo>
                    <a:pt x="44" y="254"/>
                  </a:lnTo>
                  <a:lnTo>
                    <a:pt x="47" y="245"/>
                  </a:lnTo>
                  <a:lnTo>
                    <a:pt x="51" y="233"/>
                  </a:lnTo>
                  <a:lnTo>
                    <a:pt x="101" y="58"/>
                  </a:lnTo>
                  <a:lnTo>
                    <a:pt x="105" y="43"/>
                  </a:lnTo>
                  <a:lnTo>
                    <a:pt x="107" y="32"/>
                  </a:lnTo>
                  <a:lnTo>
                    <a:pt x="105" y="28"/>
                  </a:lnTo>
                  <a:lnTo>
                    <a:pt x="104" y="23"/>
                  </a:lnTo>
                  <a:lnTo>
                    <a:pt x="102" y="19"/>
                  </a:lnTo>
                  <a:lnTo>
                    <a:pt x="98" y="16"/>
                  </a:lnTo>
                  <a:lnTo>
                    <a:pt x="93" y="12"/>
                  </a:lnTo>
                  <a:lnTo>
                    <a:pt x="89" y="10"/>
                  </a:lnTo>
                  <a:lnTo>
                    <a:pt x="83" y="9"/>
                  </a:lnTo>
                  <a:lnTo>
                    <a:pt x="76" y="9"/>
                  </a:lnTo>
                  <a:lnTo>
                    <a:pt x="78" y="0"/>
                  </a:lnTo>
                  <a:lnTo>
                    <a:pt x="172" y="0"/>
                  </a:lnTo>
                  <a:lnTo>
                    <a:pt x="184" y="1"/>
                  </a:lnTo>
                  <a:lnTo>
                    <a:pt x="194" y="1"/>
                  </a:lnTo>
                  <a:lnTo>
                    <a:pt x="204" y="4"/>
                  </a:lnTo>
                  <a:lnTo>
                    <a:pt x="212" y="5"/>
                  </a:lnTo>
                  <a:lnTo>
                    <a:pt x="220" y="7"/>
                  </a:lnTo>
                  <a:lnTo>
                    <a:pt x="228" y="11"/>
                  </a:lnTo>
                  <a:lnTo>
                    <a:pt x="235" y="14"/>
                  </a:lnTo>
                  <a:lnTo>
                    <a:pt x="239" y="19"/>
                  </a:lnTo>
                  <a:lnTo>
                    <a:pt x="244" y="23"/>
                  </a:lnTo>
                  <a:lnTo>
                    <a:pt x="249" y="29"/>
                  </a:lnTo>
                  <a:lnTo>
                    <a:pt x="252" y="33"/>
                  </a:lnTo>
                  <a:lnTo>
                    <a:pt x="255" y="39"/>
                  </a:lnTo>
                  <a:lnTo>
                    <a:pt x="257" y="45"/>
                  </a:lnTo>
                  <a:lnTo>
                    <a:pt x="260" y="51"/>
                  </a:lnTo>
                  <a:lnTo>
                    <a:pt x="261" y="58"/>
                  </a:lnTo>
                  <a:lnTo>
                    <a:pt x="261" y="66"/>
                  </a:lnTo>
                  <a:lnTo>
                    <a:pt x="261" y="73"/>
                  </a:lnTo>
                  <a:lnTo>
                    <a:pt x="260" y="80"/>
                  </a:lnTo>
                  <a:lnTo>
                    <a:pt x="257" y="86"/>
                  </a:lnTo>
                  <a:lnTo>
                    <a:pt x="255" y="93"/>
                  </a:lnTo>
                  <a:lnTo>
                    <a:pt x="252" y="99"/>
                  </a:lnTo>
                  <a:lnTo>
                    <a:pt x="249" y="105"/>
                  </a:lnTo>
                  <a:lnTo>
                    <a:pt x="244" y="111"/>
                  </a:lnTo>
                  <a:lnTo>
                    <a:pt x="239" y="117"/>
                  </a:lnTo>
                  <a:lnTo>
                    <a:pt x="233" y="122"/>
                  </a:lnTo>
                  <a:lnTo>
                    <a:pt x="228" y="127"/>
                  </a:lnTo>
                  <a:lnTo>
                    <a:pt x="220" y="132"/>
                  </a:lnTo>
                  <a:lnTo>
                    <a:pt x="214" y="136"/>
                  </a:lnTo>
                  <a:lnTo>
                    <a:pt x="206" y="139"/>
                  </a:lnTo>
                  <a:lnTo>
                    <a:pt x="198" y="141"/>
                  </a:lnTo>
                  <a:lnTo>
                    <a:pt x="190" y="144"/>
                  </a:lnTo>
                  <a:lnTo>
                    <a:pt x="181" y="146"/>
                  </a:lnTo>
                  <a:lnTo>
                    <a:pt x="209" y="230"/>
                  </a:lnTo>
                  <a:lnTo>
                    <a:pt x="213" y="245"/>
                  </a:lnTo>
                  <a:lnTo>
                    <a:pt x="219" y="255"/>
                  </a:lnTo>
                  <a:lnTo>
                    <a:pt x="224" y="265"/>
                  </a:lnTo>
                  <a:lnTo>
                    <a:pt x="229" y="271"/>
                  </a:lnTo>
                  <a:lnTo>
                    <a:pt x="235" y="274"/>
                  </a:lnTo>
                  <a:lnTo>
                    <a:pt x="243" y="278"/>
                  </a:lnTo>
                  <a:lnTo>
                    <a:pt x="251" y="280"/>
                  </a:lnTo>
                  <a:lnTo>
                    <a:pt x="262" y="282"/>
                  </a:lnTo>
                  <a:lnTo>
                    <a:pt x="260" y="289"/>
                  </a:lnTo>
                  <a:lnTo>
                    <a:pt x="191" y="289"/>
                  </a:lnTo>
                  <a:close/>
                  <a:moveTo>
                    <a:pt x="115" y="133"/>
                  </a:moveTo>
                  <a:lnTo>
                    <a:pt x="128" y="136"/>
                  </a:lnTo>
                  <a:lnTo>
                    <a:pt x="140" y="136"/>
                  </a:lnTo>
                  <a:lnTo>
                    <a:pt x="148" y="136"/>
                  </a:lnTo>
                  <a:lnTo>
                    <a:pt x="156" y="134"/>
                  </a:lnTo>
                  <a:lnTo>
                    <a:pt x="165" y="133"/>
                  </a:lnTo>
                  <a:lnTo>
                    <a:pt x="172" y="131"/>
                  </a:lnTo>
                  <a:lnTo>
                    <a:pt x="179" y="127"/>
                  </a:lnTo>
                  <a:lnTo>
                    <a:pt x="186" y="124"/>
                  </a:lnTo>
                  <a:lnTo>
                    <a:pt x="192" y="120"/>
                  </a:lnTo>
                  <a:lnTo>
                    <a:pt x="198" y="115"/>
                  </a:lnTo>
                  <a:lnTo>
                    <a:pt x="203" y="109"/>
                  </a:lnTo>
                  <a:lnTo>
                    <a:pt x="206" y="105"/>
                  </a:lnTo>
                  <a:lnTo>
                    <a:pt x="210" y="99"/>
                  </a:lnTo>
                  <a:lnTo>
                    <a:pt x="213" y="93"/>
                  </a:lnTo>
                  <a:lnTo>
                    <a:pt x="216" y="86"/>
                  </a:lnTo>
                  <a:lnTo>
                    <a:pt x="217" y="80"/>
                  </a:lnTo>
                  <a:lnTo>
                    <a:pt x="218" y="73"/>
                  </a:lnTo>
                  <a:lnTo>
                    <a:pt x="218" y="64"/>
                  </a:lnTo>
                  <a:lnTo>
                    <a:pt x="218" y="54"/>
                  </a:lnTo>
                  <a:lnTo>
                    <a:pt x="216" y="44"/>
                  </a:lnTo>
                  <a:lnTo>
                    <a:pt x="211" y="36"/>
                  </a:lnTo>
                  <a:lnTo>
                    <a:pt x="205" y="29"/>
                  </a:lnTo>
                  <a:lnTo>
                    <a:pt x="198" y="23"/>
                  </a:lnTo>
                  <a:lnTo>
                    <a:pt x="188" y="19"/>
                  </a:lnTo>
                  <a:lnTo>
                    <a:pt x="178" y="17"/>
                  </a:lnTo>
                  <a:lnTo>
                    <a:pt x="166" y="16"/>
                  </a:lnTo>
                  <a:lnTo>
                    <a:pt x="158" y="17"/>
                  </a:lnTo>
                  <a:lnTo>
                    <a:pt x="149" y="18"/>
                  </a:lnTo>
                  <a:lnTo>
                    <a:pt x="115" y="133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3" name="Freeform 50">
              <a:extLst>
                <a:ext uri="{FF2B5EF4-FFF2-40B4-BE49-F238E27FC236}">
                  <a16:creationId xmlns:a16="http://schemas.microsoft.com/office/drawing/2014/main" id="{2858D701-3BA3-4C14-8FE6-61B091BB94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5" y="2765"/>
              <a:ext cx="364" cy="31"/>
            </a:xfrm>
            <a:custGeom>
              <a:avLst/>
              <a:gdLst>
                <a:gd name="T0" fmla="*/ 0 w 1456"/>
                <a:gd name="T1" fmla="*/ 0 h 126"/>
                <a:gd name="T2" fmla="*/ 0 w 1456"/>
                <a:gd name="T3" fmla="*/ 0 h 126"/>
                <a:gd name="T4" fmla="*/ 0 w 1456"/>
                <a:gd name="T5" fmla="*/ 0 h 126"/>
                <a:gd name="T6" fmla="*/ 0 w 1456"/>
                <a:gd name="T7" fmla="*/ 0 h 126"/>
                <a:gd name="T8" fmla="*/ 0 w 1456"/>
                <a:gd name="T9" fmla="*/ 0 h 126"/>
                <a:gd name="T10" fmla="*/ 0 w 1456"/>
                <a:gd name="T11" fmla="*/ 0 h 126"/>
                <a:gd name="T12" fmla="*/ 0 w 1456"/>
                <a:gd name="T13" fmla="*/ 0 h 126"/>
                <a:gd name="T14" fmla="*/ 0 w 1456"/>
                <a:gd name="T15" fmla="*/ 0 h 126"/>
                <a:gd name="T16" fmla="*/ 0 w 1456"/>
                <a:gd name="T17" fmla="*/ 0 h 126"/>
                <a:gd name="T18" fmla="*/ 0 w 1456"/>
                <a:gd name="T19" fmla="*/ 0 h 126"/>
                <a:gd name="T20" fmla="*/ 0 w 1456"/>
                <a:gd name="T21" fmla="*/ 0 h 126"/>
                <a:gd name="T22" fmla="*/ 0 w 1456"/>
                <a:gd name="T23" fmla="*/ 0 h 126"/>
                <a:gd name="T24" fmla="*/ 0 w 1456"/>
                <a:gd name="T25" fmla="*/ 0 h 126"/>
                <a:gd name="T26" fmla="*/ 0 w 1456"/>
                <a:gd name="T27" fmla="*/ 0 h 126"/>
                <a:gd name="T28" fmla="*/ 0 w 1456"/>
                <a:gd name="T29" fmla="*/ 0 h 126"/>
                <a:gd name="T30" fmla="*/ 0 w 1456"/>
                <a:gd name="T31" fmla="*/ 0 h 126"/>
                <a:gd name="T32" fmla="*/ 0 w 1456"/>
                <a:gd name="T33" fmla="*/ 0 h 126"/>
                <a:gd name="T34" fmla="*/ 0 w 1456"/>
                <a:gd name="T35" fmla="*/ 0 h 126"/>
                <a:gd name="T36" fmla="*/ 0 w 1456"/>
                <a:gd name="T37" fmla="*/ 0 h 126"/>
                <a:gd name="T38" fmla="*/ 0 w 1456"/>
                <a:gd name="T39" fmla="*/ 0 h 126"/>
                <a:gd name="T40" fmla="*/ 0 w 1456"/>
                <a:gd name="T41" fmla="*/ 0 h 126"/>
                <a:gd name="T42" fmla="*/ 0 w 1456"/>
                <a:gd name="T43" fmla="*/ 0 h 126"/>
                <a:gd name="T44" fmla="*/ 0 w 1456"/>
                <a:gd name="T45" fmla="*/ 0 h 126"/>
                <a:gd name="T46" fmla="*/ 0 w 1456"/>
                <a:gd name="T47" fmla="*/ 0 h 126"/>
                <a:gd name="T48" fmla="*/ 0 w 1456"/>
                <a:gd name="T49" fmla="*/ 0 h 126"/>
                <a:gd name="T50" fmla="*/ 0 w 1456"/>
                <a:gd name="T51" fmla="*/ 0 h 126"/>
                <a:gd name="T52" fmla="*/ 0 w 1456"/>
                <a:gd name="T53" fmla="*/ 0 h 126"/>
                <a:gd name="T54" fmla="*/ 0 w 1456"/>
                <a:gd name="T55" fmla="*/ 0 h 126"/>
                <a:gd name="T56" fmla="*/ 0 w 1456"/>
                <a:gd name="T57" fmla="*/ 0 h 126"/>
                <a:gd name="T58" fmla="*/ 0 w 1456"/>
                <a:gd name="T59" fmla="*/ 0 h 126"/>
                <a:gd name="T60" fmla="*/ 0 w 1456"/>
                <a:gd name="T61" fmla="*/ 0 h 126"/>
                <a:gd name="T62" fmla="*/ 0 w 1456"/>
                <a:gd name="T63" fmla="*/ 0 h 126"/>
                <a:gd name="T64" fmla="*/ 0 w 1456"/>
                <a:gd name="T65" fmla="*/ 0 h 126"/>
                <a:gd name="T66" fmla="*/ 0 w 1456"/>
                <a:gd name="T67" fmla="*/ 0 h 126"/>
                <a:gd name="T68" fmla="*/ 0 w 1456"/>
                <a:gd name="T69" fmla="*/ 0 h 126"/>
                <a:gd name="T70" fmla="*/ 0 w 1456"/>
                <a:gd name="T71" fmla="*/ 0 h 126"/>
                <a:gd name="T72" fmla="*/ 0 w 1456"/>
                <a:gd name="T73" fmla="*/ 0 h 126"/>
                <a:gd name="T74" fmla="*/ 0 w 1456"/>
                <a:gd name="T75" fmla="*/ 0 h 126"/>
                <a:gd name="T76" fmla="*/ 0 w 1456"/>
                <a:gd name="T77" fmla="*/ 0 h 126"/>
                <a:gd name="T78" fmla="*/ 0 w 1456"/>
                <a:gd name="T79" fmla="*/ 0 h 126"/>
                <a:gd name="T80" fmla="*/ 0 w 1456"/>
                <a:gd name="T81" fmla="*/ 0 h 126"/>
                <a:gd name="T82" fmla="*/ 0 w 1456"/>
                <a:gd name="T83" fmla="*/ 0 h 126"/>
                <a:gd name="T84" fmla="*/ 0 w 1456"/>
                <a:gd name="T85" fmla="*/ 0 h 126"/>
                <a:gd name="T86" fmla="*/ 0 w 1456"/>
                <a:gd name="T87" fmla="*/ 0 h 126"/>
                <a:gd name="T88" fmla="*/ 0 w 1456"/>
                <a:gd name="T89" fmla="*/ 0 h 126"/>
                <a:gd name="T90" fmla="*/ 0 w 1456"/>
                <a:gd name="T91" fmla="*/ 0 h 126"/>
                <a:gd name="T92" fmla="*/ 0 w 1456"/>
                <a:gd name="T93" fmla="*/ 0 h 126"/>
                <a:gd name="T94" fmla="*/ 0 w 1456"/>
                <a:gd name="T95" fmla="*/ 0 h 126"/>
                <a:gd name="T96" fmla="*/ 0 w 1456"/>
                <a:gd name="T97" fmla="*/ 0 h 126"/>
                <a:gd name="T98" fmla="*/ 0 w 1456"/>
                <a:gd name="T99" fmla="*/ 0 h 126"/>
                <a:gd name="T100" fmla="*/ 0 w 1456"/>
                <a:gd name="T101" fmla="*/ 0 h 126"/>
                <a:gd name="T102" fmla="*/ 0 w 1456"/>
                <a:gd name="T103" fmla="*/ 0 h 126"/>
                <a:gd name="T104" fmla="*/ 0 w 1456"/>
                <a:gd name="T105" fmla="*/ 0 h 126"/>
                <a:gd name="T106" fmla="*/ 0 w 1456"/>
                <a:gd name="T107" fmla="*/ 0 h 126"/>
                <a:gd name="T108" fmla="*/ 0 w 1456"/>
                <a:gd name="T109" fmla="*/ 0 h 126"/>
                <a:gd name="T110" fmla="*/ 0 w 1456"/>
                <a:gd name="T111" fmla="*/ 0 h 126"/>
                <a:gd name="T112" fmla="*/ 0 w 1456"/>
                <a:gd name="T113" fmla="*/ 0 h 126"/>
                <a:gd name="T114" fmla="*/ 0 w 1456"/>
                <a:gd name="T115" fmla="*/ 0 h 126"/>
                <a:gd name="T116" fmla="*/ 0 w 1456"/>
                <a:gd name="T117" fmla="*/ 0 h 126"/>
                <a:gd name="T118" fmla="*/ 0 w 1456"/>
                <a:gd name="T119" fmla="*/ 0 h 126"/>
                <a:gd name="T120" fmla="*/ 0 w 1456"/>
                <a:gd name="T121" fmla="*/ 0 h 126"/>
                <a:gd name="T122" fmla="*/ 0 w 1456"/>
                <a:gd name="T123" fmla="*/ 0 h 1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56"/>
                <a:gd name="T187" fmla="*/ 0 h 126"/>
                <a:gd name="T188" fmla="*/ 1456 w 1456"/>
                <a:gd name="T189" fmla="*/ 126 h 1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56" h="126">
                  <a:moveTo>
                    <a:pt x="1456" y="63"/>
                  </a:moveTo>
                  <a:lnTo>
                    <a:pt x="1163" y="126"/>
                  </a:lnTo>
                  <a:lnTo>
                    <a:pt x="1164" y="126"/>
                  </a:lnTo>
                  <a:lnTo>
                    <a:pt x="1165" y="124"/>
                  </a:lnTo>
                  <a:lnTo>
                    <a:pt x="1166" y="123"/>
                  </a:lnTo>
                  <a:lnTo>
                    <a:pt x="1166" y="122"/>
                  </a:lnTo>
                  <a:lnTo>
                    <a:pt x="1167" y="122"/>
                  </a:lnTo>
                  <a:lnTo>
                    <a:pt x="1167" y="121"/>
                  </a:lnTo>
                  <a:lnTo>
                    <a:pt x="1169" y="120"/>
                  </a:lnTo>
                  <a:lnTo>
                    <a:pt x="1170" y="120"/>
                  </a:lnTo>
                  <a:lnTo>
                    <a:pt x="1170" y="119"/>
                  </a:lnTo>
                  <a:lnTo>
                    <a:pt x="1171" y="117"/>
                  </a:lnTo>
                  <a:lnTo>
                    <a:pt x="1172" y="116"/>
                  </a:lnTo>
                  <a:lnTo>
                    <a:pt x="1172" y="115"/>
                  </a:lnTo>
                  <a:lnTo>
                    <a:pt x="1173" y="115"/>
                  </a:lnTo>
                  <a:lnTo>
                    <a:pt x="1173" y="114"/>
                  </a:lnTo>
                  <a:lnTo>
                    <a:pt x="1174" y="114"/>
                  </a:lnTo>
                  <a:lnTo>
                    <a:pt x="1174" y="113"/>
                  </a:lnTo>
                  <a:lnTo>
                    <a:pt x="1176" y="111"/>
                  </a:lnTo>
                  <a:lnTo>
                    <a:pt x="1177" y="110"/>
                  </a:lnTo>
                  <a:lnTo>
                    <a:pt x="1177" y="109"/>
                  </a:lnTo>
                  <a:lnTo>
                    <a:pt x="1178" y="109"/>
                  </a:lnTo>
                  <a:lnTo>
                    <a:pt x="1178" y="108"/>
                  </a:lnTo>
                  <a:lnTo>
                    <a:pt x="1179" y="108"/>
                  </a:lnTo>
                  <a:lnTo>
                    <a:pt x="1179" y="107"/>
                  </a:lnTo>
                  <a:lnTo>
                    <a:pt x="1179" y="106"/>
                  </a:lnTo>
                  <a:lnTo>
                    <a:pt x="1180" y="106"/>
                  </a:lnTo>
                  <a:lnTo>
                    <a:pt x="1180" y="104"/>
                  </a:lnTo>
                  <a:lnTo>
                    <a:pt x="1182" y="103"/>
                  </a:lnTo>
                  <a:lnTo>
                    <a:pt x="1183" y="102"/>
                  </a:lnTo>
                  <a:lnTo>
                    <a:pt x="1183" y="101"/>
                  </a:lnTo>
                  <a:lnTo>
                    <a:pt x="1184" y="100"/>
                  </a:lnTo>
                  <a:lnTo>
                    <a:pt x="1184" y="98"/>
                  </a:lnTo>
                  <a:lnTo>
                    <a:pt x="1185" y="97"/>
                  </a:lnTo>
                  <a:lnTo>
                    <a:pt x="1185" y="96"/>
                  </a:lnTo>
                  <a:lnTo>
                    <a:pt x="1186" y="96"/>
                  </a:lnTo>
                  <a:lnTo>
                    <a:pt x="1186" y="95"/>
                  </a:lnTo>
                  <a:lnTo>
                    <a:pt x="1186" y="94"/>
                  </a:lnTo>
                  <a:lnTo>
                    <a:pt x="1187" y="94"/>
                  </a:lnTo>
                  <a:lnTo>
                    <a:pt x="1187" y="92"/>
                  </a:lnTo>
                  <a:lnTo>
                    <a:pt x="1187" y="91"/>
                  </a:lnTo>
                  <a:lnTo>
                    <a:pt x="1189" y="91"/>
                  </a:lnTo>
                  <a:lnTo>
                    <a:pt x="1189" y="90"/>
                  </a:lnTo>
                  <a:lnTo>
                    <a:pt x="1189" y="89"/>
                  </a:lnTo>
                  <a:lnTo>
                    <a:pt x="1190" y="88"/>
                  </a:lnTo>
                  <a:lnTo>
                    <a:pt x="1190" y="87"/>
                  </a:lnTo>
                  <a:lnTo>
                    <a:pt x="1190" y="85"/>
                  </a:lnTo>
                  <a:lnTo>
                    <a:pt x="1191" y="84"/>
                  </a:lnTo>
                  <a:lnTo>
                    <a:pt x="1191" y="83"/>
                  </a:lnTo>
                  <a:lnTo>
                    <a:pt x="1191" y="82"/>
                  </a:lnTo>
                  <a:lnTo>
                    <a:pt x="1192" y="81"/>
                  </a:lnTo>
                  <a:lnTo>
                    <a:pt x="1192" y="79"/>
                  </a:lnTo>
                  <a:lnTo>
                    <a:pt x="1192" y="78"/>
                  </a:lnTo>
                  <a:lnTo>
                    <a:pt x="1192" y="77"/>
                  </a:lnTo>
                  <a:lnTo>
                    <a:pt x="1193" y="76"/>
                  </a:lnTo>
                  <a:lnTo>
                    <a:pt x="1193" y="75"/>
                  </a:lnTo>
                  <a:lnTo>
                    <a:pt x="1193" y="73"/>
                  </a:lnTo>
                  <a:lnTo>
                    <a:pt x="1193" y="72"/>
                  </a:lnTo>
                  <a:lnTo>
                    <a:pt x="1193" y="71"/>
                  </a:lnTo>
                  <a:lnTo>
                    <a:pt x="1193" y="70"/>
                  </a:lnTo>
                  <a:lnTo>
                    <a:pt x="1193" y="69"/>
                  </a:lnTo>
                  <a:lnTo>
                    <a:pt x="1193" y="68"/>
                  </a:lnTo>
                  <a:lnTo>
                    <a:pt x="1195" y="68"/>
                  </a:lnTo>
                  <a:lnTo>
                    <a:pt x="1195" y="66"/>
                  </a:lnTo>
                  <a:lnTo>
                    <a:pt x="1195" y="65"/>
                  </a:lnTo>
                  <a:lnTo>
                    <a:pt x="1195" y="64"/>
                  </a:lnTo>
                  <a:lnTo>
                    <a:pt x="1195" y="63"/>
                  </a:lnTo>
                  <a:lnTo>
                    <a:pt x="1195" y="62"/>
                  </a:lnTo>
                  <a:lnTo>
                    <a:pt x="1195" y="60"/>
                  </a:lnTo>
                  <a:lnTo>
                    <a:pt x="1195" y="59"/>
                  </a:lnTo>
                  <a:lnTo>
                    <a:pt x="1193" y="59"/>
                  </a:lnTo>
                  <a:lnTo>
                    <a:pt x="1193" y="58"/>
                  </a:lnTo>
                  <a:lnTo>
                    <a:pt x="1193" y="57"/>
                  </a:lnTo>
                  <a:lnTo>
                    <a:pt x="1193" y="56"/>
                  </a:lnTo>
                  <a:lnTo>
                    <a:pt x="1193" y="54"/>
                  </a:lnTo>
                  <a:lnTo>
                    <a:pt x="1193" y="53"/>
                  </a:lnTo>
                  <a:lnTo>
                    <a:pt x="1193" y="52"/>
                  </a:lnTo>
                  <a:lnTo>
                    <a:pt x="1193" y="51"/>
                  </a:lnTo>
                  <a:lnTo>
                    <a:pt x="1192" y="50"/>
                  </a:lnTo>
                  <a:lnTo>
                    <a:pt x="1192" y="49"/>
                  </a:lnTo>
                  <a:lnTo>
                    <a:pt x="1192" y="47"/>
                  </a:lnTo>
                  <a:lnTo>
                    <a:pt x="1192" y="46"/>
                  </a:lnTo>
                  <a:lnTo>
                    <a:pt x="1192" y="45"/>
                  </a:lnTo>
                  <a:lnTo>
                    <a:pt x="1191" y="45"/>
                  </a:lnTo>
                  <a:lnTo>
                    <a:pt x="1191" y="44"/>
                  </a:lnTo>
                  <a:lnTo>
                    <a:pt x="1191" y="43"/>
                  </a:lnTo>
                  <a:lnTo>
                    <a:pt x="1190" y="41"/>
                  </a:lnTo>
                  <a:lnTo>
                    <a:pt x="1190" y="40"/>
                  </a:lnTo>
                  <a:lnTo>
                    <a:pt x="1190" y="39"/>
                  </a:lnTo>
                  <a:lnTo>
                    <a:pt x="1189" y="38"/>
                  </a:lnTo>
                  <a:lnTo>
                    <a:pt x="1189" y="37"/>
                  </a:lnTo>
                  <a:lnTo>
                    <a:pt x="1189" y="35"/>
                  </a:lnTo>
                  <a:lnTo>
                    <a:pt x="1187" y="35"/>
                  </a:lnTo>
                  <a:lnTo>
                    <a:pt x="1187" y="34"/>
                  </a:lnTo>
                  <a:lnTo>
                    <a:pt x="1187" y="33"/>
                  </a:lnTo>
                  <a:lnTo>
                    <a:pt x="1186" y="33"/>
                  </a:lnTo>
                  <a:lnTo>
                    <a:pt x="1186" y="32"/>
                  </a:lnTo>
                  <a:lnTo>
                    <a:pt x="1186" y="31"/>
                  </a:lnTo>
                  <a:lnTo>
                    <a:pt x="1185" y="31"/>
                  </a:lnTo>
                  <a:lnTo>
                    <a:pt x="1185" y="30"/>
                  </a:lnTo>
                  <a:lnTo>
                    <a:pt x="1185" y="28"/>
                  </a:lnTo>
                  <a:lnTo>
                    <a:pt x="1184" y="28"/>
                  </a:lnTo>
                  <a:lnTo>
                    <a:pt x="1184" y="27"/>
                  </a:lnTo>
                  <a:lnTo>
                    <a:pt x="1184" y="26"/>
                  </a:lnTo>
                  <a:lnTo>
                    <a:pt x="1183" y="26"/>
                  </a:lnTo>
                  <a:lnTo>
                    <a:pt x="1183" y="25"/>
                  </a:lnTo>
                  <a:lnTo>
                    <a:pt x="1182" y="24"/>
                  </a:lnTo>
                  <a:lnTo>
                    <a:pt x="1182" y="22"/>
                  </a:lnTo>
                  <a:lnTo>
                    <a:pt x="1180" y="22"/>
                  </a:lnTo>
                  <a:lnTo>
                    <a:pt x="1180" y="21"/>
                  </a:lnTo>
                  <a:lnTo>
                    <a:pt x="1179" y="20"/>
                  </a:lnTo>
                  <a:lnTo>
                    <a:pt x="1179" y="19"/>
                  </a:lnTo>
                  <a:lnTo>
                    <a:pt x="1178" y="19"/>
                  </a:lnTo>
                  <a:lnTo>
                    <a:pt x="1178" y="18"/>
                  </a:lnTo>
                  <a:lnTo>
                    <a:pt x="1177" y="17"/>
                  </a:lnTo>
                  <a:lnTo>
                    <a:pt x="1176" y="15"/>
                  </a:lnTo>
                  <a:lnTo>
                    <a:pt x="1176" y="14"/>
                  </a:lnTo>
                  <a:lnTo>
                    <a:pt x="1174" y="14"/>
                  </a:lnTo>
                  <a:lnTo>
                    <a:pt x="1174" y="13"/>
                  </a:lnTo>
                  <a:lnTo>
                    <a:pt x="1173" y="13"/>
                  </a:lnTo>
                  <a:lnTo>
                    <a:pt x="1173" y="12"/>
                  </a:lnTo>
                  <a:lnTo>
                    <a:pt x="1172" y="11"/>
                  </a:lnTo>
                  <a:lnTo>
                    <a:pt x="1171" y="9"/>
                  </a:lnTo>
                  <a:lnTo>
                    <a:pt x="1171" y="8"/>
                  </a:lnTo>
                  <a:lnTo>
                    <a:pt x="1170" y="8"/>
                  </a:lnTo>
                  <a:lnTo>
                    <a:pt x="1170" y="7"/>
                  </a:lnTo>
                  <a:lnTo>
                    <a:pt x="1169" y="6"/>
                  </a:lnTo>
                  <a:lnTo>
                    <a:pt x="1167" y="6"/>
                  </a:lnTo>
                  <a:lnTo>
                    <a:pt x="1167" y="5"/>
                  </a:lnTo>
                  <a:lnTo>
                    <a:pt x="1166" y="5"/>
                  </a:lnTo>
                  <a:lnTo>
                    <a:pt x="1166" y="3"/>
                  </a:lnTo>
                  <a:lnTo>
                    <a:pt x="1165" y="2"/>
                  </a:lnTo>
                  <a:lnTo>
                    <a:pt x="1164" y="2"/>
                  </a:lnTo>
                  <a:lnTo>
                    <a:pt x="1164" y="1"/>
                  </a:lnTo>
                  <a:lnTo>
                    <a:pt x="1163" y="0"/>
                  </a:lnTo>
                  <a:lnTo>
                    <a:pt x="1456" y="63"/>
                  </a:lnTo>
                  <a:close/>
                  <a:moveTo>
                    <a:pt x="0" y="47"/>
                  </a:moveTo>
                  <a:lnTo>
                    <a:pt x="1255" y="47"/>
                  </a:lnTo>
                  <a:lnTo>
                    <a:pt x="1255" y="78"/>
                  </a:lnTo>
                  <a:lnTo>
                    <a:pt x="0" y="78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4" name="Freeform 51">
              <a:extLst>
                <a:ext uri="{FF2B5EF4-FFF2-40B4-BE49-F238E27FC236}">
                  <a16:creationId xmlns:a16="http://schemas.microsoft.com/office/drawing/2014/main" id="{4A462924-39CE-4F9F-9733-6B77DD390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9" y="2491"/>
              <a:ext cx="105" cy="107"/>
            </a:xfrm>
            <a:custGeom>
              <a:avLst/>
              <a:gdLst>
                <a:gd name="T0" fmla="*/ 0 w 423"/>
                <a:gd name="T1" fmla="*/ 0 h 426"/>
                <a:gd name="T2" fmla="*/ 0 w 423"/>
                <a:gd name="T3" fmla="*/ 0 h 426"/>
                <a:gd name="T4" fmla="*/ 0 w 423"/>
                <a:gd name="T5" fmla="*/ 0 h 426"/>
                <a:gd name="T6" fmla="*/ 0 w 423"/>
                <a:gd name="T7" fmla="*/ 0 h 426"/>
                <a:gd name="T8" fmla="*/ 0 w 423"/>
                <a:gd name="T9" fmla="*/ 0 h 426"/>
                <a:gd name="T10" fmla="*/ 0 w 423"/>
                <a:gd name="T11" fmla="*/ 0 h 426"/>
                <a:gd name="T12" fmla="*/ 0 w 423"/>
                <a:gd name="T13" fmla="*/ 0 h 426"/>
                <a:gd name="T14" fmla="*/ 0 w 423"/>
                <a:gd name="T15" fmla="*/ 0 h 426"/>
                <a:gd name="T16" fmla="*/ 0 w 423"/>
                <a:gd name="T17" fmla="*/ 0 h 426"/>
                <a:gd name="T18" fmla="*/ 0 w 423"/>
                <a:gd name="T19" fmla="*/ 0 h 426"/>
                <a:gd name="T20" fmla="*/ 0 w 423"/>
                <a:gd name="T21" fmla="*/ 0 h 426"/>
                <a:gd name="T22" fmla="*/ 0 w 423"/>
                <a:gd name="T23" fmla="*/ 0 h 426"/>
                <a:gd name="T24" fmla="*/ 0 w 423"/>
                <a:gd name="T25" fmla="*/ 0 h 426"/>
                <a:gd name="T26" fmla="*/ 0 w 423"/>
                <a:gd name="T27" fmla="*/ 0 h 426"/>
                <a:gd name="T28" fmla="*/ 0 w 423"/>
                <a:gd name="T29" fmla="*/ 0 h 426"/>
                <a:gd name="T30" fmla="*/ 0 w 423"/>
                <a:gd name="T31" fmla="*/ 0 h 426"/>
                <a:gd name="T32" fmla="*/ 0 w 423"/>
                <a:gd name="T33" fmla="*/ 0 h 426"/>
                <a:gd name="T34" fmla="*/ 0 w 423"/>
                <a:gd name="T35" fmla="*/ 0 h 426"/>
                <a:gd name="T36" fmla="*/ 0 w 423"/>
                <a:gd name="T37" fmla="*/ 0 h 426"/>
                <a:gd name="T38" fmla="*/ 0 w 423"/>
                <a:gd name="T39" fmla="*/ 0 h 426"/>
                <a:gd name="T40" fmla="*/ 0 w 423"/>
                <a:gd name="T41" fmla="*/ 0 h 426"/>
                <a:gd name="T42" fmla="*/ 0 w 423"/>
                <a:gd name="T43" fmla="*/ 0 h 426"/>
                <a:gd name="T44" fmla="*/ 0 w 423"/>
                <a:gd name="T45" fmla="*/ 0 h 426"/>
                <a:gd name="T46" fmla="*/ 0 w 423"/>
                <a:gd name="T47" fmla="*/ 0 h 426"/>
                <a:gd name="T48" fmla="*/ 0 w 423"/>
                <a:gd name="T49" fmla="*/ 0 h 426"/>
                <a:gd name="T50" fmla="*/ 0 w 423"/>
                <a:gd name="T51" fmla="*/ 0 h 426"/>
                <a:gd name="T52" fmla="*/ 0 w 423"/>
                <a:gd name="T53" fmla="*/ 0 h 426"/>
                <a:gd name="T54" fmla="*/ 0 w 423"/>
                <a:gd name="T55" fmla="*/ 0 h 426"/>
                <a:gd name="T56" fmla="*/ 0 w 423"/>
                <a:gd name="T57" fmla="*/ 0 h 426"/>
                <a:gd name="T58" fmla="*/ 0 w 423"/>
                <a:gd name="T59" fmla="*/ 0 h 426"/>
                <a:gd name="T60" fmla="*/ 0 w 423"/>
                <a:gd name="T61" fmla="*/ 0 h 426"/>
                <a:gd name="T62" fmla="*/ 0 w 423"/>
                <a:gd name="T63" fmla="*/ 0 h 426"/>
                <a:gd name="T64" fmla="*/ 0 w 423"/>
                <a:gd name="T65" fmla="*/ 0 h 426"/>
                <a:gd name="T66" fmla="*/ 0 w 423"/>
                <a:gd name="T67" fmla="*/ 0 h 426"/>
                <a:gd name="T68" fmla="*/ 0 w 423"/>
                <a:gd name="T69" fmla="*/ 0 h 426"/>
                <a:gd name="T70" fmla="*/ 0 w 423"/>
                <a:gd name="T71" fmla="*/ 0 h 426"/>
                <a:gd name="T72" fmla="*/ 0 w 423"/>
                <a:gd name="T73" fmla="*/ 0 h 426"/>
                <a:gd name="T74" fmla="*/ 0 w 423"/>
                <a:gd name="T75" fmla="*/ 0 h 426"/>
                <a:gd name="T76" fmla="*/ 0 w 423"/>
                <a:gd name="T77" fmla="*/ 0 h 426"/>
                <a:gd name="T78" fmla="*/ 0 w 423"/>
                <a:gd name="T79" fmla="*/ 0 h 426"/>
                <a:gd name="T80" fmla="*/ 0 w 423"/>
                <a:gd name="T81" fmla="*/ 0 h 426"/>
                <a:gd name="T82" fmla="*/ 0 w 423"/>
                <a:gd name="T83" fmla="*/ 0 h 426"/>
                <a:gd name="T84" fmla="*/ 0 w 423"/>
                <a:gd name="T85" fmla="*/ 0 h 426"/>
                <a:gd name="T86" fmla="*/ 0 w 423"/>
                <a:gd name="T87" fmla="*/ 0 h 426"/>
                <a:gd name="T88" fmla="*/ 0 w 423"/>
                <a:gd name="T89" fmla="*/ 0 h 426"/>
                <a:gd name="T90" fmla="*/ 0 w 423"/>
                <a:gd name="T91" fmla="*/ 0 h 426"/>
                <a:gd name="T92" fmla="*/ 0 w 423"/>
                <a:gd name="T93" fmla="*/ 0 h 426"/>
                <a:gd name="T94" fmla="*/ 0 w 423"/>
                <a:gd name="T95" fmla="*/ 0 h 426"/>
                <a:gd name="T96" fmla="*/ 0 w 423"/>
                <a:gd name="T97" fmla="*/ 0 h 426"/>
                <a:gd name="T98" fmla="*/ 0 w 423"/>
                <a:gd name="T99" fmla="*/ 0 h 426"/>
                <a:gd name="T100" fmla="*/ 0 w 423"/>
                <a:gd name="T101" fmla="*/ 0 h 426"/>
                <a:gd name="T102" fmla="*/ 0 w 423"/>
                <a:gd name="T103" fmla="*/ 0 h 426"/>
                <a:gd name="T104" fmla="*/ 0 w 423"/>
                <a:gd name="T105" fmla="*/ 0 h 426"/>
                <a:gd name="T106" fmla="*/ 0 w 423"/>
                <a:gd name="T107" fmla="*/ 0 h 42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23"/>
                <a:gd name="T163" fmla="*/ 0 h 426"/>
                <a:gd name="T164" fmla="*/ 423 w 423"/>
                <a:gd name="T165" fmla="*/ 426 h 42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23" h="426">
                  <a:moveTo>
                    <a:pt x="94" y="426"/>
                  </a:moveTo>
                  <a:lnTo>
                    <a:pt x="124" y="415"/>
                  </a:lnTo>
                  <a:lnTo>
                    <a:pt x="123" y="394"/>
                  </a:lnTo>
                  <a:lnTo>
                    <a:pt x="123" y="366"/>
                  </a:lnTo>
                  <a:lnTo>
                    <a:pt x="121" y="334"/>
                  </a:lnTo>
                  <a:lnTo>
                    <a:pt x="121" y="297"/>
                  </a:lnTo>
                  <a:lnTo>
                    <a:pt x="203" y="270"/>
                  </a:lnTo>
                  <a:lnTo>
                    <a:pt x="200" y="263"/>
                  </a:lnTo>
                  <a:lnTo>
                    <a:pt x="121" y="281"/>
                  </a:lnTo>
                  <a:lnTo>
                    <a:pt x="121" y="207"/>
                  </a:lnTo>
                  <a:lnTo>
                    <a:pt x="196" y="207"/>
                  </a:lnTo>
                  <a:lnTo>
                    <a:pt x="167" y="175"/>
                  </a:lnTo>
                  <a:lnTo>
                    <a:pt x="146" y="198"/>
                  </a:lnTo>
                  <a:lnTo>
                    <a:pt x="121" y="198"/>
                  </a:lnTo>
                  <a:lnTo>
                    <a:pt x="121" y="153"/>
                  </a:lnTo>
                  <a:lnTo>
                    <a:pt x="134" y="141"/>
                  </a:lnTo>
                  <a:lnTo>
                    <a:pt x="97" y="123"/>
                  </a:lnTo>
                  <a:lnTo>
                    <a:pt x="98" y="143"/>
                  </a:lnTo>
                  <a:lnTo>
                    <a:pt x="98" y="162"/>
                  </a:lnTo>
                  <a:lnTo>
                    <a:pt x="98" y="181"/>
                  </a:lnTo>
                  <a:lnTo>
                    <a:pt x="98" y="198"/>
                  </a:lnTo>
                  <a:lnTo>
                    <a:pt x="53" y="198"/>
                  </a:lnTo>
                  <a:lnTo>
                    <a:pt x="86" y="90"/>
                  </a:lnTo>
                  <a:lnTo>
                    <a:pt x="187" y="90"/>
                  </a:lnTo>
                  <a:lnTo>
                    <a:pt x="158" y="61"/>
                  </a:lnTo>
                  <a:lnTo>
                    <a:pt x="136" y="81"/>
                  </a:lnTo>
                  <a:lnTo>
                    <a:pt x="89" y="81"/>
                  </a:lnTo>
                  <a:lnTo>
                    <a:pt x="93" y="67"/>
                  </a:lnTo>
                  <a:lnTo>
                    <a:pt x="95" y="54"/>
                  </a:lnTo>
                  <a:lnTo>
                    <a:pt x="99" y="45"/>
                  </a:lnTo>
                  <a:lnTo>
                    <a:pt x="101" y="36"/>
                  </a:lnTo>
                  <a:lnTo>
                    <a:pt x="105" y="30"/>
                  </a:lnTo>
                  <a:lnTo>
                    <a:pt x="108" y="26"/>
                  </a:lnTo>
                  <a:lnTo>
                    <a:pt x="112" y="22"/>
                  </a:lnTo>
                  <a:lnTo>
                    <a:pt x="117" y="20"/>
                  </a:lnTo>
                  <a:lnTo>
                    <a:pt x="80" y="2"/>
                  </a:lnTo>
                  <a:lnTo>
                    <a:pt x="76" y="22"/>
                  </a:lnTo>
                  <a:lnTo>
                    <a:pt x="73" y="42"/>
                  </a:lnTo>
                  <a:lnTo>
                    <a:pt x="68" y="61"/>
                  </a:lnTo>
                  <a:lnTo>
                    <a:pt x="65" y="81"/>
                  </a:lnTo>
                  <a:lnTo>
                    <a:pt x="3" y="81"/>
                  </a:lnTo>
                  <a:lnTo>
                    <a:pt x="17" y="96"/>
                  </a:lnTo>
                  <a:lnTo>
                    <a:pt x="25" y="93"/>
                  </a:lnTo>
                  <a:lnTo>
                    <a:pt x="34" y="91"/>
                  </a:lnTo>
                  <a:lnTo>
                    <a:pt x="43" y="90"/>
                  </a:lnTo>
                  <a:lnTo>
                    <a:pt x="53" y="90"/>
                  </a:lnTo>
                  <a:lnTo>
                    <a:pt x="60" y="90"/>
                  </a:lnTo>
                  <a:lnTo>
                    <a:pt x="55" y="110"/>
                  </a:lnTo>
                  <a:lnTo>
                    <a:pt x="49" y="129"/>
                  </a:lnTo>
                  <a:lnTo>
                    <a:pt x="44" y="146"/>
                  </a:lnTo>
                  <a:lnTo>
                    <a:pt x="38" y="161"/>
                  </a:lnTo>
                  <a:lnTo>
                    <a:pt x="32" y="174"/>
                  </a:lnTo>
                  <a:lnTo>
                    <a:pt x="27" y="185"/>
                  </a:lnTo>
                  <a:lnTo>
                    <a:pt x="23" y="188"/>
                  </a:lnTo>
                  <a:lnTo>
                    <a:pt x="19" y="191"/>
                  </a:lnTo>
                  <a:lnTo>
                    <a:pt x="16" y="193"/>
                  </a:lnTo>
                  <a:lnTo>
                    <a:pt x="11" y="194"/>
                  </a:lnTo>
                  <a:lnTo>
                    <a:pt x="37" y="224"/>
                  </a:lnTo>
                  <a:lnTo>
                    <a:pt x="53" y="207"/>
                  </a:lnTo>
                  <a:lnTo>
                    <a:pt x="98" y="207"/>
                  </a:lnTo>
                  <a:lnTo>
                    <a:pt x="98" y="287"/>
                  </a:lnTo>
                  <a:lnTo>
                    <a:pt x="76" y="292"/>
                  </a:lnTo>
                  <a:lnTo>
                    <a:pt x="53" y="297"/>
                  </a:lnTo>
                  <a:lnTo>
                    <a:pt x="28" y="303"/>
                  </a:lnTo>
                  <a:lnTo>
                    <a:pt x="0" y="308"/>
                  </a:lnTo>
                  <a:lnTo>
                    <a:pt x="23" y="341"/>
                  </a:lnTo>
                  <a:lnTo>
                    <a:pt x="25" y="338"/>
                  </a:lnTo>
                  <a:lnTo>
                    <a:pt x="29" y="334"/>
                  </a:lnTo>
                  <a:lnTo>
                    <a:pt x="36" y="331"/>
                  </a:lnTo>
                  <a:lnTo>
                    <a:pt x="44" y="326"/>
                  </a:lnTo>
                  <a:lnTo>
                    <a:pt x="67" y="316"/>
                  </a:lnTo>
                  <a:lnTo>
                    <a:pt x="98" y="305"/>
                  </a:lnTo>
                  <a:lnTo>
                    <a:pt x="98" y="333"/>
                  </a:lnTo>
                  <a:lnTo>
                    <a:pt x="98" y="362"/>
                  </a:lnTo>
                  <a:lnTo>
                    <a:pt x="97" y="394"/>
                  </a:lnTo>
                  <a:lnTo>
                    <a:pt x="94" y="426"/>
                  </a:lnTo>
                  <a:close/>
                  <a:moveTo>
                    <a:pt x="325" y="21"/>
                  </a:moveTo>
                  <a:lnTo>
                    <a:pt x="287" y="0"/>
                  </a:lnTo>
                  <a:lnTo>
                    <a:pt x="284" y="20"/>
                  </a:lnTo>
                  <a:lnTo>
                    <a:pt x="279" y="41"/>
                  </a:lnTo>
                  <a:lnTo>
                    <a:pt x="273" y="65"/>
                  </a:lnTo>
                  <a:lnTo>
                    <a:pt x="267" y="90"/>
                  </a:lnTo>
                  <a:lnTo>
                    <a:pt x="194" y="90"/>
                  </a:lnTo>
                  <a:lnTo>
                    <a:pt x="208" y="104"/>
                  </a:lnTo>
                  <a:lnTo>
                    <a:pt x="216" y="102"/>
                  </a:lnTo>
                  <a:lnTo>
                    <a:pt x="226" y="100"/>
                  </a:lnTo>
                  <a:lnTo>
                    <a:pt x="234" y="99"/>
                  </a:lnTo>
                  <a:lnTo>
                    <a:pt x="245" y="99"/>
                  </a:lnTo>
                  <a:lnTo>
                    <a:pt x="266" y="99"/>
                  </a:lnTo>
                  <a:lnTo>
                    <a:pt x="248" y="176"/>
                  </a:lnTo>
                  <a:lnTo>
                    <a:pt x="180" y="176"/>
                  </a:lnTo>
                  <a:lnTo>
                    <a:pt x="194" y="191"/>
                  </a:lnTo>
                  <a:lnTo>
                    <a:pt x="202" y="188"/>
                  </a:lnTo>
                  <a:lnTo>
                    <a:pt x="210" y="187"/>
                  </a:lnTo>
                  <a:lnTo>
                    <a:pt x="220" y="186"/>
                  </a:lnTo>
                  <a:lnTo>
                    <a:pt x="229" y="186"/>
                  </a:lnTo>
                  <a:lnTo>
                    <a:pt x="245" y="186"/>
                  </a:lnTo>
                  <a:lnTo>
                    <a:pt x="240" y="199"/>
                  </a:lnTo>
                  <a:lnTo>
                    <a:pt x="236" y="211"/>
                  </a:lnTo>
                  <a:lnTo>
                    <a:pt x="233" y="221"/>
                  </a:lnTo>
                  <a:lnTo>
                    <a:pt x="229" y="231"/>
                  </a:lnTo>
                  <a:lnTo>
                    <a:pt x="225" y="239"/>
                  </a:lnTo>
                  <a:lnTo>
                    <a:pt x="221" y="245"/>
                  </a:lnTo>
                  <a:lnTo>
                    <a:pt x="218" y="249"/>
                  </a:lnTo>
                  <a:lnTo>
                    <a:pt x="214" y="251"/>
                  </a:lnTo>
                  <a:lnTo>
                    <a:pt x="236" y="276"/>
                  </a:lnTo>
                  <a:lnTo>
                    <a:pt x="252" y="259"/>
                  </a:lnTo>
                  <a:lnTo>
                    <a:pt x="340" y="259"/>
                  </a:lnTo>
                  <a:lnTo>
                    <a:pt x="291" y="350"/>
                  </a:lnTo>
                  <a:lnTo>
                    <a:pt x="271" y="341"/>
                  </a:lnTo>
                  <a:lnTo>
                    <a:pt x="252" y="334"/>
                  </a:lnTo>
                  <a:lnTo>
                    <a:pt x="234" y="328"/>
                  </a:lnTo>
                  <a:lnTo>
                    <a:pt x="219" y="322"/>
                  </a:lnTo>
                  <a:lnTo>
                    <a:pt x="215" y="329"/>
                  </a:lnTo>
                  <a:lnTo>
                    <a:pt x="238" y="341"/>
                  </a:lnTo>
                  <a:lnTo>
                    <a:pt x="257" y="352"/>
                  </a:lnTo>
                  <a:lnTo>
                    <a:pt x="272" y="363"/>
                  </a:lnTo>
                  <a:lnTo>
                    <a:pt x="285" y="372"/>
                  </a:lnTo>
                  <a:lnTo>
                    <a:pt x="296" y="382"/>
                  </a:lnTo>
                  <a:lnTo>
                    <a:pt x="305" y="391"/>
                  </a:lnTo>
                  <a:lnTo>
                    <a:pt x="314" y="401"/>
                  </a:lnTo>
                  <a:lnTo>
                    <a:pt x="320" y="410"/>
                  </a:lnTo>
                  <a:lnTo>
                    <a:pt x="325" y="417"/>
                  </a:lnTo>
                  <a:lnTo>
                    <a:pt x="331" y="422"/>
                  </a:lnTo>
                  <a:lnTo>
                    <a:pt x="334" y="422"/>
                  </a:lnTo>
                  <a:lnTo>
                    <a:pt x="336" y="421"/>
                  </a:lnTo>
                  <a:lnTo>
                    <a:pt x="338" y="420"/>
                  </a:lnTo>
                  <a:lnTo>
                    <a:pt x="341" y="417"/>
                  </a:lnTo>
                  <a:lnTo>
                    <a:pt x="344" y="411"/>
                  </a:lnTo>
                  <a:lnTo>
                    <a:pt x="346" y="405"/>
                  </a:lnTo>
                  <a:lnTo>
                    <a:pt x="346" y="398"/>
                  </a:lnTo>
                  <a:lnTo>
                    <a:pt x="344" y="390"/>
                  </a:lnTo>
                  <a:lnTo>
                    <a:pt x="343" y="386"/>
                  </a:lnTo>
                  <a:lnTo>
                    <a:pt x="340" y="383"/>
                  </a:lnTo>
                  <a:lnTo>
                    <a:pt x="336" y="378"/>
                  </a:lnTo>
                  <a:lnTo>
                    <a:pt x="331" y="373"/>
                  </a:lnTo>
                  <a:lnTo>
                    <a:pt x="318" y="365"/>
                  </a:lnTo>
                  <a:lnTo>
                    <a:pt x="302" y="356"/>
                  </a:lnTo>
                  <a:lnTo>
                    <a:pt x="312" y="341"/>
                  </a:lnTo>
                  <a:lnTo>
                    <a:pt x="322" y="327"/>
                  </a:lnTo>
                  <a:lnTo>
                    <a:pt x="333" y="314"/>
                  </a:lnTo>
                  <a:lnTo>
                    <a:pt x="343" y="300"/>
                  </a:lnTo>
                  <a:lnTo>
                    <a:pt x="354" y="288"/>
                  </a:lnTo>
                  <a:lnTo>
                    <a:pt x="366" y="280"/>
                  </a:lnTo>
                  <a:lnTo>
                    <a:pt x="372" y="276"/>
                  </a:lnTo>
                  <a:lnTo>
                    <a:pt x="376" y="274"/>
                  </a:lnTo>
                  <a:lnTo>
                    <a:pt x="382" y="271"/>
                  </a:lnTo>
                  <a:lnTo>
                    <a:pt x="388" y="270"/>
                  </a:lnTo>
                  <a:lnTo>
                    <a:pt x="357" y="236"/>
                  </a:lnTo>
                  <a:lnTo>
                    <a:pt x="342" y="251"/>
                  </a:lnTo>
                  <a:lnTo>
                    <a:pt x="252" y="251"/>
                  </a:lnTo>
                  <a:lnTo>
                    <a:pt x="270" y="186"/>
                  </a:lnTo>
                  <a:lnTo>
                    <a:pt x="423" y="186"/>
                  </a:lnTo>
                  <a:lnTo>
                    <a:pt x="391" y="153"/>
                  </a:lnTo>
                  <a:lnTo>
                    <a:pt x="367" y="176"/>
                  </a:lnTo>
                  <a:lnTo>
                    <a:pt x="271" y="176"/>
                  </a:lnTo>
                  <a:lnTo>
                    <a:pt x="291" y="99"/>
                  </a:lnTo>
                  <a:lnTo>
                    <a:pt x="406" y="99"/>
                  </a:lnTo>
                  <a:lnTo>
                    <a:pt x="378" y="70"/>
                  </a:lnTo>
                  <a:lnTo>
                    <a:pt x="357" y="90"/>
                  </a:lnTo>
                  <a:lnTo>
                    <a:pt x="293" y="90"/>
                  </a:lnTo>
                  <a:lnTo>
                    <a:pt x="308" y="34"/>
                  </a:lnTo>
                  <a:lnTo>
                    <a:pt x="325" y="2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5" name="Freeform 52">
              <a:extLst>
                <a:ext uri="{FF2B5EF4-FFF2-40B4-BE49-F238E27FC236}">
                  <a16:creationId xmlns:a16="http://schemas.microsoft.com/office/drawing/2014/main" id="{6EE309E1-90E4-4B8C-83F1-2C74B8A997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5" y="2491"/>
              <a:ext cx="104" cy="107"/>
            </a:xfrm>
            <a:custGeom>
              <a:avLst/>
              <a:gdLst>
                <a:gd name="T0" fmla="*/ 0 w 417"/>
                <a:gd name="T1" fmla="*/ 0 h 428"/>
                <a:gd name="T2" fmla="*/ 0 w 417"/>
                <a:gd name="T3" fmla="*/ 0 h 428"/>
                <a:gd name="T4" fmla="*/ 0 w 417"/>
                <a:gd name="T5" fmla="*/ 0 h 428"/>
                <a:gd name="T6" fmla="*/ 0 w 417"/>
                <a:gd name="T7" fmla="*/ 0 h 428"/>
                <a:gd name="T8" fmla="*/ 0 w 417"/>
                <a:gd name="T9" fmla="*/ 0 h 428"/>
                <a:gd name="T10" fmla="*/ 0 w 417"/>
                <a:gd name="T11" fmla="*/ 0 h 428"/>
                <a:gd name="T12" fmla="*/ 0 w 417"/>
                <a:gd name="T13" fmla="*/ 0 h 428"/>
                <a:gd name="T14" fmla="*/ 0 w 417"/>
                <a:gd name="T15" fmla="*/ 0 h 428"/>
                <a:gd name="T16" fmla="*/ 0 w 417"/>
                <a:gd name="T17" fmla="*/ 0 h 428"/>
                <a:gd name="T18" fmla="*/ 0 w 417"/>
                <a:gd name="T19" fmla="*/ 0 h 428"/>
                <a:gd name="T20" fmla="*/ 0 w 417"/>
                <a:gd name="T21" fmla="*/ 0 h 428"/>
                <a:gd name="T22" fmla="*/ 0 w 417"/>
                <a:gd name="T23" fmla="*/ 0 h 428"/>
                <a:gd name="T24" fmla="*/ 0 w 417"/>
                <a:gd name="T25" fmla="*/ 0 h 428"/>
                <a:gd name="T26" fmla="*/ 0 w 417"/>
                <a:gd name="T27" fmla="*/ 0 h 428"/>
                <a:gd name="T28" fmla="*/ 0 w 417"/>
                <a:gd name="T29" fmla="*/ 0 h 428"/>
                <a:gd name="T30" fmla="*/ 0 w 417"/>
                <a:gd name="T31" fmla="*/ 0 h 428"/>
                <a:gd name="T32" fmla="*/ 0 w 417"/>
                <a:gd name="T33" fmla="*/ 0 h 428"/>
                <a:gd name="T34" fmla="*/ 0 w 417"/>
                <a:gd name="T35" fmla="*/ 0 h 428"/>
                <a:gd name="T36" fmla="*/ 0 w 417"/>
                <a:gd name="T37" fmla="*/ 0 h 428"/>
                <a:gd name="T38" fmla="*/ 0 w 417"/>
                <a:gd name="T39" fmla="*/ 0 h 428"/>
                <a:gd name="T40" fmla="*/ 0 w 417"/>
                <a:gd name="T41" fmla="*/ 0 h 428"/>
                <a:gd name="T42" fmla="*/ 0 w 417"/>
                <a:gd name="T43" fmla="*/ 0 h 428"/>
                <a:gd name="T44" fmla="*/ 0 w 417"/>
                <a:gd name="T45" fmla="*/ 0 h 428"/>
                <a:gd name="T46" fmla="*/ 0 w 417"/>
                <a:gd name="T47" fmla="*/ 0 h 428"/>
                <a:gd name="T48" fmla="*/ 0 w 417"/>
                <a:gd name="T49" fmla="*/ 0 h 428"/>
                <a:gd name="T50" fmla="*/ 0 w 417"/>
                <a:gd name="T51" fmla="*/ 0 h 428"/>
                <a:gd name="T52" fmla="*/ 0 w 417"/>
                <a:gd name="T53" fmla="*/ 0 h 428"/>
                <a:gd name="T54" fmla="*/ 0 w 417"/>
                <a:gd name="T55" fmla="*/ 0 h 428"/>
                <a:gd name="T56" fmla="*/ 0 w 417"/>
                <a:gd name="T57" fmla="*/ 0 h 428"/>
                <a:gd name="T58" fmla="*/ 0 w 417"/>
                <a:gd name="T59" fmla="*/ 0 h 428"/>
                <a:gd name="T60" fmla="*/ 0 w 417"/>
                <a:gd name="T61" fmla="*/ 0 h 428"/>
                <a:gd name="T62" fmla="*/ 0 w 417"/>
                <a:gd name="T63" fmla="*/ 0 h 428"/>
                <a:gd name="T64" fmla="*/ 0 w 417"/>
                <a:gd name="T65" fmla="*/ 0 h 428"/>
                <a:gd name="T66" fmla="*/ 0 w 417"/>
                <a:gd name="T67" fmla="*/ 0 h 428"/>
                <a:gd name="T68" fmla="*/ 0 w 417"/>
                <a:gd name="T69" fmla="*/ 0 h 428"/>
                <a:gd name="T70" fmla="*/ 0 w 417"/>
                <a:gd name="T71" fmla="*/ 0 h 428"/>
                <a:gd name="T72" fmla="*/ 0 w 417"/>
                <a:gd name="T73" fmla="*/ 0 h 428"/>
                <a:gd name="T74" fmla="*/ 0 w 417"/>
                <a:gd name="T75" fmla="*/ 0 h 428"/>
                <a:gd name="T76" fmla="*/ 0 w 417"/>
                <a:gd name="T77" fmla="*/ 0 h 428"/>
                <a:gd name="T78" fmla="*/ 0 w 417"/>
                <a:gd name="T79" fmla="*/ 0 h 428"/>
                <a:gd name="T80" fmla="*/ 0 w 417"/>
                <a:gd name="T81" fmla="*/ 0 h 428"/>
                <a:gd name="T82" fmla="*/ 0 w 417"/>
                <a:gd name="T83" fmla="*/ 0 h 428"/>
                <a:gd name="T84" fmla="*/ 0 w 417"/>
                <a:gd name="T85" fmla="*/ 0 h 428"/>
                <a:gd name="T86" fmla="*/ 0 w 417"/>
                <a:gd name="T87" fmla="*/ 0 h 428"/>
                <a:gd name="T88" fmla="*/ 0 w 417"/>
                <a:gd name="T89" fmla="*/ 0 h 428"/>
                <a:gd name="T90" fmla="*/ 0 w 417"/>
                <a:gd name="T91" fmla="*/ 0 h 428"/>
                <a:gd name="T92" fmla="*/ 0 w 417"/>
                <a:gd name="T93" fmla="*/ 0 h 428"/>
                <a:gd name="T94" fmla="*/ 0 w 417"/>
                <a:gd name="T95" fmla="*/ 0 h 428"/>
                <a:gd name="T96" fmla="*/ 0 w 417"/>
                <a:gd name="T97" fmla="*/ 0 h 428"/>
                <a:gd name="T98" fmla="*/ 0 w 417"/>
                <a:gd name="T99" fmla="*/ 0 h 428"/>
                <a:gd name="T100" fmla="*/ 0 w 417"/>
                <a:gd name="T101" fmla="*/ 0 h 428"/>
                <a:gd name="T102" fmla="*/ 0 w 417"/>
                <a:gd name="T103" fmla="*/ 0 h 428"/>
                <a:gd name="T104" fmla="*/ 0 w 417"/>
                <a:gd name="T105" fmla="*/ 0 h 428"/>
                <a:gd name="T106" fmla="*/ 0 w 417"/>
                <a:gd name="T107" fmla="*/ 0 h 428"/>
                <a:gd name="T108" fmla="*/ 0 w 417"/>
                <a:gd name="T109" fmla="*/ 0 h 428"/>
                <a:gd name="T110" fmla="*/ 0 w 417"/>
                <a:gd name="T111" fmla="*/ 0 h 428"/>
                <a:gd name="T112" fmla="*/ 0 w 417"/>
                <a:gd name="T113" fmla="*/ 0 h 428"/>
                <a:gd name="T114" fmla="*/ 0 w 417"/>
                <a:gd name="T115" fmla="*/ 0 h 428"/>
                <a:gd name="T116" fmla="*/ 0 w 417"/>
                <a:gd name="T117" fmla="*/ 0 h 428"/>
                <a:gd name="T118" fmla="*/ 0 w 417"/>
                <a:gd name="T119" fmla="*/ 0 h 428"/>
                <a:gd name="T120" fmla="*/ 0 w 417"/>
                <a:gd name="T121" fmla="*/ 0 h 42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17"/>
                <a:gd name="T184" fmla="*/ 0 h 428"/>
                <a:gd name="T185" fmla="*/ 417 w 417"/>
                <a:gd name="T186" fmla="*/ 428 h 42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17" h="428">
                  <a:moveTo>
                    <a:pt x="310" y="243"/>
                  </a:moveTo>
                  <a:lnTo>
                    <a:pt x="375" y="243"/>
                  </a:lnTo>
                  <a:lnTo>
                    <a:pt x="375" y="360"/>
                  </a:lnTo>
                  <a:lnTo>
                    <a:pt x="310" y="360"/>
                  </a:lnTo>
                  <a:lnTo>
                    <a:pt x="310" y="243"/>
                  </a:lnTo>
                  <a:close/>
                  <a:moveTo>
                    <a:pt x="398" y="360"/>
                  </a:moveTo>
                  <a:lnTo>
                    <a:pt x="398" y="131"/>
                  </a:lnTo>
                  <a:lnTo>
                    <a:pt x="417" y="121"/>
                  </a:lnTo>
                  <a:lnTo>
                    <a:pt x="386" y="92"/>
                  </a:lnTo>
                  <a:lnTo>
                    <a:pt x="366" y="111"/>
                  </a:lnTo>
                  <a:lnTo>
                    <a:pt x="310" y="111"/>
                  </a:lnTo>
                  <a:lnTo>
                    <a:pt x="310" y="33"/>
                  </a:lnTo>
                  <a:lnTo>
                    <a:pt x="330" y="20"/>
                  </a:lnTo>
                  <a:lnTo>
                    <a:pt x="287" y="0"/>
                  </a:lnTo>
                  <a:lnTo>
                    <a:pt x="288" y="20"/>
                  </a:lnTo>
                  <a:lnTo>
                    <a:pt x="288" y="45"/>
                  </a:lnTo>
                  <a:lnTo>
                    <a:pt x="289" y="76"/>
                  </a:lnTo>
                  <a:lnTo>
                    <a:pt x="289" y="111"/>
                  </a:lnTo>
                  <a:lnTo>
                    <a:pt x="231" y="111"/>
                  </a:lnTo>
                  <a:lnTo>
                    <a:pt x="200" y="97"/>
                  </a:lnTo>
                  <a:lnTo>
                    <a:pt x="202" y="128"/>
                  </a:lnTo>
                  <a:lnTo>
                    <a:pt x="202" y="163"/>
                  </a:lnTo>
                  <a:lnTo>
                    <a:pt x="204" y="206"/>
                  </a:lnTo>
                  <a:lnTo>
                    <a:pt x="204" y="255"/>
                  </a:lnTo>
                  <a:lnTo>
                    <a:pt x="204" y="303"/>
                  </a:lnTo>
                  <a:lnTo>
                    <a:pt x="202" y="346"/>
                  </a:lnTo>
                  <a:lnTo>
                    <a:pt x="202" y="384"/>
                  </a:lnTo>
                  <a:lnTo>
                    <a:pt x="200" y="416"/>
                  </a:lnTo>
                  <a:lnTo>
                    <a:pt x="225" y="405"/>
                  </a:lnTo>
                  <a:lnTo>
                    <a:pt x="225" y="370"/>
                  </a:lnTo>
                  <a:lnTo>
                    <a:pt x="375" y="370"/>
                  </a:lnTo>
                  <a:lnTo>
                    <a:pt x="375" y="420"/>
                  </a:lnTo>
                  <a:lnTo>
                    <a:pt x="400" y="408"/>
                  </a:lnTo>
                  <a:lnTo>
                    <a:pt x="398" y="360"/>
                  </a:lnTo>
                  <a:close/>
                  <a:moveTo>
                    <a:pt x="225" y="121"/>
                  </a:moveTo>
                  <a:lnTo>
                    <a:pt x="289" y="121"/>
                  </a:lnTo>
                  <a:lnTo>
                    <a:pt x="289" y="235"/>
                  </a:lnTo>
                  <a:lnTo>
                    <a:pt x="225" y="235"/>
                  </a:lnTo>
                  <a:lnTo>
                    <a:pt x="225" y="121"/>
                  </a:lnTo>
                  <a:close/>
                  <a:moveTo>
                    <a:pt x="310" y="121"/>
                  </a:moveTo>
                  <a:lnTo>
                    <a:pt x="375" y="121"/>
                  </a:lnTo>
                  <a:lnTo>
                    <a:pt x="375" y="235"/>
                  </a:lnTo>
                  <a:lnTo>
                    <a:pt x="310" y="235"/>
                  </a:lnTo>
                  <a:lnTo>
                    <a:pt x="310" y="121"/>
                  </a:lnTo>
                  <a:close/>
                  <a:moveTo>
                    <a:pt x="225" y="243"/>
                  </a:moveTo>
                  <a:lnTo>
                    <a:pt x="289" y="243"/>
                  </a:lnTo>
                  <a:lnTo>
                    <a:pt x="289" y="360"/>
                  </a:lnTo>
                  <a:lnTo>
                    <a:pt x="225" y="360"/>
                  </a:lnTo>
                  <a:lnTo>
                    <a:pt x="225" y="243"/>
                  </a:lnTo>
                  <a:close/>
                  <a:moveTo>
                    <a:pt x="120" y="300"/>
                  </a:moveTo>
                  <a:lnTo>
                    <a:pt x="188" y="273"/>
                  </a:lnTo>
                  <a:lnTo>
                    <a:pt x="186" y="265"/>
                  </a:lnTo>
                  <a:lnTo>
                    <a:pt x="120" y="283"/>
                  </a:lnTo>
                  <a:lnTo>
                    <a:pt x="120" y="211"/>
                  </a:lnTo>
                  <a:lnTo>
                    <a:pt x="196" y="211"/>
                  </a:lnTo>
                  <a:lnTo>
                    <a:pt x="164" y="176"/>
                  </a:lnTo>
                  <a:lnTo>
                    <a:pt x="144" y="201"/>
                  </a:lnTo>
                  <a:lnTo>
                    <a:pt x="120" y="201"/>
                  </a:lnTo>
                  <a:lnTo>
                    <a:pt x="120" y="153"/>
                  </a:lnTo>
                  <a:lnTo>
                    <a:pt x="135" y="142"/>
                  </a:lnTo>
                  <a:lnTo>
                    <a:pt x="98" y="123"/>
                  </a:lnTo>
                  <a:lnTo>
                    <a:pt x="98" y="142"/>
                  </a:lnTo>
                  <a:lnTo>
                    <a:pt x="99" y="161"/>
                  </a:lnTo>
                  <a:lnTo>
                    <a:pt x="99" y="181"/>
                  </a:lnTo>
                  <a:lnTo>
                    <a:pt x="99" y="201"/>
                  </a:lnTo>
                  <a:lnTo>
                    <a:pt x="47" y="201"/>
                  </a:lnTo>
                  <a:lnTo>
                    <a:pt x="86" y="89"/>
                  </a:lnTo>
                  <a:lnTo>
                    <a:pt x="193" y="89"/>
                  </a:lnTo>
                  <a:lnTo>
                    <a:pt x="162" y="58"/>
                  </a:lnTo>
                  <a:lnTo>
                    <a:pt x="141" y="79"/>
                  </a:lnTo>
                  <a:lnTo>
                    <a:pt x="90" y="79"/>
                  </a:lnTo>
                  <a:lnTo>
                    <a:pt x="98" y="54"/>
                  </a:lnTo>
                  <a:lnTo>
                    <a:pt x="105" y="36"/>
                  </a:lnTo>
                  <a:lnTo>
                    <a:pt x="109" y="29"/>
                  </a:lnTo>
                  <a:lnTo>
                    <a:pt x="112" y="24"/>
                  </a:lnTo>
                  <a:lnTo>
                    <a:pt x="116" y="22"/>
                  </a:lnTo>
                  <a:lnTo>
                    <a:pt x="119" y="21"/>
                  </a:lnTo>
                  <a:lnTo>
                    <a:pt x="81" y="0"/>
                  </a:lnTo>
                  <a:lnTo>
                    <a:pt x="80" y="9"/>
                  </a:lnTo>
                  <a:lnTo>
                    <a:pt x="79" y="17"/>
                  </a:lnTo>
                  <a:lnTo>
                    <a:pt x="78" y="27"/>
                  </a:lnTo>
                  <a:lnTo>
                    <a:pt x="75" y="36"/>
                  </a:lnTo>
                  <a:lnTo>
                    <a:pt x="74" y="46"/>
                  </a:lnTo>
                  <a:lnTo>
                    <a:pt x="71" y="57"/>
                  </a:lnTo>
                  <a:lnTo>
                    <a:pt x="68" y="68"/>
                  </a:lnTo>
                  <a:lnTo>
                    <a:pt x="65" y="81"/>
                  </a:lnTo>
                  <a:lnTo>
                    <a:pt x="5" y="81"/>
                  </a:lnTo>
                  <a:lnTo>
                    <a:pt x="20" y="96"/>
                  </a:lnTo>
                  <a:lnTo>
                    <a:pt x="28" y="93"/>
                  </a:lnTo>
                  <a:lnTo>
                    <a:pt x="37" y="91"/>
                  </a:lnTo>
                  <a:lnTo>
                    <a:pt x="46" y="90"/>
                  </a:lnTo>
                  <a:lnTo>
                    <a:pt x="56" y="90"/>
                  </a:lnTo>
                  <a:lnTo>
                    <a:pt x="61" y="90"/>
                  </a:lnTo>
                  <a:lnTo>
                    <a:pt x="54" y="111"/>
                  </a:lnTo>
                  <a:lnTo>
                    <a:pt x="48" y="131"/>
                  </a:lnTo>
                  <a:lnTo>
                    <a:pt x="41" y="148"/>
                  </a:lnTo>
                  <a:lnTo>
                    <a:pt x="35" y="163"/>
                  </a:lnTo>
                  <a:lnTo>
                    <a:pt x="29" y="175"/>
                  </a:lnTo>
                  <a:lnTo>
                    <a:pt x="22" y="186"/>
                  </a:lnTo>
                  <a:lnTo>
                    <a:pt x="15" y="193"/>
                  </a:lnTo>
                  <a:lnTo>
                    <a:pt x="8" y="198"/>
                  </a:lnTo>
                  <a:lnTo>
                    <a:pt x="33" y="224"/>
                  </a:lnTo>
                  <a:lnTo>
                    <a:pt x="47" y="211"/>
                  </a:lnTo>
                  <a:lnTo>
                    <a:pt x="99" y="211"/>
                  </a:lnTo>
                  <a:lnTo>
                    <a:pt x="99" y="288"/>
                  </a:lnTo>
                  <a:lnTo>
                    <a:pt x="73" y="295"/>
                  </a:lnTo>
                  <a:lnTo>
                    <a:pt x="48" y="302"/>
                  </a:lnTo>
                  <a:lnTo>
                    <a:pt x="23" y="308"/>
                  </a:lnTo>
                  <a:lnTo>
                    <a:pt x="0" y="314"/>
                  </a:lnTo>
                  <a:lnTo>
                    <a:pt x="20" y="343"/>
                  </a:lnTo>
                  <a:lnTo>
                    <a:pt x="34" y="334"/>
                  </a:lnTo>
                  <a:lnTo>
                    <a:pt x="52" y="326"/>
                  </a:lnTo>
                  <a:lnTo>
                    <a:pt x="73" y="316"/>
                  </a:lnTo>
                  <a:lnTo>
                    <a:pt x="99" y="307"/>
                  </a:lnTo>
                  <a:lnTo>
                    <a:pt x="99" y="333"/>
                  </a:lnTo>
                  <a:lnTo>
                    <a:pt x="99" y="362"/>
                  </a:lnTo>
                  <a:lnTo>
                    <a:pt x="98" y="394"/>
                  </a:lnTo>
                  <a:lnTo>
                    <a:pt x="98" y="428"/>
                  </a:lnTo>
                  <a:lnTo>
                    <a:pt x="123" y="415"/>
                  </a:lnTo>
                  <a:lnTo>
                    <a:pt x="122" y="396"/>
                  </a:lnTo>
                  <a:lnTo>
                    <a:pt x="122" y="371"/>
                  </a:lnTo>
                  <a:lnTo>
                    <a:pt x="120" y="338"/>
                  </a:lnTo>
                  <a:lnTo>
                    <a:pt x="120" y="30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6" name="Freeform 53">
              <a:extLst>
                <a:ext uri="{FF2B5EF4-FFF2-40B4-BE49-F238E27FC236}">
                  <a16:creationId xmlns:a16="http://schemas.microsoft.com/office/drawing/2014/main" id="{A2DA8B88-BFAE-4F53-9F2A-42C0C4738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" y="771"/>
              <a:ext cx="15" cy="912"/>
            </a:xfrm>
            <a:custGeom>
              <a:avLst/>
              <a:gdLst>
                <a:gd name="T0" fmla="*/ 0 w 62"/>
                <a:gd name="T1" fmla="*/ 0 h 3650"/>
                <a:gd name="T2" fmla="*/ 0 w 62"/>
                <a:gd name="T3" fmla="*/ 0 h 3650"/>
                <a:gd name="T4" fmla="*/ 0 w 62"/>
                <a:gd name="T5" fmla="*/ 0 h 3650"/>
                <a:gd name="T6" fmla="*/ 0 w 62"/>
                <a:gd name="T7" fmla="*/ 0 h 3650"/>
                <a:gd name="T8" fmla="*/ 0 w 62"/>
                <a:gd name="T9" fmla="*/ 0 h 3650"/>
                <a:gd name="T10" fmla="*/ 0 w 62"/>
                <a:gd name="T11" fmla="*/ 0 h 3650"/>
                <a:gd name="T12" fmla="*/ 0 w 62"/>
                <a:gd name="T13" fmla="*/ 0 h 3650"/>
                <a:gd name="T14" fmla="*/ 0 w 62"/>
                <a:gd name="T15" fmla="*/ 0 h 3650"/>
                <a:gd name="T16" fmla="*/ 0 w 62"/>
                <a:gd name="T17" fmla="*/ 0 h 3650"/>
                <a:gd name="T18" fmla="*/ 0 w 62"/>
                <a:gd name="T19" fmla="*/ 0 h 3650"/>
                <a:gd name="T20" fmla="*/ 0 w 62"/>
                <a:gd name="T21" fmla="*/ 0 h 3650"/>
                <a:gd name="T22" fmla="*/ 0 w 62"/>
                <a:gd name="T23" fmla="*/ 0 h 3650"/>
                <a:gd name="T24" fmla="*/ 0 w 62"/>
                <a:gd name="T25" fmla="*/ 0 h 3650"/>
                <a:gd name="T26" fmla="*/ 0 w 62"/>
                <a:gd name="T27" fmla="*/ 0 h 3650"/>
                <a:gd name="T28" fmla="*/ 0 w 62"/>
                <a:gd name="T29" fmla="*/ 0 h 3650"/>
                <a:gd name="T30" fmla="*/ 0 w 62"/>
                <a:gd name="T31" fmla="*/ 0 h 3650"/>
                <a:gd name="T32" fmla="*/ 0 w 62"/>
                <a:gd name="T33" fmla="*/ 0 h 3650"/>
                <a:gd name="T34" fmla="*/ 0 w 62"/>
                <a:gd name="T35" fmla="*/ 0 h 3650"/>
                <a:gd name="T36" fmla="*/ 0 w 62"/>
                <a:gd name="T37" fmla="*/ 0 h 3650"/>
                <a:gd name="T38" fmla="*/ 0 w 62"/>
                <a:gd name="T39" fmla="*/ 0 h 3650"/>
                <a:gd name="T40" fmla="*/ 0 w 62"/>
                <a:gd name="T41" fmla="*/ 0 h 3650"/>
                <a:gd name="T42" fmla="*/ 0 w 62"/>
                <a:gd name="T43" fmla="*/ 0 h 3650"/>
                <a:gd name="T44" fmla="*/ 0 w 62"/>
                <a:gd name="T45" fmla="*/ 0 h 3650"/>
                <a:gd name="T46" fmla="*/ 0 w 62"/>
                <a:gd name="T47" fmla="*/ 0 h 3650"/>
                <a:gd name="T48" fmla="*/ 0 w 62"/>
                <a:gd name="T49" fmla="*/ 0 h 3650"/>
                <a:gd name="T50" fmla="*/ 0 w 62"/>
                <a:gd name="T51" fmla="*/ 0 h 3650"/>
                <a:gd name="T52" fmla="*/ 0 w 62"/>
                <a:gd name="T53" fmla="*/ 0 h 3650"/>
                <a:gd name="T54" fmla="*/ 0 w 62"/>
                <a:gd name="T55" fmla="*/ 0 h 3650"/>
                <a:gd name="T56" fmla="*/ 0 w 62"/>
                <a:gd name="T57" fmla="*/ 0 h 3650"/>
                <a:gd name="T58" fmla="*/ 0 w 62"/>
                <a:gd name="T59" fmla="*/ 0 h 3650"/>
                <a:gd name="T60" fmla="*/ 0 w 62"/>
                <a:gd name="T61" fmla="*/ 0 h 3650"/>
                <a:gd name="T62" fmla="*/ 0 w 62"/>
                <a:gd name="T63" fmla="*/ 0 h 3650"/>
                <a:gd name="T64" fmla="*/ 0 w 62"/>
                <a:gd name="T65" fmla="*/ 0 h 3650"/>
                <a:gd name="T66" fmla="*/ 0 w 62"/>
                <a:gd name="T67" fmla="*/ 0 h 3650"/>
                <a:gd name="T68" fmla="*/ 0 w 62"/>
                <a:gd name="T69" fmla="*/ 0 h 3650"/>
                <a:gd name="T70" fmla="*/ 0 w 62"/>
                <a:gd name="T71" fmla="*/ 0 h 3650"/>
                <a:gd name="T72" fmla="*/ 0 w 62"/>
                <a:gd name="T73" fmla="*/ 0 h 3650"/>
                <a:gd name="T74" fmla="*/ 0 w 62"/>
                <a:gd name="T75" fmla="*/ 0 h 3650"/>
                <a:gd name="T76" fmla="*/ 0 w 62"/>
                <a:gd name="T77" fmla="*/ 0 h 3650"/>
                <a:gd name="T78" fmla="*/ 0 w 62"/>
                <a:gd name="T79" fmla="*/ 0 h 36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2"/>
                <a:gd name="T121" fmla="*/ 0 h 3650"/>
                <a:gd name="T122" fmla="*/ 62 w 62"/>
                <a:gd name="T123" fmla="*/ 3650 h 36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2" h="3650">
                  <a:moveTo>
                    <a:pt x="62" y="309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309"/>
                  </a:lnTo>
                  <a:close/>
                  <a:moveTo>
                    <a:pt x="62" y="803"/>
                  </a:moveTo>
                  <a:lnTo>
                    <a:pt x="0" y="803"/>
                  </a:lnTo>
                  <a:lnTo>
                    <a:pt x="0" y="495"/>
                  </a:lnTo>
                  <a:lnTo>
                    <a:pt x="62" y="495"/>
                  </a:lnTo>
                  <a:lnTo>
                    <a:pt x="62" y="803"/>
                  </a:lnTo>
                  <a:close/>
                  <a:moveTo>
                    <a:pt x="62" y="1298"/>
                  </a:moveTo>
                  <a:lnTo>
                    <a:pt x="0" y="1298"/>
                  </a:lnTo>
                  <a:lnTo>
                    <a:pt x="0" y="990"/>
                  </a:lnTo>
                  <a:lnTo>
                    <a:pt x="62" y="990"/>
                  </a:lnTo>
                  <a:lnTo>
                    <a:pt x="62" y="1298"/>
                  </a:lnTo>
                  <a:close/>
                  <a:moveTo>
                    <a:pt x="62" y="1794"/>
                  </a:moveTo>
                  <a:lnTo>
                    <a:pt x="0" y="1794"/>
                  </a:lnTo>
                  <a:lnTo>
                    <a:pt x="0" y="1485"/>
                  </a:lnTo>
                  <a:lnTo>
                    <a:pt x="62" y="1485"/>
                  </a:lnTo>
                  <a:lnTo>
                    <a:pt x="62" y="1794"/>
                  </a:lnTo>
                  <a:close/>
                  <a:moveTo>
                    <a:pt x="62" y="2289"/>
                  </a:moveTo>
                  <a:lnTo>
                    <a:pt x="0" y="2289"/>
                  </a:lnTo>
                  <a:lnTo>
                    <a:pt x="0" y="1979"/>
                  </a:lnTo>
                  <a:lnTo>
                    <a:pt x="62" y="1979"/>
                  </a:lnTo>
                  <a:lnTo>
                    <a:pt x="62" y="2289"/>
                  </a:lnTo>
                  <a:close/>
                  <a:moveTo>
                    <a:pt x="62" y="2784"/>
                  </a:moveTo>
                  <a:lnTo>
                    <a:pt x="0" y="2784"/>
                  </a:lnTo>
                  <a:lnTo>
                    <a:pt x="0" y="2474"/>
                  </a:lnTo>
                  <a:lnTo>
                    <a:pt x="62" y="2474"/>
                  </a:lnTo>
                  <a:lnTo>
                    <a:pt x="62" y="2784"/>
                  </a:lnTo>
                  <a:close/>
                  <a:moveTo>
                    <a:pt x="62" y="3279"/>
                  </a:moveTo>
                  <a:lnTo>
                    <a:pt x="0" y="3279"/>
                  </a:lnTo>
                  <a:lnTo>
                    <a:pt x="0" y="2969"/>
                  </a:lnTo>
                  <a:lnTo>
                    <a:pt x="62" y="2969"/>
                  </a:lnTo>
                  <a:lnTo>
                    <a:pt x="62" y="3279"/>
                  </a:lnTo>
                  <a:close/>
                  <a:moveTo>
                    <a:pt x="0" y="3650"/>
                  </a:moveTo>
                  <a:lnTo>
                    <a:pt x="0" y="3464"/>
                  </a:lnTo>
                  <a:lnTo>
                    <a:pt x="62" y="3464"/>
                  </a:lnTo>
                  <a:lnTo>
                    <a:pt x="62" y="3650"/>
                  </a:lnTo>
                  <a:lnTo>
                    <a:pt x="0" y="365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7" name="Rectangle 54">
              <a:extLst>
                <a:ext uri="{FF2B5EF4-FFF2-40B4-BE49-F238E27FC236}">
                  <a16:creationId xmlns:a16="http://schemas.microsoft.com/office/drawing/2014/main" id="{D47BA834-02FB-43E0-9CBD-608514743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" y="1169"/>
              <a:ext cx="534" cy="16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628" name="Freeform 55">
              <a:extLst>
                <a:ext uri="{FF2B5EF4-FFF2-40B4-BE49-F238E27FC236}">
                  <a16:creationId xmlns:a16="http://schemas.microsoft.com/office/drawing/2014/main" id="{144E59C4-5004-4F0E-823F-C9DD426A3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" y="1124"/>
              <a:ext cx="105" cy="105"/>
            </a:xfrm>
            <a:custGeom>
              <a:avLst/>
              <a:gdLst>
                <a:gd name="T0" fmla="*/ 0 w 420"/>
                <a:gd name="T1" fmla="*/ 0 h 421"/>
                <a:gd name="T2" fmla="*/ 0 w 420"/>
                <a:gd name="T3" fmla="*/ 0 h 421"/>
                <a:gd name="T4" fmla="*/ 0 w 420"/>
                <a:gd name="T5" fmla="*/ 0 h 421"/>
                <a:gd name="T6" fmla="*/ 0 w 420"/>
                <a:gd name="T7" fmla="*/ 0 h 421"/>
                <a:gd name="T8" fmla="*/ 0 w 420"/>
                <a:gd name="T9" fmla="*/ 0 h 421"/>
                <a:gd name="T10" fmla="*/ 0 w 420"/>
                <a:gd name="T11" fmla="*/ 0 h 421"/>
                <a:gd name="T12" fmla="*/ 0 w 420"/>
                <a:gd name="T13" fmla="*/ 0 h 421"/>
                <a:gd name="T14" fmla="*/ 0 w 420"/>
                <a:gd name="T15" fmla="*/ 0 h 421"/>
                <a:gd name="T16" fmla="*/ 0 w 420"/>
                <a:gd name="T17" fmla="*/ 0 h 421"/>
                <a:gd name="T18" fmla="*/ 0 w 420"/>
                <a:gd name="T19" fmla="*/ 0 h 421"/>
                <a:gd name="T20" fmla="*/ 0 w 420"/>
                <a:gd name="T21" fmla="*/ 0 h 421"/>
                <a:gd name="T22" fmla="*/ 0 w 420"/>
                <a:gd name="T23" fmla="*/ 0 h 421"/>
                <a:gd name="T24" fmla="*/ 0 w 420"/>
                <a:gd name="T25" fmla="*/ 0 h 421"/>
                <a:gd name="T26" fmla="*/ 0 w 420"/>
                <a:gd name="T27" fmla="*/ 0 h 421"/>
                <a:gd name="T28" fmla="*/ 0 w 420"/>
                <a:gd name="T29" fmla="*/ 0 h 421"/>
                <a:gd name="T30" fmla="*/ 0 w 420"/>
                <a:gd name="T31" fmla="*/ 0 h 421"/>
                <a:gd name="T32" fmla="*/ 0 w 420"/>
                <a:gd name="T33" fmla="*/ 0 h 421"/>
                <a:gd name="T34" fmla="*/ 0 w 420"/>
                <a:gd name="T35" fmla="*/ 0 h 421"/>
                <a:gd name="T36" fmla="*/ 0 w 420"/>
                <a:gd name="T37" fmla="*/ 0 h 421"/>
                <a:gd name="T38" fmla="*/ 0 w 420"/>
                <a:gd name="T39" fmla="*/ 0 h 421"/>
                <a:gd name="T40" fmla="*/ 0 w 420"/>
                <a:gd name="T41" fmla="*/ 0 h 421"/>
                <a:gd name="T42" fmla="*/ 0 w 420"/>
                <a:gd name="T43" fmla="*/ 0 h 421"/>
                <a:gd name="T44" fmla="*/ 0 w 420"/>
                <a:gd name="T45" fmla="*/ 0 h 421"/>
                <a:gd name="T46" fmla="*/ 0 w 420"/>
                <a:gd name="T47" fmla="*/ 0 h 421"/>
                <a:gd name="T48" fmla="*/ 0 w 420"/>
                <a:gd name="T49" fmla="*/ 0 h 421"/>
                <a:gd name="T50" fmla="*/ 0 w 420"/>
                <a:gd name="T51" fmla="*/ 0 h 421"/>
                <a:gd name="T52" fmla="*/ 0 w 420"/>
                <a:gd name="T53" fmla="*/ 0 h 421"/>
                <a:gd name="T54" fmla="*/ 0 w 420"/>
                <a:gd name="T55" fmla="*/ 0 h 421"/>
                <a:gd name="T56" fmla="*/ 0 w 420"/>
                <a:gd name="T57" fmla="*/ 0 h 421"/>
                <a:gd name="T58" fmla="*/ 0 w 420"/>
                <a:gd name="T59" fmla="*/ 0 h 421"/>
                <a:gd name="T60" fmla="*/ 0 w 420"/>
                <a:gd name="T61" fmla="*/ 0 h 421"/>
                <a:gd name="T62" fmla="*/ 0 w 420"/>
                <a:gd name="T63" fmla="*/ 0 h 42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0"/>
                <a:gd name="T97" fmla="*/ 0 h 421"/>
                <a:gd name="T98" fmla="*/ 420 w 420"/>
                <a:gd name="T99" fmla="*/ 421 h 42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0" h="421">
                  <a:moveTo>
                    <a:pt x="210" y="0"/>
                  </a:moveTo>
                  <a:lnTo>
                    <a:pt x="232" y="2"/>
                  </a:lnTo>
                  <a:lnTo>
                    <a:pt x="253" y="5"/>
                  </a:lnTo>
                  <a:lnTo>
                    <a:pt x="273" y="10"/>
                  </a:lnTo>
                  <a:lnTo>
                    <a:pt x="292" y="17"/>
                  </a:lnTo>
                  <a:lnTo>
                    <a:pt x="310" y="27"/>
                  </a:lnTo>
                  <a:lnTo>
                    <a:pt x="328" y="36"/>
                  </a:lnTo>
                  <a:lnTo>
                    <a:pt x="343" y="49"/>
                  </a:lnTo>
                  <a:lnTo>
                    <a:pt x="359" y="62"/>
                  </a:lnTo>
                  <a:lnTo>
                    <a:pt x="372" y="78"/>
                  </a:lnTo>
                  <a:lnTo>
                    <a:pt x="385" y="93"/>
                  </a:lnTo>
                  <a:lnTo>
                    <a:pt x="394" y="111"/>
                  </a:lnTo>
                  <a:lnTo>
                    <a:pt x="404" y="129"/>
                  </a:lnTo>
                  <a:lnTo>
                    <a:pt x="411" y="149"/>
                  </a:lnTo>
                  <a:lnTo>
                    <a:pt x="416" y="168"/>
                  </a:lnTo>
                  <a:lnTo>
                    <a:pt x="419" y="189"/>
                  </a:lnTo>
                  <a:lnTo>
                    <a:pt x="420" y="211"/>
                  </a:lnTo>
                  <a:lnTo>
                    <a:pt x="419" y="232"/>
                  </a:lnTo>
                  <a:lnTo>
                    <a:pt x="416" y="253"/>
                  </a:lnTo>
                  <a:lnTo>
                    <a:pt x="411" y="273"/>
                  </a:lnTo>
                  <a:lnTo>
                    <a:pt x="404" y="292"/>
                  </a:lnTo>
                  <a:lnTo>
                    <a:pt x="394" y="311"/>
                  </a:lnTo>
                  <a:lnTo>
                    <a:pt x="385" y="328"/>
                  </a:lnTo>
                  <a:lnTo>
                    <a:pt x="372" y="345"/>
                  </a:lnTo>
                  <a:lnTo>
                    <a:pt x="359" y="359"/>
                  </a:lnTo>
                  <a:lnTo>
                    <a:pt x="343" y="373"/>
                  </a:lnTo>
                  <a:lnTo>
                    <a:pt x="328" y="385"/>
                  </a:lnTo>
                  <a:lnTo>
                    <a:pt x="310" y="396"/>
                  </a:lnTo>
                  <a:lnTo>
                    <a:pt x="292" y="404"/>
                  </a:lnTo>
                  <a:lnTo>
                    <a:pt x="273" y="411"/>
                  </a:lnTo>
                  <a:lnTo>
                    <a:pt x="253" y="417"/>
                  </a:lnTo>
                  <a:lnTo>
                    <a:pt x="232" y="419"/>
                  </a:lnTo>
                  <a:lnTo>
                    <a:pt x="210" y="421"/>
                  </a:lnTo>
                  <a:lnTo>
                    <a:pt x="189" y="419"/>
                  </a:lnTo>
                  <a:lnTo>
                    <a:pt x="168" y="417"/>
                  </a:lnTo>
                  <a:lnTo>
                    <a:pt x="148" y="411"/>
                  </a:lnTo>
                  <a:lnTo>
                    <a:pt x="129" y="404"/>
                  </a:lnTo>
                  <a:lnTo>
                    <a:pt x="111" y="396"/>
                  </a:lnTo>
                  <a:lnTo>
                    <a:pt x="93" y="385"/>
                  </a:lnTo>
                  <a:lnTo>
                    <a:pt x="76" y="373"/>
                  </a:lnTo>
                  <a:lnTo>
                    <a:pt x="62" y="359"/>
                  </a:lnTo>
                  <a:lnTo>
                    <a:pt x="48" y="345"/>
                  </a:lnTo>
                  <a:lnTo>
                    <a:pt x="36" y="328"/>
                  </a:lnTo>
                  <a:lnTo>
                    <a:pt x="25" y="311"/>
                  </a:lnTo>
                  <a:lnTo>
                    <a:pt x="17" y="292"/>
                  </a:lnTo>
                  <a:lnTo>
                    <a:pt x="10" y="273"/>
                  </a:lnTo>
                  <a:lnTo>
                    <a:pt x="5" y="253"/>
                  </a:lnTo>
                  <a:lnTo>
                    <a:pt x="2" y="232"/>
                  </a:lnTo>
                  <a:lnTo>
                    <a:pt x="0" y="211"/>
                  </a:lnTo>
                  <a:lnTo>
                    <a:pt x="2" y="189"/>
                  </a:lnTo>
                  <a:lnTo>
                    <a:pt x="5" y="168"/>
                  </a:lnTo>
                  <a:lnTo>
                    <a:pt x="10" y="149"/>
                  </a:lnTo>
                  <a:lnTo>
                    <a:pt x="17" y="129"/>
                  </a:lnTo>
                  <a:lnTo>
                    <a:pt x="25" y="111"/>
                  </a:lnTo>
                  <a:lnTo>
                    <a:pt x="36" y="93"/>
                  </a:lnTo>
                  <a:lnTo>
                    <a:pt x="48" y="78"/>
                  </a:lnTo>
                  <a:lnTo>
                    <a:pt x="62" y="62"/>
                  </a:lnTo>
                  <a:lnTo>
                    <a:pt x="76" y="49"/>
                  </a:lnTo>
                  <a:lnTo>
                    <a:pt x="93" y="36"/>
                  </a:lnTo>
                  <a:lnTo>
                    <a:pt x="111" y="27"/>
                  </a:lnTo>
                  <a:lnTo>
                    <a:pt x="129" y="17"/>
                  </a:lnTo>
                  <a:lnTo>
                    <a:pt x="148" y="10"/>
                  </a:lnTo>
                  <a:lnTo>
                    <a:pt x="168" y="5"/>
                  </a:lnTo>
                  <a:lnTo>
                    <a:pt x="189" y="2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9" name="Freeform 56">
              <a:extLst>
                <a:ext uri="{FF2B5EF4-FFF2-40B4-BE49-F238E27FC236}">
                  <a16:creationId xmlns:a16="http://schemas.microsoft.com/office/drawing/2014/main" id="{00D273E0-9BD8-4940-A39B-7F228422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" y="1124"/>
              <a:ext cx="105" cy="105"/>
            </a:xfrm>
            <a:custGeom>
              <a:avLst/>
              <a:gdLst>
                <a:gd name="T0" fmla="*/ 0 w 420"/>
                <a:gd name="T1" fmla="*/ 0 h 421"/>
                <a:gd name="T2" fmla="*/ 0 w 420"/>
                <a:gd name="T3" fmla="*/ 0 h 421"/>
                <a:gd name="T4" fmla="*/ 0 w 420"/>
                <a:gd name="T5" fmla="*/ 0 h 421"/>
                <a:gd name="T6" fmla="*/ 0 w 420"/>
                <a:gd name="T7" fmla="*/ 0 h 421"/>
                <a:gd name="T8" fmla="*/ 0 w 420"/>
                <a:gd name="T9" fmla="*/ 0 h 421"/>
                <a:gd name="T10" fmla="*/ 0 w 420"/>
                <a:gd name="T11" fmla="*/ 0 h 421"/>
                <a:gd name="T12" fmla="*/ 0 w 420"/>
                <a:gd name="T13" fmla="*/ 0 h 421"/>
                <a:gd name="T14" fmla="*/ 0 w 420"/>
                <a:gd name="T15" fmla="*/ 0 h 421"/>
                <a:gd name="T16" fmla="*/ 0 w 420"/>
                <a:gd name="T17" fmla="*/ 0 h 421"/>
                <a:gd name="T18" fmla="*/ 0 w 420"/>
                <a:gd name="T19" fmla="*/ 0 h 421"/>
                <a:gd name="T20" fmla="*/ 0 w 420"/>
                <a:gd name="T21" fmla="*/ 0 h 421"/>
                <a:gd name="T22" fmla="*/ 0 w 420"/>
                <a:gd name="T23" fmla="*/ 0 h 421"/>
                <a:gd name="T24" fmla="*/ 0 w 420"/>
                <a:gd name="T25" fmla="*/ 0 h 421"/>
                <a:gd name="T26" fmla="*/ 0 w 420"/>
                <a:gd name="T27" fmla="*/ 0 h 421"/>
                <a:gd name="T28" fmla="*/ 0 w 420"/>
                <a:gd name="T29" fmla="*/ 0 h 421"/>
                <a:gd name="T30" fmla="*/ 0 w 420"/>
                <a:gd name="T31" fmla="*/ 0 h 421"/>
                <a:gd name="T32" fmla="*/ 0 w 420"/>
                <a:gd name="T33" fmla="*/ 0 h 421"/>
                <a:gd name="T34" fmla="*/ 0 w 420"/>
                <a:gd name="T35" fmla="*/ 0 h 421"/>
                <a:gd name="T36" fmla="*/ 0 w 420"/>
                <a:gd name="T37" fmla="*/ 0 h 421"/>
                <a:gd name="T38" fmla="*/ 0 w 420"/>
                <a:gd name="T39" fmla="*/ 0 h 421"/>
                <a:gd name="T40" fmla="*/ 0 w 420"/>
                <a:gd name="T41" fmla="*/ 0 h 421"/>
                <a:gd name="T42" fmla="*/ 0 w 420"/>
                <a:gd name="T43" fmla="*/ 0 h 421"/>
                <a:gd name="T44" fmla="*/ 0 w 420"/>
                <a:gd name="T45" fmla="*/ 0 h 421"/>
                <a:gd name="T46" fmla="*/ 0 w 420"/>
                <a:gd name="T47" fmla="*/ 0 h 421"/>
                <a:gd name="T48" fmla="*/ 0 w 420"/>
                <a:gd name="T49" fmla="*/ 0 h 421"/>
                <a:gd name="T50" fmla="*/ 0 w 420"/>
                <a:gd name="T51" fmla="*/ 0 h 421"/>
                <a:gd name="T52" fmla="*/ 0 w 420"/>
                <a:gd name="T53" fmla="*/ 0 h 421"/>
                <a:gd name="T54" fmla="*/ 0 w 420"/>
                <a:gd name="T55" fmla="*/ 0 h 421"/>
                <a:gd name="T56" fmla="*/ 0 w 420"/>
                <a:gd name="T57" fmla="*/ 0 h 421"/>
                <a:gd name="T58" fmla="*/ 0 w 420"/>
                <a:gd name="T59" fmla="*/ 0 h 421"/>
                <a:gd name="T60" fmla="*/ 0 w 420"/>
                <a:gd name="T61" fmla="*/ 0 h 421"/>
                <a:gd name="T62" fmla="*/ 0 w 420"/>
                <a:gd name="T63" fmla="*/ 0 h 42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0"/>
                <a:gd name="T97" fmla="*/ 0 h 421"/>
                <a:gd name="T98" fmla="*/ 420 w 420"/>
                <a:gd name="T99" fmla="*/ 421 h 42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0" h="421">
                  <a:moveTo>
                    <a:pt x="210" y="0"/>
                  </a:moveTo>
                  <a:lnTo>
                    <a:pt x="232" y="2"/>
                  </a:lnTo>
                  <a:lnTo>
                    <a:pt x="253" y="5"/>
                  </a:lnTo>
                  <a:lnTo>
                    <a:pt x="273" y="10"/>
                  </a:lnTo>
                  <a:lnTo>
                    <a:pt x="292" y="17"/>
                  </a:lnTo>
                  <a:lnTo>
                    <a:pt x="310" y="27"/>
                  </a:lnTo>
                  <a:lnTo>
                    <a:pt x="328" y="36"/>
                  </a:lnTo>
                  <a:lnTo>
                    <a:pt x="343" y="49"/>
                  </a:lnTo>
                  <a:lnTo>
                    <a:pt x="359" y="62"/>
                  </a:lnTo>
                  <a:lnTo>
                    <a:pt x="372" y="78"/>
                  </a:lnTo>
                  <a:lnTo>
                    <a:pt x="385" y="93"/>
                  </a:lnTo>
                  <a:lnTo>
                    <a:pt x="394" y="111"/>
                  </a:lnTo>
                  <a:lnTo>
                    <a:pt x="404" y="129"/>
                  </a:lnTo>
                  <a:lnTo>
                    <a:pt x="411" y="149"/>
                  </a:lnTo>
                  <a:lnTo>
                    <a:pt x="416" y="168"/>
                  </a:lnTo>
                  <a:lnTo>
                    <a:pt x="419" y="189"/>
                  </a:lnTo>
                  <a:lnTo>
                    <a:pt x="420" y="211"/>
                  </a:lnTo>
                  <a:lnTo>
                    <a:pt x="419" y="232"/>
                  </a:lnTo>
                  <a:lnTo>
                    <a:pt x="416" y="253"/>
                  </a:lnTo>
                  <a:lnTo>
                    <a:pt x="411" y="273"/>
                  </a:lnTo>
                  <a:lnTo>
                    <a:pt x="404" y="292"/>
                  </a:lnTo>
                  <a:lnTo>
                    <a:pt x="394" y="311"/>
                  </a:lnTo>
                  <a:lnTo>
                    <a:pt x="385" y="328"/>
                  </a:lnTo>
                  <a:lnTo>
                    <a:pt x="372" y="345"/>
                  </a:lnTo>
                  <a:lnTo>
                    <a:pt x="359" y="359"/>
                  </a:lnTo>
                  <a:lnTo>
                    <a:pt x="343" y="373"/>
                  </a:lnTo>
                  <a:lnTo>
                    <a:pt x="328" y="385"/>
                  </a:lnTo>
                  <a:lnTo>
                    <a:pt x="310" y="396"/>
                  </a:lnTo>
                  <a:lnTo>
                    <a:pt x="292" y="404"/>
                  </a:lnTo>
                  <a:lnTo>
                    <a:pt x="273" y="411"/>
                  </a:lnTo>
                  <a:lnTo>
                    <a:pt x="253" y="417"/>
                  </a:lnTo>
                  <a:lnTo>
                    <a:pt x="232" y="419"/>
                  </a:lnTo>
                  <a:lnTo>
                    <a:pt x="210" y="421"/>
                  </a:lnTo>
                  <a:lnTo>
                    <a:pt x="189" y="419"/>
                  </a:lnTo>
                  <a:lnTo>
                    <a:pt x="168" y="417"/>
                  </a:lnTo>
                  <a:lnTo>
                    <a:pt x="148" y="411"/>
                  </a:lnTo>
                  <a:lnTo>
                    <a:pt x="129" y="404"/>
                  </a:lnTo>
                  <a:lnTo>
                    <a:pt x="111" y="396"/>
                  </a:lnTo>
                  <a:lnTo>
                    <a:pt x="93" y="385"/>
                  </a:lnTo>
                  <a:lnTo>
                    <a:pt x="76" y="373"/>
                  </a:lnTo>
                  <a:lnTo>
                    <a:pt x="62" y="359"/>
                  </a:lnTo>
                  <a:lnTo>
                    <a:pt x="48" y="345"/>
                  </a:lnTo>
                  <a:lnTo>
                    <a:pt x="36" y="328"/>
                  </a:lnTo>
                  <a:lnTo>
                    <a:pt x="25" y="311"/>
                  </a:lnTo>
                  <a:lnTo>
                    <a:pt x="17" y="292"/>
                  </a:lnTo>
                  <a:lnTo>
                    <a:pt x="10" y="273"/>
                  </a:lnTo>
                  <a:lnTo>
                    <a:pt x="5" y="253"/>
                  </a:lnTo>
                  <a:lnTo>
                    <a:pt x="2" y="232"/>
                  </a:lnTo>
                  <a:lnTo>
                    <a:pt x="0" y="211"/>
                  </a:lnTo>
                  <a:lnTo>
                    <a:pt x="2" y="189"/>
                  </a:lnTo>
                  <a:lnTo>
                    <a:pt x="5" y="168"/>
                  </a:lnTo>
                  <a:lnTo>
                    <a:pt x="10" y="149"/>
                  </a:lnTo>
                  <a:lnTo>
                    <a:pt x="17" y="129"/>
                  </a:lnTo>
                  <a:lnTo>
                    <a:pt x="25" y="111"/>
                  </a:lnTo>
                  <a:lnTo>
                    <a:pt x="36" y="93"/>
                  </a:lnTo>
                  <a:lnTo>
                    <a:pt x="48" y="78"/>
                  </a:lnTo>
                  <a:lnTo>
                    <a:pt x="62" y="62"/>
                  </a:lnTo>
                  <a:lnTo>
                    <a:pt x="76" y="49"/>
                  </a:lnTo>
                  <a:lnTo>
                    <a:pt x="93" y="36"/>
                  </a:lnTo>
                  <a:lnTo>
                    <a:pt x="111" y="27"/>
                  </a:lnTo>
                  <a:lnTo>
                    <a:pt x="129" y="17"/>
                  </a:lnTo>
                  <a:lnTo>
                    <a:pt x="148" y="10"/>
                  </a:lnTo>
                  <a:lnTo>
                    <a:pt x="168" y="5"/>
                  </a:lnTo>
                  <a:lnTo>
                    <a:pt x="189" y="2"/>
                  </a:lnTo>
                  <a:lnTo>
                    <a:pt x="210" y="0"/>
                  </a:lnTo>
                </a:path>
              </a:pathLst>
            </a:custGeom>
            <a:noFill/>
            <a:ln w="4763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0" name="Freeform 57">
              <a:extLst>
                <a:ext uri="{FF2B5EF4-FFF2-40B4-BE49-F238E27FC236}">
                  <a16:creationId xmlns:a16="http://schemas.microsoft.com/office/drawing/2014/main" id="{6962E73C-8A2D-4D3B-B2E4-764F9CA7D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" y="782"/>
              <a:ext cx="106" cy="107"/>
            </a:xfrm>
            <a:custGeom>
              <a:avLst/>
              <a:gdLst>
                <a:gd name="T0" fmla="*/ 0 w 422"/>
                <a:gd name="T1" fmla="*/ 0 h 426"/>
                <a:gd name="T2" fmla="*/ 0 w 422"/>
                <a:gd name="T3" fmla="*/ 0 h 426"/>
                <a:gd name="T4" fmla="*/ 0 w 422"/>
                <a:gd name="T5" fmla="*/ 0 h 426"/>
                <a:gd name="T6" fmla="*/ 0 w 422"/>
                <a:gd name="T7" fmla="*/ 0 h 426"/>
                <a:gd name="T8" fmla="*/ 0 w 422"/>
                <a:gd name="T9" fmla="*/ 0 h 426"/>
                <a:gd name="T10" fmla="*/ 0 w 422"/>
                <a:gd name="T11" fmla="*/ 0 h 426"/>
                <a:gd name="T12" fmla="*/ 0 w 422"/>
                <a:gd name="T13" fmla="*/ 0 h 426"/>
                <a:gd name="T14" fmla="*/ 0 w 422"/>
                <a:gd name="T15" fmla="*/ 0 h 426"/>
                <a:gd name="T16" fmla="*/ 0 w 422"/>
                <a:gd name="T17" fmla="*/ 0 h 426"/>
                <a:gd name="T18" fmla="*/ 0 w 422"/>
                <a:gd name="T19" fmla="*/ 0 h 426"/>
                <a:gd name="T20" fmla="*/ 0 w 422"/>
                <a:gd name="T21" fmla="*/ 0 h 426"/>
                <a:gd name="T22" fmla="*/ 0 w 422"/>
                <a:gd name="T23" fmla="*/ 0 h 426"/>
                <a:gd name="T24" fmla="*/ 0 w 422"/>
                <a:gd name="T25" fmla="*/ 0 h 426"/>
                <a:gd name="T26" fmla="*/ 0 w 422"/>
                <a:gd name="T27" fmla="*/ 0 h 426"/>
                <a:gd name="T28" fmla="*/ 0 w 422"/>
                <a:gd name="T29" fmla="*/ 0 h 426"/>
                <a:gd name="T30" fmla="*/ 0 w 422"/>
                <a:gd name="T31" fmla="*/ 0 h 426"/>
                <a:gd name="T32" fmla="*/ 0 w 422"/>
                <a:gd name="T33" fmla="*/ 0 h 426"/>
                <a:gd name="T34" fmla="*/ 0 w 422"/>
                <a:gd name="T35" fmla="*/ 0 h 426"/>
                <a:gd name="T36" fmla="*/ 0 w 422"/>
                <a:gd name="T37" fmla="*/ 0 h 426"/>
                <a:gd name="T38" fmla="*/ 0 w 422"/>
                <a:gd name="T39" fmla="*/ 0 h 426"/>
                <a:gd name="T40" fmla="*/ 0 w 422"/>
                <a:gd name="T41" fmla="*/ 0 h 426"/>
                <a:gd name="T42" fmla="*/ 0 w 422"/>
                <a:gd name="T43" fmla="*/ 0 h 426"/>
                <a:gd name="T44" fmla="*/ 0 w 422"/>
                <a:gd name="T45" fmla="*/ 0 h 426"/>
                <a:gd name="T46" fmla="*/ 0 w 422"/>
                <a:gd name="T47" fmla="*/ 0 h 426"/>
                <a:gd name="T48" fmla="*/ 0 w 422"/>
                <a:gd name="T49" fmla="*/ 0 h 426"/>
                <a:gd name="T50" fmla="*/ 0 w 422"/>
                <a:gd name="T51" fmla="*/ 0 h 426"/>
                <a:gd name="T52" fmla="*/ 0 w 422"/>
                <a:gd name="T53" fmla="*/ 0 h 426"/>
                <a:gd name="T54" fmla="*/ 0 w 422"/>
                <a:gd name="T55" fmla="*/ 0 h 426"/>
                <a:gd name="T56" fmla="*/ 0 w 422"/>
                <a:gd name="T57" fmla="*/ 0 h 426"/>
                <a:gd name="T58" fmla="*/ 0 w 422"/>
                <a:gd name="T59" fmla="*/ 0 h 426"/>
                <a:gd name="T60" fmla="*/ 0 w 422"/>
                <a:gd name="T61" fmla="*/ 0 h 426"/>
                <a:gd name="T62" fmla="*/ 0 w 422"/>
                <a:gd name="T63" fmla="*/ 0 h 426"/>
                <a:gd name="T64" fmla="*/ 0 w 422"/>
                <a:gd name="T65" fmla="*/ 0 h 426"/>
                <a:gd name="T66" fmla="*/ 0 w 422"/>
                <a:gd name="T67" fmla="*/ 0 h 426"/>
                <a:gd name="T68" fmla="*/ 0 w 422"/>
                <a:gd name="T69" fmla="*/ 0 h 426"/>
                <a:gd name="T70" fmla="*/ 0 w 422"/>
                <a:gd name="T71" fmla="*/ 0 h 426"/>
                <a:gd name="T72" fmla="*/ 0 w 422"/>
                <a:gd name="T73" fmla="*/ 0 h 426"/>
                <a:gd name="T74" fmla="*/ 0 w 422"/>
                <a:gd name="T75" fmla="*/ 0 h 426"/>
                <a:gd name="T76" fmla="*/ 0 w 422"/>
                <a:gd name="T77" fmla="*/ 0 h 426"/>
                <a:gd name="T78" fmla="*/ 0 w 422"/>
                <a:gd name="T79" fmla="*/ 0 h 426"/>
                <a:gd name="T80" fmla="*/ 0 w 422"/>
                <a:gd name="T81" fmla="*/ 0 h 426"/>
                <a:gd name="T82" fmla="*/ 0 w 422"/>
                <a:gd name="T83" fmla="*/ 0 h 426"/>
                <a:gd name="T84" fmla="*/ 0 w 422"/>
                <a:gd name="T85" fmla="*/ 0 h 426"/>
                <a:gd name="T86" fmla="*/ 0 w 422"/>
                <a:gd name="T87" fmla="*/ 0 h 426"/>
                <a:gd name="T88" fmla="*/ 0 w 422"/>
                <a:gd name="T89" fmla="*/ 0 h 426"/>
                <a:gd name="T90" fmla="*/ 0 w 422"/>
                <a:gd name="T91" fmla="*/ 0 h 426"/>
                <a:gd name="T92" fmla="*/ 0 w 422"/>
                <a:gd name="T93" fmla="*/ 0 h 426"/>
                <a:gd name="T94" fmla="*/ 0 w 422"/>
                <a:gd name="T95" fmla="*/ 0 h 426"/>
                <a:gd name="T96" fmla="*/ 0 w 422"/>
                <a:gd name="T97" fmla="*/ 0 h 426"/>
                <a:gd name="T98" fmla="*/ 0 w 422"/>
                <a:gd name="T99" fmla="*/ 0 h 426"/>
                <a:gd name="T100" fmla="*/ 0 w 422"/>
                <a:gd name="T101" fmla="*/ 0 h 426"/>
                <a:gd name="T102" fmla="*/ 0 w 422"/>
                <a:gd name="T103" fmla="*/ 0 h 426"/>
                <a:gd name="T104" fmla="*/ 0 w 422"/>
                <a:gd name="T105" fmla="*/ 0 h 426"/>
                <a:gd name="T106" fmla="*/ 0 w 422"/>
                <a:gd name="T107" fmla="*/ 0 h 42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22"/>
                <a:gd name="T163" fmla="*/ 0 h 426"/>
                <a:gd name="T164" fmla="*/ 422 w 422"/>
                <a:gd name="T165" fmla="*/ 426 h 42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22" h="426">
                  <a:moveTo>
                    <a:pt x="94" y="426"/>
                  </a:moveTo>
                  <a:lnTo>
                    <a:pt x="124" y="416"/>
                  </a:lnTo>
                  <a:lnTo>
                    <a:pt x="122" y="394"/>
                  </a:lnTo>
                  <a:lnTo>
                    <a:pt x="121" y="367"/>
                  </a:lnTo>
                  <a:lnTo>
                    <a:pt x="121" y="335"/>
                  </a:lnTo>
                  <a:lnTo>
                    <a:pt x="121" y="298"/>
                  </a:lnTo>
                  <a:lnTo>
                    <a:pt x="202" y="271"/>
                  </a:lnTo>
                  <a:lnTo>
                    <a:pt x="198" y="264"/>
                  </a:lnTo>
                  <a:lnTo>
                    <a:pt x="121" y="281"/>
                  </a:lnTo>
                  <a:lnTo>
                    <a:pt x="121" y="208"/>
                  </a:lnTo>
                  <a:lnTo>
                    <a:pt x="195" y="208"/>
                  </a:lnTo>
                  <a:lnTo>
                    <a:pt x="166" y="176"/>
                  </a:lnTo>
                  <a:lnTo>
                    <a:pt x="146" y="198"/>
                  </a:lnTo>
                  <a:lnTo>
                    <a:pt x="121" y="198"/>
                  </a:lnTo>
                  <a:lnTo>
                    <a:pt x="121" y="153"/>
                  </a:lnTo>
                  <a:lnTo>
                    <a:pt x="134" y="141"/>
                  </a:lnTo>
                  <a:lnTo>
                    <a:pt x="96" y="124"/>
                  </a:lnTo>
                  <a:lnTo>
                    <a:pt x="96" y="144"/>
                  </a:lnTo>
                  <a:lnTo>
                    <a:pt x="97" y="163"/>
                  </a:lnTo>
                  <a:lnTo>
                    <a:pt x="97" y="182"/>
                  </a:lnTo>
                  <a:lnTo>
                    <a:pt x="97" y="198"/>
                  </a:lnTo>
                  <a:lnTo>
                    <a:pt x="52" y="198"/>
                  </a:lnTo>
                  <a:lnTo>
                    <a:pt x="86" y="90"/>
                  </a:lnTo>
                  <a:lnTo>
                    <a:pt x="186" y="90"/>
                  </a:lnTo>
                  <a:lnTo>
                    <a:pt x="157" y="62"/>
                  </a:lnTo>
                  <a:lnTo>
                    <a:pt x="135" y="82"/>
                  </a:lnTo>
                  <a:lnTo>
                    <a:pt x="89" y="82"/>
                  </a:lnTo>
                  <a:lnTo>
                    <a:pt x="93" y="68"/>
                  </a:lnTo>
                  <a:lnTo>
                    <a:pt x="95" y="55"/>
                  </a:lnTo>
                  <a:lnTo>
                    <a:pt x="99" y="45"/>
                  </a:lnTo>
                  <a:lnTo>
                    <a:pt x="101" y="37"/>
                  </a:lnTo>
                  <a:lnTo>
                    <a:pt x="105" y="31"/>
                  </a:lnTo>
                  <a:lnTo>
                    <a:pt x="108" y="26"/>
                  </a:lnTo>
                  <a:lnTo>
                    <a:pt x="112" y="23"/>
                  </a:lnTo>
                  <a:lnTo>
                    <a:pt x="115" y="20"/>
                  </a:lnTo>
                  <a:lnTo>
                    <a:pt x="80" y="3"/>
                  </a:lnTo>
                  <a:lnTo>
                    <a:pt x="76" y="23"/>
                  </a:lnTo>
                  <a:lnTo>
                    <a:pt x="73" y="43"/>
                  </a:lnTo>
                  <a:lnTo>
                    <a:pt x="68" y="63"/>
                  </a:lnTo>
                  <a:lnTo>
                    <a:pt x="63" y="82"/>
                  </a:lnTo>
                  <a:lnTo>
                    <a:pt x="3" y="82"/>
                  </a:lnTo>
                  <a:lnTo>
                    <a:pt x="17" y="96"/>
                  </a:lnTo>
                  <a:lnTo>
                    <a:pt x="25" y="94"/>
                  </a:lnTo>
                  <a:lnTo>
                    <a:pt x="33" y="92"/>
                  </a:lnTo>
                  <a:lnTo>
                    <a:pt x="43" y="92"/>
                  </a:lnTo>
                  <a:lnTo>
                    <a:pt x="52" y="90"/>
                  </a:lnTo>
                  <a:lnTo>
                    <a:pt x="59" y="90"/>
                  </a:lnTo>
                  <a:lnTo>
                    <a:pt x="55" y="111"/>
                  </a:lnTo>
                  <a:lnTo>
                    <a:pt x="49" y="130"/>
                  </a:lnTo>
                  <a:lnTo>
                    <a:pt x="44" y="146"/>
                  </a:lnTo>
                  <a:lnTo>
                    <a:pt x="38" y="162"/>
                  </a:lnTo>
                  <a:lnTo>
                    <a:pt x="32" y="176"/>
                  </a:lnTo>
                  <a:lnTo>
                    <a:pt x="26" y="185"/>
                  </a:lnTo>
                  <a:lnTo>
                    <a:pt x="23" y="189"/>
                  </a:lnTo>
                  <a:lnTo>
                    <a:pt x="19" y="192"/>
                  </a:lnTo>
                  <a:lnTo>
                    <a:pt x="16" y="194"/>
                  </a:lnTo>
                  <a:lnTo>
                    <a:pt x="11" y="195"/>
                  </a:lnTo>
                  <a:lnTo>
                    <a:pt x="37" y="225"/>
                  </a:lnTo>
                  <a:lnTo>
                    <a:pt x="52" y="208"/>
                  </a:lnTo>
                  <a:lnTo>
                    <a:pt x="97" y="208"/>
                  </a:lnTo>
                  <a:lnTo>
                    <a:pt x="97" y="287"/>
                  </a:lnTo>
                  <a:lnTo>
                    <a:pt x="75" y="293"/>
                  </a:lnTo>
                  <a:lnTo>
                    <a:pt x="51" y="298"/>
                  </a:lnTo>
                  <a:lnTo>
                    <a:pt x="26" y="304"/>
                  </a:lnTo>
                  <a:lnTo>
                    <a:pt x="0" y="309"/>
                  </a:lnTo>
                  <a:lnTo>
                    <a:pt x="22" y="342"/>
                  </a:lnTo>
                  <a:lnTo>
                    <a:pt x="24" y="338"/>
                  </a:lnTo>
                  <a:lnTo>
                    <a:pt x="29" y="335"/>
                  </a:lnTo>
                  <a:lnTo>
                    <a:pt x="35" y="331"/>
                  </a:lnTo>
                  <a:lnTo>
                    <a:pt x="44" y="327"/>
                  </a:lnTo>
                  <a:lnTo>
                    <a:pt x="67" y="317"/>
                  </a:lnTo>
                  <a:lnTo>
                    <a:pt x="97" y="305"/>
                  </a:lnTo>
                  <a:lnTo>
                    <a:pt x="97" y="334"/>
                  </a:lnTo>
                  <a:lnTo>
                    <a:pt x="96" y="362"/>
                  </a:lnTo>
                  <a:lnTo>
                    <a:pt x="96" y="394"/>
                  </a:lnTo>
                  <a:lnTo>
                    <a:pt x="94" y="426"/>
                  </a:lnTo>
                  <a:close/>
                  <a:moveTo>
                    <a:pt x="325" y="22"/>
                  </a:moveTo>
                  <a:lnTo>
                    <a:pt x="287" y="0"/>
                  </a:lnTo>
                  <a:lnTo>
                    <a:pt x="284" y="20"/>
                  </a:lnTo>
                  <a:lnTo>
                    <a:pt x="279" y="42"/>
                  </a:lnTo>
                  <a:lnTo>
                    <a:pt x="273" y="66"/>
                  </a:lnTo>
                  <a:lnTo>
                    <a:pt x="267" y="90"/>
                  </a:lnTo>
                  <a:lnTo>
                    <a:pt x="193" y="90"/>
                  </a:lnTo>
                  <a:lnTo>
                    <a:pt x="208" y="105"/>
                  </a:lnTo>
                  <a:lnTo>
                    <a:pt x="216" y="102"/>
                  </a:lnTo>
                  <a:lnTo>
                    <a:pt x="224" y="101"/>
                  </a:lnTo>
                  <a:lnTo>
                    <a:pt x="234" y="100"/>
                  </a:lnTo>
                  <a:lnTo>
                    <a:pt x="243" y="100"/>
                  </a:lnTo>
                  <a:lnTo>
                    <a:pt x="266" y="100"/>
                  </a:lnTo>
                  <a:lnTo>
                    <a:pt x="247" y="177"/>
                  </a:lnTo>
                  <a:lnTo>
                    <a:pt x="179" y="177"/>
                  </a:lnTo>
                  <a:lnTo>
                    <a:pt x="193" y="191"/>
                  </a:lnTo>
                  <a:lnTo>
                    <a:pt x="202" y="189"/>
                  </a:lnTo>
                  <a:lnTo>
                    <a:pt x="210" y="188"/>
                  </a:lnTo>
                  <a:lnTo>
                    <a:pt x="220" y="187"/>
                  </a:lnTo>
                  <a:lnTo>
                    <a:pt x="229" y="187"/>
                  </a:lnTo>
                  <a:lnTo>
                    <a:pt x="243" y="187"/>
                  </a:lnTo>
                  <a:lnTo>
                    <a:pt x="240" y="200"/>
                  </a:lnTo>
                  <a:lnTo>
                    <a:pt x="236" y="211"/>
                  </a:lnTo>
                  <a:lnTo>
                    <a:pt x="233" y="222"/>
                  </a:lnTo>
                  <a:lnTo>
                    <a:pt x="229" y="232"/>
                  </a:lnTo>
                  <a:lnTo>
                    <a:pt x="224" y="240"/>
                  </a:lnTo>
                  <a:lnTo>
                    <a:pt x="221" y="246"/>
                  </a:lnTo>
                  <a:lnTo>
                    <a:pt x="217" y="249"/>
                  </a:lnTo>
                  <a:lnTo>
                    <a:pt x="214" y="252"/>
                  </a:lnTo>
                  <a:lnTo>
                    <a:pt x="236" y="277"/>
                  </a:lnTo>
                  <a:lnTo>
                    <a:pt x="252" y="260"/>
                  </a:lnTo>
                  <a:lnTo>
                    <a:pt x="339" y="260"/>
                  </a:lnTo>
                  <a:lnTo>
                    <a:pt x="291" y="350"/>
                  </a:lnTo>
                  <a:lnTo>
                    <a:pt x="269" y="342"/>
                  </a:lnTo>
                  <a:lnTo>
                    <a:pt x="250" y="335"/>
                  </a:lnTo>
                  <a:lnTo>
                    <a:pt x="234" y="329"/>
                  </a:lnTo>
                  <a:lnTo>
                    <a:pt x="218" y="323"/>
                  </a:lnTo>
                  <a:lnTo>
                    <a:pt x="215" y="330"/>
                  </a:lnTo>
                  <a:lnTo>
                    <a:pt x="237" y="342"/>
                  </a:lnTo>
                  <a:lnTo>
                    <a:pt x="255" y="353"/>
                  </a:lnTo>
                  <a:lnTo>
                    <a:pt x="272" y="363"/>
                  </a:lnTo>
                  <a:lnTo>
                    <a:pt x="285" y="373"/>
                  </a:lnTo>
                  <a:lnTo>
                    <a:pt x="295" y="382"/>
                  </a:lnTo>
                  <a:lnTo>
                    <a:pt x="305" y="392"/>
                  </a:lnTo>
                  <a:lnTo>
                    <a:pt x="312" y="401"/>
                  </a:lnTo>
                  <a:lnTo>
                    <a:pt x="319" y="411"/>
                  </a:lnTo>
                  <a:lnTo>
                    <a:pt x="325" y="418"/>
                  </a:lnTo>
                  <a:lnTo>
                    <a:pt x="331" y="423"/>
                  </a:lnTo>
                  <a:lnTo>
                    <a:pt x="333" y="423"/>
                  </a:lnTo>
                  <a:lnTo>
                    <a:pt x="336" y="423"/>
                  </a:lnTo>
                  <a:lnTo>
                    <a:pt x="338" y="420"/>
                  </a:lnTo>
                  <a:lnTo>
                    <a:pt x="341" y="418"/>
                  </a:lnTo>
                  <a:lnTo>
                    <a:pt x="344" y="412"/>
                  </a:lnTo>
                  <a:lnTo>
                    <a:pt x="345" y="406"/>
                  </a:lnTo>
                  <a:lnTo>
                    <a:pt x="345" y="399"/>
                  </a:lnTo>
                  <a:lnTo>
                    <a:pt x="344" y="391"/>
                  </a:lnTo>
                  <a:lnTo>
                    <a:pt x="342" y="387"/>
                  </a:lnTo>
                  <a:lnTo>
                    <a:pt x="339" y="384"/>
                  </a:lnTo>
                  <a:lnTo>
                    <a:pt x="336" y="379"/>
                  </a:lnTo>
                  <a:lnTo>
                    <a:pt x="331" y="375"/>
                  </a:lnTo>
                  <a:lnTo>
                    <a:pt x="318" y="366"/>
                  </a:lnTo>
                  <a:lnTo>
                    <a:pt x="301" y="356"/>
                  </a:lnTo>
                  <a:lnTo>
                    <a:pt x="312" y="342"/>
                  </a:lnTo>
                  <a:lnTo>
                    <a:pt x="322" y="328"/>
                  </a:lnTo>
                  <a:lnTo>
                    <a:pt x="332" y="315"/>
                  </a:lnTo>
                  <a:lnTo>
                    <a:pt x="343" y="300"/>
                  </a:lnTo>
                  <a:lnTo>
                    <a:pt x="354" y="290"/>
                  </a:lnTo>
                  <a:lnTo>
                    <a:pt x="365" y="280"/>
                  </a:lnTo>
                  <a:lnTo>
                    <a:pt x="370" y="277"/>
                  </a:lnTo>
                  <a:lnTo>
                    <a:pt x="376" y="274"/>
                  </a:lnTo>
                  <a:lnTo>
                    <a:pt x="382" y="272"/>
                  </a:lnTo>
                  <a:lnTo>
                    <a:pt x="388" y="271"/>
                  </a:lnTo>
                  <a:lnTo>
                    <a:pt x="357" y="236"/>
                  </a:lnTo>
                  <a:lnTo>
                    <a:pt x="342" y="252"/>
                  </a:lnTo>
                  <a:lnTo>
                    <a:pt x="252" y="252"/>
                  </a:lnTo>
                  <a:lnTo>
                    <a:pt x="269" y="187"/>
                  </a:lnTo>
                  <a:lnTo>
                    <a:pt x="422" y="187"/>
                  </a:lnTo>
                  <a:lnTo>
                    <a:pt x="390" y="153"/>
                  </a:lnTo>
                  <a:lnTo>
                    <a:pt x="367" y="177"/>
                  </a:lnTo>
                  <a:lnTo>
                    <a:pt x="271" y="177"/>
                  </a:lnTo>
                  <a:lnTo>
                    <a:pt x="291" y="100"/>
                  </a:lnTo>
                  <a:lnTo>
                    <a:pt x="406" y="100"/>
                  </a:lnTo>
                  <a:lnTo>
                    <a:pt x="377" y="71"/>
                  </a:lnTo>
                  <a:lnTo>
                    <a:pt x="357" y="90"/>
                  </a:lnTo>
                  <a:lnTo>
                    <a:pt x="292" y="90"/>
                  </a:lnTo>
                  <a:lnTo>
                    <a:pt x="307" y="35"/>
                  </a:lnTo>
                  <a:lnTo>
                    <a:pt x="325" y="2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1" name="Freeform 58">
              <a:extLst>
                <a:ext uri="{FF2B5EF4-FFF2-40B4-BE49-F238E27FC236}">
                  <a16:creationId xmlns:a16="http://schemas.microsoft.com/office/drawing/2014/main" id="{644D1F71-9645-447C-B77A-C2EA6AF03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3" y="782"/>
              <a:ext cx="104" cy="107"/>
            </a:xfrm>
            <a:custGeom>
              <a:avLst/>
              <a:gdLst>
                <a:gd name="T0" fmla="*/ 0 w 417"/>
                <a:gd name="T1" fmla="*/ 0 h 429"/>
                <a:gd name="T2" fmla="*/ 0 w 417"/>
                <a:gd name="T3" fmla="*/ 0 h 429"/>
                <a:gd name="T4" fmla="*/ 0 w 417"/>
                <a:gd name="T5" fmla="*/ 0 h 429"/>
                <a:gd name="T6" fmla="*/ 0 w 417"/>
                <a:gd name="T7" fmla="*/ 0 h 429"/>
                <a:gd name="T8" fmla="*/ 0 w 417"/>
                <a:gd name="T9" fmla="*/ 0 h 429"/>
                <a:gd name="T10" fmla="*/ 0 w 417"/>
                <a:gd name="T11" fmla="*/ 0 h 429"/>
                <a:gd name="T12" fmla="*/ 0 w 417"/>
                <a:gd name="T13" fmla="*/ 0 h 429"/>
                <a:gd name="T14" fmla="*/ 0 w 417"/>
                <a:gd name="T15" fmla="*/ 0 h 429"/>
                <a:gd name="T16" fmla="*/ 0 w 417"/>
                <a:gd name="T17" fmla="*/ 0 h 429"/>
                <a:gd name="T18" fmla="*/ 0 w 417"/>
                <a:gd name="T19" fmla="*/ 0 h 429"/>
                <a:gd name="T20" fmla="*/ 0 w 417"/>
                <a:gd name="T21" fmla="*/ 0 h 429"/>
                <a:gd name="T22" fmla="*/ 0 w 417"/>
                <a:gd name="T23" fmla="*/ 0 h 429"/>
                <a:gd name="T24" fmla="*/ 0 w 417"/>
                <a:gd name="T25" fmla="*/ 0 h 429"/>
                <a:gd name="T26" fmla="*/ 0 w 417"/>
                <a:gd name="T27" fmla="*/ 0 h 429"/>
                <a:gd name="T28" fmla="*/ 0 w 417"/>
                <a:gd name="T29" fmla="*/ 0 h 429"/>
                <a:gd name="T30" fmla="*/ 0 w 417"/>
                <a:gd name="T31" fmla="*/ 0 h 429"/>
                <a:gd name="T32" fmla="*/ 0 w 417"/>
                <a:gd name="T33" fmla="*/ 0 h 429"/>
                <a:gd name="T34" fmla="*/ 0 w 417"/>
                <a:gd name="T35" fmla="*/ 0 h 429"/>
                <a:gd name="T36" fmla="*/ 0 w 417"/>
                <a:gd name="T37" fmla="*/ 0 h 429"/>
                <a:gd name="T38" fmla="*/ 0 w 417"/>
                <a:gd name="T39" fmla="*/ 0 h 429"/>
                <a:gd name="T40" fmla="*/ 0 w 417"/>
                <a:gd name="T41" fmla="*/ 0 h 429"/>
                <a:gd name="T42" fmla="*/ 0 w 417"/>
                <a:gd name="T43" fmla="*/ 0 h 429"/>
                <a:gd name="T44" fmla="*/ 0 w 417"/>
                <a:gd name="T45" fmla="*/ 0 h 429"/>
                <a:gd name="T46" fmla="*/ 0 w 417"/>
                <a:gd name="T47" fmla="*/ 0 h 429"/>
                <a:gd name="T48" fmla="*/ 0 w 417"/>
                <a:gd name="T49" fmla="*/ 0 h 429"/>
                <a:gd name="T50" fmla="*/ 0 w 417"/>
                <a:gd name="T51" fmla="*/ 0 h 429"/>
                <a:gd name="T52" fmla="*/ 0 w 417"/>
                <a:gd name="T53" fmla="*/ 0 h 429"/>
                <a:gd name="T54" fmla="*/ 0 w 417"/>
                <a:gd name="T55" fmla="*/ 0 h 429"/>
                <a:gd name="T56" fmla="*/ 0 w 417"/>
                <a:gd name="T57" fmla="*/ 0 h 429"/>
                <a:gd name="T58" fmla="*/ 0 w 417"/>
                <a:gd name="T59" fmla="*/ 0 h 429"/>
                <a:gd name="T60" fmla="*/ 0 w 417"/>
                <a:gd name="T61" fmla="*/ 0 h 429"/>
                <a:gd name="T62" fmla="*/ 0 w 417"/>
                <a:gd name="T63" fmla="*/ 0 h 429"/>
                <a:gd name="T64" fmla="*/ 0 w 417"/>
                <a:gd name="T65" fmla="*/ 0 h 429"/>
                <a:gd name="T66" fmla="*/ 0 w 417"/>
                <a:gd name="T67" fmla="*/ 0 h 429"/>
                <a:gd name="T68" fmla="*/ 0 w 417"/>
                <a:gd name="T69" fmla="*/ 0 h 429"/>
                <a:gd name="T70" fmla="*/ 0 w 417"/>
                <a:gd name="T71" fmla="*/ 0 h 429"/>
                <a:gd name="T72" fmla="*/ 0 w 417"/>
                <a:gd name="T73" fmla="*/ 0 h 429"/>
                <a:gd name="T74" fmla="*/ 0 w 417"/>
                <a:gd name="T75" fmla="*/ 0 h 429"/>
                <a:gd name="T76" fmla="*/ 0 w 417"/>
                <a:gd name="T77" fmla="*/ 0 h 429"/>
                <a:gd name="T78" fmla="*/ 0 w 417"/>
                <a:gd name="T79" fmla="*/ 0 h 429"/>
                <a:gd name="T80" fmla="*/ 0 w 417"/>
                <a:gd name="T81" fmla="*/ 0 h 429"/>
                <a:gd name="T82" fmla="*/ 0 w 417"/>
                <a:gd name="T83" fmla="*/ 0 h 429"/>
                <a:gd name="T84" fmla="*/ 0 w 417"/>
                <a:gd name="T85" fmla="*/ 0 h 429"/>
                <a:gd name="T86" fmla="*/ 0 w 417"/>
                <a:gd name="T87" fmla="*/ 0 h 429"/>
                <a:gd name="T88" fmla="*/ 0 w 417"/>
                <a:gd name="T89" fmla="*/ 0 h 429"/>
                <a:gd name="T90" fmla="*/ 0 w 417"/>
                <a:gd name="T91" fmla="*/ 0 h 429"/>
                <a:gd name="T92" fmla="*/ 0 w 417"/>
                <a:gd name="T93" fmla="*/ 0 h 429"/>
                <a:gd name="T94" fmla="*/ 0 w 417"/>
                <a:gd name="T95" fmla="*/ 0 h 429"/>
                <a:gd name="T96" fmla="*/ 0 w 417"/>
                <a:gd name="T97" fmla="*/ 0 h 429"/>
                <a:gd name="T98" fmla="*/ 0 w 417"/>
                <a:gd name="T99" fmla="*/ 0 h 429"/>
                <a:gd name="T100" fmla="*/ 0 w 417"/>
                <a:gd name="T101" fmla="*/ 0 h 429"/>
                <a:gd name="T102" fmla="*/ 0 w 417"/>
                <a:gd name="T103" fmla="*/ 0 h 429"/>
                <a:gd name="T104" fmla="*/ 0 w 417"/>
                <a:gd name="T105" fmla="*/ 0 h 429"/>
                <a:gd name="T106" fmla="*/ 0 w 417"/>
                <a:gd name="T107" fmla="*/ 0 h 429"/>
                <a:gd name="T108" fmla="*/ 0 w 417"/>
                <a:gd name="T109" fmla="*/ 0 h 429"/>
                <a:gd name="T110" fmla="*/ 0 w 417"/>
                <a:gd name="T111" fmla="*/ 0 h 429"/>
                <a:gd name="T112" fmla="*/ 0 w 417"/>
                <a:gd name="T113" fmla="*/ 0 h 429"/>
                <a:gd name="T114" fmla="*/ 0 w 417"/>
                <a:gd name="T115" fmla="*/ 0 h 429"/>
                <a:gd name="T116" fmla="*/ 0 w 417"/>
                <a:gd name="T117" fmla="*/ 0 h 429"/>
                <a:gd name="T118" fmla="*/ 0 w 417"/>
                <a:gd name="T119" fmla="*/ 0 h 429"/>
                <a:gd name="T120" fmla="*/ 0 w 417"/>
                <a:gd name="T121" fmla="*/ 0 h 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17"/>
                <a:gd name="T184" fmla="*/ 0 h 429"/>
                <a:gd name="T185" fmla="*/ 417 w 417"/>
                <a:gd name="T186" fmla="*/ 429 h 4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17" h="429">
                  <a:moveTo>
                    <a:pt x="311" y="244"/>
                  </a:moveTo>
                  <a:lnTo>
                    <a:pt x="376" y="244"/>
                  </a:lnTo>
                  <a:lnTo>
                    <a:pt x="376" y="361"/>
                  </a:lnTo>
                  <a:lnTo>
                    <a:pt x="311" y="361"/>
                  </a:lnTo>
                  <a:lnTo>
                    <a:pt x="311" y="244"/>
                  </a:lnTo>
                  <a:close/>
                  <a:moveTo>
                    <a:pt x="399" y="361"/>
                  </a:moveTo>
                  <a:lnTo>
                    <a:pt x="399" y="132"/>
                  </a:lnTo>
                  <a:lnTo>
                    <a:pt x="417" y="121"/>
                  </a:lnTo>
                  <a:lnTo>
                    <a:pt x="387" y="93"/>
                  </a:lnTo>
                  <a:lnTo>
                    <a:pt x="367" y="112"/>
                  </a:lnTo>
                  <a:lnTo>
                    <a:pt x="311" y="112"/>
                  </a:lnTo>
                  <a:lnTo>
                    <a:pt x="311" y="33"/>
                  </a:lnTo>
                  <a:lnTo>
                    <a:pt x="330" y="20"/>
                  </a:lnTo>
                  <a:lnTo>
                    <a:pt x="287" y="0"/>
                  </a:lnTo>
                  <a:lnTo>
                    <a:pt x="288" y="20"/>
                  </a:lnTo>
                  <a:lnTo>
                    <a:pt x="288" y="45"/>
                  </a:lnTo>
                  <a:lnTo>
                    <a:pt x="288" y="76"/>
                  </a:lnTo>
                  <a:lnTo>
                    <a:pt x="290" y="112"/>
                  </a:lnTo>
                  <a:lnTo>
                    <a:pt x="231" y="112"/>
                  </a:lnTo>
                  <a:lnTo>
                    <a:pt x="201" y="98"/>
                  </a:lnTo>
                  <a:lnTo>
                    <a:pt x="202" y="128"/>
                  </a:lnTo>
                  <a:lnTo>
                    <a:pt x="203" y="164"/>
                  </a:lnTo>
                  <a:lnTo>
                    <a:pt x="204" y="207"/>
                  </a:lnTo>
                  <a:lnTo>
                    <a:pt x="204" y="255"/>
                  </a:lnTo>
                  <a:lnTo>
                    <a:pt x="204" y="304"/>
                  </a:lnTo>
                  <a:lnTo>
                    <a:pt x="203" y="347"/>
                  </a:lnTo>
                  <a:lnTo>
                    <a:pt x="202" y="385"/>
                  </a:lnTo>
                  <a:lnTo>
                    <a:pt x="201" y="417"/>
                  </a:lnTo>
                  <a:lnTo>
                    <a:pt x="226" y="406"/>
                  </a:lnTo>
                  <a:lnTo>
                    <a:pt x="226" y="370"/>
                  </a:lnTo>
                  <a:lnTo>
                    <a:pt x="376" y="370"/>
                  </a:lnTo>
                  <a:lnTo>
                    <a:pt x="376" y="420"/>
                  </a:lnTo>
                  <a:lnTo>
                    <a:pt x="401" y="408"/>
                  </a:lnTo>
                  <a:lnTo>
                    <a:pt x="399" y="361"/>
                  </a:lnTo>
                  <a:close/>
                  <a:moveTo>
                    <a:pt x="226" y="121"/>
                  </a:moveTo>
                  <a:lnTo>
                    <a:pt x="290" y="121"/>
                  </a:lnTo>
                  <a:lnTo>
                    <a:pt x="290" y="235"/>
                  </a:lnTo>
                  <a:lnTo>
                    <a:pt x="226" y="235"/>
                  </a:lnTo>
                  <a:lnTo>
                    <a:pt x="226" y="121"/>
                  </a:lnTo>
                  <a:close/>
                  <a:moveTo>
                    <a:pt x="311" y="121"/>
                  </a:moveTo>
                  <a:lnTo>
                    <a:pt x="376" y="121"/>
                  </a:lnTo>
                  <a:lnTo>
                    <a:pt x="376" y="235"/>
                  </a:lnTo>
                  <a:lnTo>
                    <a:pt x="311" y="235"/>
                  </a:lnTo>
                  <a:lnTo>
                    <a:pt x="311" y="121"/>
                  </a:lnTo>
                  <a:close/>
                  <a:moveTo>
                    <a:pt x="226" y="244"/>
                  </a:moveTo>
                  <a:lnTo>
                    <a:pt x="290" y="244"/>
                  </a:lnTo>
                  <a:lnTo>
                    <a:pt x="290" y="361"/>
                  </a:lnTo>
                  <a:lnTo>
                    <a:pt x="226" y="361"/>
                  </a:lnTo>
                  <a:lnTo>
                    <a:pt x="226" y="244"/>
                  </a:lnTo>
                  <a:close/>
                  <a:moveTo>
                    <a:pt x="121" y="300"/>
                  </a:moveTo>
                  <a:lnTo>
                    <a:pt x="188" y="273"/>
                  </a:lnTo>
                  <a:lnTo>
                    <a:pt x="186" y="266"/>
                  </a:lnTo>
                  <a:lnTo>
                    <a:pt x="121" y="284"/>
                  </a:lnTo>
                  <a:lnTo>
                    <a:pt x="121" y="211"/>
                  </a:lnTo>
                  <a:lnTo>
                    <a:pt x="197" y="211"/>
                  </a:lnTo>
                  <a:lnTo>
                    <a:pt x="165" y="177"/>
                  </a:lnTo>
                  <a:lnTo>
                    <a:pt x="145" y="203"/>
                  </a:lnTo>
                  <a:lnTo>
                    <a:pt x="121" y="203"/>
                  </a:lnTo>
                  <a:lnTo>
                    <a:pt x="121" y="153"/>
                  </a:lnTo>
                  <a:lnTo>
                    <a:pt x="135" y="143"/>
                  </a:lnTo>
                  <a:lnTo>
                    <a:pt x="97" y="124"/>
                  </a:lnTo>
                  <a:lnTo>
                    <a:pt x="99" y="143"/>
                  </a:lnTo>
                  <a:lnTo>
                    <a:pt x="99" y="162"/>
                  </a:lnTo>
                  <a:lnTo>
                    <a:pt x="100" y="182"/>
                  </a:lnTo>
                  <a:lnTo>
                    <a:pt x="100" y="203"/>
                  </a:lnTo>
                  <a:lnTo>
                    <a:pt x="48" y="203"/>
                  </a:lnTo>
                  <a:lnTo>
                    <a:pt x="87" y="89"/>
                  </a:lnTo>
                  <a:lnTo>
                    <a:pt x="194" y="89"/>
                  </a:lnTo>
                  <a:lnTo>
                    <a:pt x="163" y="58"/>
                  </a:lnTo>
                  <a:lnTo>
                    <a:pt x="141" y="80"/>
                  </a:lnTo>
                  <a:lnTo>
                    <a:pt x="90" y="80"/>
                  </a:lnTo>
                  <a:lnTo>
                    <a:pt x="99" y="55"/>
                  </a:lnTo>
                  <a:lnTo>
                    <a:pt x="106" y="37"/>
                  </a:lnTo>
                  <a:lnTo>
                    <a:pt x="109" y="30"/>
                  </a:lnTo>
                  <a:lnTo>
                    <a:pt x="113" y="26"/>
                  </a:lnTo>
                  <a:lnTo>
                    <a:pt x="116" y="23"/>
                  </a:lnTo>
                  <a:lnTo>
                    <a:pt x="120" y="22"/>
                  </a:lnTo>
                  <a:lnTo>
                    <a:pt x="82" y="0"/>
                  </a:lnTo>
                  <a:lnTo>
                    <a:pt x="81" y="10"/>
                  </a:lnTo>
                  <a:lnTo>
                    <a:pt x="80" y="18"/>
                  </a:lnTo>
                  <a:lnTo>
                    <a:pt x="78" y="28"/>
                  </a:lnTo>
                  <a:lnTo>
                    <a:pt x="76" y="37"/>
                  </a:lnTo>
                  <a:lnTo>
                    <a:pt x="74" y="47"/>
                  </a:lnTo>
                  <a:lnTo>
                    <a:pt x="71" y="57"/>
                  </a:lnTo>
                  <a:lnTo>
                    <a:pt x="69" y="69"/>
                  </a:lnTo>
                  <a:lnTo>
                    <a:pt x="65" y="82"/>
                  </a:lnTo>
                  <a:lnTo>
                    <a:pt x="6" y="82"/>
                  </a:lnTo>
                  <a:lnTo>
                    <a:pt x="20" y="96"/>
                  </a:lnTo>
                  <a:lnTo>
                    <a:pt x="29" y="94"/>
                  </a:lnTo>
                  <a:lnTo>
                    <a:pt x="37" y="92"/>
                  </a:lnTo>
                  <a:lnTo>
                    <a:pt x="46" y="92"/>
                  </a:lnTo>
                  <a:lnTo>
                    <a:pt x="56" y="90"/>
                  </a:lnTo>
                  <a:lnTo>
                    <a:pt x="62" y="90"/>
                  </a:lnTo>
                  <a:lnTo>
                    <a:pt x="55" y="112"/>
                  </a:lnTo>
                  <a:lnTo>
                    <a:pt x="48" y="132"/>
                  </a:lnTo>
                  <a:lnTo>
                    <a:pt x="42" y="149"/>
                  </a:lnTo>
                  <a:lnTo>
                    <a:pt x="36" y="164"/>
                  </a:lnTo>
                  <a:lnTo>
                    <a:pt x="30" y="177"/>
                  </a:lnTo>
                  <a:lnTo>
                    <a:pt x="23" y="187"/>
                  </a:lnTo>
                  <a:lnTo>
                    <a:pt x="16" y="194"/>
                  </a:lnTo>
                  <a:lnTo>
                    <a:pt x="7" y="198"/>
                  </a:lnTo>
                  <a:lnTo>
                    <a:pt x="33" y="225"/>
                  </a:lnTo>
                  <a:lnTo>
                    <a:pt x="48" y="211"/>
                  </a:lnTo>
                  <a:lnTo>
                    <a:pt x="100" y="211"/>
                  </a:lnTo>
                  <a:lnTo>
                    <a:pt x="100" y="290"/>
                  </a:lnTo>
                  <a:lnTo>
                    <a:pt x="74" y="296"/>
                  </a:lnTo>
                  <a:lnTo>
                    <a:pt x="49" y="303"/>
                  </a:lnTo>
                  <a:lnTo>
                    <a:pt x="24" y="309"/>
                  </a:lnTo>
                  <a:lnTo>
                    <a:pt x="0" y="315"/>
                  </a:lnTo>
                  <a:lnTo>
                    <a:pt x="20" y="343"/>
                  </a:lnTo>
                  <a:lnTo>
                    <a:pt x="35" y="335"/>
                  </a:lnTo>
                  <a:lnTo>
                    <a:pt x="52" y="327"/>
                  </a:lnTo>
                  <a:lnTo>
                    <a:pt x="74" y="317"/>
                  </a:lnTo>
                  <a:lnTo>
                    <a:pt x="100" y="308"/>
                  </a:lnTo>
                  <a:lnTo>
                    <a:pt x="100" y="334"/>
                  </a:lnTo>
                  <a:lnTo>
                    <a:pt x="99" y="362"/>
                  </a:lnTo>
                  <a:lnTo>
                    <a:pt x="99" y="394"/>
                  </a:lnTo>
                  <a:lnTo>
                    <a:pt x="97" y="429"/>
                  </a:lnTo>
                  <a:lnTo>
                    <a:pt x="124" y="416"/>
                  </a:lnTo>
                  <a:lnTo>
                    <a:pt x="122" y="397"/>
                  </a:lnTo>
                  <a:lnTo>
                    <a:pt x="121" y="372"/>
                  </a:lnTo>
                  <a:lnTo>
                    <a:pt x="121" y="340"/>
                  </a:lnTo>
                  <a:lnTo>
                    <a:pt x="121" y="30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2" name="Freeform 59">
              <a:extLst>
                <a:ext uri="{FF2B5EF4-FFF2-40B4-BE49-F238E27FC236}">
                  <a16:creationId xmlns:a16="http://schemas.microsoft.com/office/drawing/2014/main" id="{633D7603-3A45-4A0D-AEDB-F178FC50D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" y="1079"/>
              <a:ext cx="57" cy="66"/>
            </a:xfrm>
            <a:custGeom>
              <a:avLst/>
              <a:gdLst>
                <a:gd name="T0" fmla="*/ 0 w 227"/>
                <a:gd name="T1" fmla="*/ 0 h 261"/>
                <a:gd name="T2" fmla="*/ 0 w 227"/>
                <a:gd name="T3" fmla="*/ 0 h 261"/>
                <a:gd name="T4" fmla="*/ 0 w 227"/>
                <a:gd name="T5" fmla="*/ 0 h 261"/>
                <a:gd name="T6" fmla="*/ 0 w 227"/>
                <a:gd name="T7" fmla="*/ 0 h 261"/>
                <a:gd name="T8" fmla="*/ 0 w 227"/>
                <a:gd name="T9" fmla="*/ 0 h 261"/>
                <a:gd name="T10" fmla="*/ 0 w 227"/>
                <a:gd name="T11" fmla="*/ 0 h 261"/>
                <a:gd name="T12" fmla="*/ 0 w 227"/>
                <a:gd name="T13" fmla="*/ 0 h 261"/>
                <a:gd name="T14" fmla="*/ 0 w 227"/>
                <a:gd name="T15" fmla="*/ 0 h 261"/>
                <a:gd name="T16" fmla="*/ 0 w 227"/>
                <a:gd name="T17" fmla="*/ 0 h 261"/>
                <a:gd name="T18" fmla="*/ 0 w 227"/>
                <a:gd name="T19" fmla="*/ 0 h 261"/>
                <a:gd name="T20" fmla="*/ 0 w 227"/>
                <a:gd name="T21" fmla="*/ 0 h 261"/>
                <a:gd name="T22" fmla="*/ 0 w 227"/>
                <a:gd name="T23" fmla="*/ 0 h 261"/>
                <a:gd name="T24" fmla="*/ 0 w 227"/>
                <a:gd name="T25" fmla="*/ 0 h 261"/>
                <a:gd name="T26" fmla="*/ 0 w 227"/>
                <a:gd name="T27" fmla="*/ 0 h 261"/>
                <a:gd name="T28" fmla="*/ 0 w 227"/>
                <a:gd name="T29" fmla="*/ 0 h 261"/>
                <a:gd name="T30" fmla="*/ 0 w 227"/>
                <a:gd name="T31" fmla="*/ 0 h 261"/>
                <a:gd name="T32" fmla="*/ 0 w 227"/>
                <a:gd name="T33" fmla="*/ 0 h 261"/>
                <a:gd name="T34" fmla="*/ 0 w 227"/>
                <a:gd name="T35" fmla="*/ 0 h 261"/>
                <a:gd name="T36" fmla="*/ 0 w 227"/>
                <a:gd name="T37" fmla="*/ 0 h 261"/>
                <a:gd name="T38" fmla="*/ 0 w 227"/>
                <a:gd name="T39" fmla="*/ 0 h 261"/>
                <a:gd name="T40" fmla="*/ 0 w 227"/>
                <a:gd name="T41" fmla="*/ 0 h 261"/>
                <a:gd name="T42" fmla="*/ 0 w 227"/>
                <a:gd name="T43" fmla="*/ 0 h 261"/>
                <a:gd name="T44" fmla="*/ 0 w 227"/>
                <a:gd name="T45" fmla="*/ 0 h 261"/>
                <a:gd name="T46" fmla="*/ 0 w 227"/>
                <a:gd name="T47" fmla="*/ 0 h 261"/>
                <a:gd name="T48" fmla="*/ 0 w 227"/>
                <a:gd name="T49" fmla="*/ 0 h 261"/>
                <a:gd name="T50" fmla="*/ 0 w 227"/>
                <a:gd name="T51" fmla="*/ 0 h 261"/>
                <a:gd name="T52" fmla="*/ 0 w 227"/>
                <a:gd name="T53" fmla="*/ 0 h 261"/>
                <a:gd name="T54" fmla="*/ 0 w 227"/>
                <a:gd name="T55" fmla="*/ 0 h 261"/>
                <a:gd name="T56" fmla="*/ 0 w 227"/>
                <a:gd name="T57" fmla="*/ 0 h 261"/>
                <a:gd name="T58" fmla="*/ 0 w 227"/>
                <a:gd name="T59" fmla="*/ 0 h 261"/>
                <a:gd name="T60" fmla="*/ 0 w 227"/>
                <a:gd name="T61" fmla="*/ 0 h 261"/>
                <a:gd name="T62" fmla="*/ 0 w 227"/>
                <a:gd name="T63" fmla="*/ 0 h 261"/>
                <a:gd name="T64" fmla="*/ 0 w 227"/>
                <a:gd name="T65" fmla="*/ 0 h 261"/>
                <a:gd name="T66" fmla="*/ 0 w 227"/>
                <a:gd name="T67" fmla="*/ 0 h 261"/>
                <a:gd name="T68" fmla="*/ 0 w 227"/>
                <a:gd name="T69" fmla="*/ 0 h 261"/>
                <a:gd name="T70" fmla="*/ 0 w 227"/>
                <a:gd name="T71" fmla="*/ 0 h 261"/>
                <a:gd name="T72" fmla="*/ 0 w 227"/>
                <a:gd name="T73" fmla="*/ 0 h 26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27"/>
                <a:gd name="T112" fmla="*/ 0 h 261"/>
                <a:gd name="T113" fmla="*/ 227 w 227"/>
                <a:gd name="T114" fmla="*/ 261 h 26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27" h="261">
                  <a:moveTo>
                    <a:pt x="19" y="16"/>
                  </a:moveTo>
                  <a:lnTo>
                    <a:pt x="118" y="0"/>
                  </a:lnTo>
                  <a:lnTo>
                    <a:pt x="77" y="140"/>
                  </a:lnTo>
                  <a:lnTo>
                    <a:pt x="90" y="120"/>
                  </a:lnTo>
                  <a:lnTo>
                    <a:pt x="102" y="100"/>
                  </a:lnTo>
                  <a:lnTo>
                    <a:pt x="113" y="83"/>
                  </a:lnTo>
                  <a:lnTo>
                    <a:pt x="125" y="67"/>
                  </a:lnTo>
                  <a:lnTo>
                    <a:pt x="136" y="52"/>
                  </a:lnTo>
                  <a:lnTo>
                    <a:pt x="148" y="39"/>
                  </a:lnTo>
                  <a:lnTo>
                    <a:pt x="159" y="29"/>
                  </a:lnTo>
                  <a:lnTo>
                    <a:pt x="169" y="19"/>
                  </a:lnTo>
                  <a:lnTo>
                    <a:pt x="180" y="11"/>
                  </a:lnTo>
                  <a:lnTo>
                    <a:pt x="189" y="5"/>
                  </a:lnTo>
                  <a:lnTo>
                    <a:pt x="199" y="1"/>
                  </a:lnTo>
                  <a:lnTo>
                    <a:pt x="207" y="0"/>
                  </a:lnTo>
                  <a:lnTo>
                    <a:pt x="212" y="0"/>
                  </a:lnTo>
                  <a:lnTo>
                    <a:pt x="215" y="1"/>
                  </a:lnTo>
                  <a:lnTo>
                    <a:pt x="219" y="2"/>
                  </a:lnTo>
                  <a:lnTo>
                    <a:pt x="221" y="5"/>
                  </a:lnTo>
                  <a:lnTo>
                    <a:pt x="224" y="8"/>
                  </a:lnTo>
                  <a:lnTo>
                    <a:pt x="226" y="12"/>
                  </a:lnTo>
                  <a:lnTo>
                    <a:pt x="227" y="17"/>
                  </a:lnTo>
                  <a:lnTo>
                    <a:pt x="227" y="21"/>
                  </a:lnTo>
                  <a:lnTo>
                    <a:pt x="227" y="31"/>
                  </a:lnTo>
                  <a:lnTo>
                    <a:pt x="225" y="40"/>
                  </a:lnTo>
                  <a:lnTo>
                    <a:pt x="221" y="49"/>
                  </a:lnTo>
                  <a:lnTo>
                    <a:pt x="218" y="58"/>
                  </a:lnTo>
                  <a:lnTo>
                    <a:pt x="214" y="64"/>
                  </a:lnTo>
                  <a:lnTo>
                    <a:pt x="210" y="68"/>
                  </a:lnTo>
                  <a:lnTo>
                    <a:pt x="204" y="70"/>
                  </a:lnTo>
                  <a:lnTo>
                    <a:pt x="198" y="71"/>
                  </a:lnTo>
                  <a:lnTo>
                    <a:pt x="194" y="71"/>
                  </a:lnTo>
                  <a:lnTo>
                    <a:pt x="192" y="70"/>
                  </a:lnTo>
                  <a:lnTo>
                    <a:pt x="188" y="69"/>
                  </a:lnTo>
                  <a:lnTo>
                    <a:pt x="186" y="67"/>
                  </a:lnTo>
                  <a:lnTo>
                    <a:pt x="185" y="64"/>
                  </a:lnTo>
                  <a:lnTo>
                    <a:pt x="182" y="62"/>
                  </a:lnTo>
                  <a:lnTo>
                    <a:pt x="181" y="58"/>
                  </a:lnTo>
                  <a:lnTo>
                    <a:pt x="180" y="54"/>
                  </a:lnTo>
                  <a:lnTo>
                    <a:pt x="180" y="49"/>
                  </a:lnTo>
                  <a:lnTo>
                    <a:pt x="177" y="46"/>
                  </a:lnTo>
                  <a:lnTo>
                    <a:pt x="175" y="44"/>
                  </a:lnTo>
                  <a:lnTo>
                    <a:pt x="172" y="44"/>
                  </a:lnTo>
                  <a:lnTo>
                    <a:pt x="167" y="44"/>
                  </a:lnTo>
                  <a:lnTo>
                    <a:pt x="163" y="46"/>
                  </a:lnTo>
                  <a:lnTo>
                    <a:pt x="154" y="54"/>
                  </a:lnTo>
                  <a:lnTo>
                    <a:pt x="140" y="69"/>
                  </a:lnTo>
                  <a:lnTo>
                    <a:pt x="128" y="84"/>
                  </a:lnTo>
                  <a:lnTo>
                    <a:pt x="115" y="101"/>
                  </a:lnTo>
                  <a:lnTo>
                    <a:pt x="102" y="121"/>
                  </a:lnTo>
                  <a:lnTo>
                    <a:pt x="89" y="143"/>
                  </a:lnTo>
                  <a:lnTo>
                    <a:pt x="83" y="152"/>
                  </a:lnTo>
                  <a:lnTo>
                    <a:pt x="77" y="163"/>
                  </a:lnTo>
                  <a:lnTo>
                    <a:pt x="72" y="173"/>
                  </a:lnTo>
                  <a:lnTo>
                    <a:pt x="67" y="185"/>
                  </a:lnTo>
                  <a:lnTo>
                    <a:pt x="61" y="201"/>
                  </a:lnTo>
                  <a:lnTo>
                    <a:pt x="58" y="211"/>
                  </a:lnTo>
                  <a:lnTo>
                    <a:pt x="55" y="220"/>
                  </a:lnTo>
                  <a:lnTo>
                    <a:pt x="53" y="226"/>
                  </a:lnTo>
                  <a:lnTo>
                    <a:pt x="43" y="261"/>
                  </a:lnTo>
                  <a:lnTo>
                    <a:pt x="0" y="261"/>
                  </a:lnTo>
                  <a:lnTo>
                    <a:pt x="53" y="82"/>
                  </a:lnTo>
                  <a:lnTo>
                    <a:pt x="58" y="68"/>
                  </a:lnTo>
                  <a:lnTo>
                    <a:pt x="60" y="55"/>
                  </a:lnTo>
                  <a:lnTo>
                    <a:pt x="62" y="45"/>
                  </a:lnTo>
                  <a:lnTo>
                    <a:pt x="62" y="37"/>
                  </a:lnTo>
                  <a:lnTo>
                    <a:pt x="61" y="32"/>
                  </a:lnTo>
                  <a:lnTo>
                    <a:pt x="58" y="29"/>
                  </a:lnTo>
                  <a:lnTo>
                    <a:pt x="55" y="26"/>
                  </a:lnTo>
                  <a:lnTo>
                    <a:pt x="52" y="25"/>
                  </a:lnTo>
                  <a:lnTo>
                    <a:pt x="47" y="24"/>
                  </a:lnTo>
                  <a:lnTo>
                    <a:pt x="43" y="24"/>
                  </a:lnTo>
                  <a:lnTo>
                    <a:pt x="34" y="25"/>
                  </a:lnTo>
                  <a:lnTo>
                    <a:pt x="21" y="26"/>
                  </a:lnTo>
                  <a:lnTo>
                    <a:pt x="19" y="16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3" name="Freeform 60">
              <a:extLst>
                <a:ext uri="{FF2B5EF4-FFF2-40B4-BE49-F238E27FC236}">
                  <a16:creationId xmlns:a16="http://schemas.microsoft.com/office/drawing/2014/main" id="{B146D28D-9F1E-4EB8-AEFC-54DE097F5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3175"/>
              <a:ext cx="242" cy="175"/>
            </a:xfrm>
            <a:custGeom>
              <a:avLst/>
              <a:gdLst>
                <a:gd name="T0" fmla="*/ 0 w 969"/>
                <a:gd name="T1" fmla="*/ 0 h 700"/>
                <a:gd name="T2" fmla="*/ 0 w 969"/>
                <a:gd name="T3" fmla="*/ 0 h 700"/>
                <a:gd name="T4" fmla="*/ 0 w 969"/>
                <a:gd name="T5" fmla="*/ 0 h 700"/>
                <a:gd name="T6" fmla="*/ 0 w 969"/>
                <a:gd name="T7" fmla="*/ 0 h 700"/>
                <a:gd name="T8" fmla="*/ 0 w 969"/>
                <a:gd name="T9" fmla="*/ 0 h 700"/>
                <a:gd name="T10" fmla="*/ 0 w 969"/>
                <a:gd name="T11" fmla="*/ 0 h 700"/>
                <a:gd name="T12" fmla="*/ 0 w 969"/>
                <a:gd name="T13" fmla="*/ 0 h 700"/>
                <a:gd name="T14" fmla="*/ 0 w 969"/>
                <a:gd name="T15" fmla="*/ 0 h 700"/>
                <a:gd name="T16" fmla="*/ 0 w 969"/>
                <a:gd name="T17" fmla="*/ 0 h 700"/>
                <a:gd name="T18" fmla="*/ 0 w 969"/>
                <a:gd name="T19" fmla="*/ 0 h 700"/>
                <a:gd name="T20" fmla="*/ 0 w 969"/>
                <a:gd name="T21" fmla="*/ 0 h 700"/>
                <a:gd name="T22" fmla="*/ 0 w 969"/>
                <a:gd name="T23" fmla="*/ 0 h 700"/>
                <a:gd name="T24" fmla="*/ 0 w 969"/>
                <a:gd name="T25" fmla="*/ 0 h 700"/>
                <a:gd name="T26" fmla="*/ 0 w 969"/>
                <a:gd name="T27" fmla="*/ 0 h 700"/>
                <a:gd name="T28" fmla="*/ 0 w 969"/>
                <a:gd name="T29" fmla="*/ 0 h 700"/>
                <a:gd name="T30" fmla="*/ 0 w 969"/>
                <a:gd name="T31" fmla="*/ 0 h 700"/>
                <a:gd name="T32" fmla="*/ 0 w 969"/>
                <a:gd name="T33" fmla="*/ 0 h 700"/>
                <a:gd name="T34" fmla="*/ 0 w 969"/>
                <a:gd name="T35" fmla="*/ 0 h 700"/>
                <a:gd name="T36" fmla="*/ 0 w 969"/>
                <a:gd name="T37" fmla="*/ 0 h 700"/>
                <a:gd name="T38" fmla="*/ 0 w 969"/>
                <a:gd name="T39" fmla="*/ 0 h 700"/>
                <a:gd name="T40" fmla="*/ 0 w 969"/>
                <a:gd name="T41" fmla="*/ 0 h 700"/>
                <a:gd name="T42" fmla="*/ 0 w 969"/>
                <a:gd name="T43" fmla="*/ 0 h 700"/>
                <a:gd name="T44" fmla="*/ 0 w 969"/>
                <a:gd name="T45" fmla="*/ 0 h 700"/>
                <a:gd name="T46" fmla="*/ 0 w 969"/>
                <a:gd name="T47" fmla="*/ 0 h 700"/>
                <a:gd name="T48" fmla="*/ 0 w 969"/>
                <a:gd name="T49" fmla="*/ 0 h 700"/>
                <a:gd name="T50" fmla="*/ 0 w 969"/>
                <a:gd name="T51" fmla="*/ 0 h 700"/>
                <a:gd name="T52" fmla="*/ 0 w 969"/>
                <a:gd name="T53" fmla="*/ 0 h 700"/>
                <a:gd name="T54" fmla="*/ 0 w 969"/>
                <a:gd name="T55" fmla="*/ 0 h 700"/>
                <a:gd name="T56" fmla="*/ 0 w 969"/>
                <a:gd name="T57" fmla="*/ 0 h 700"/>
                <a:gd name="T58" fmla="*/ 0 w 969"/>
                <a:gd name="T59" fmla="*/ 0 h 700"/>
                <a:gd name="T60" fmla="*/ 0 w 969"/>
                <a:gd name="T61" fmla="*/ 0 h 700"/>
                <a:gd name="T62" fmla="*/ 0 w 969"/>
                <a:gd name="T63" fmla="*/ 0 h 7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69"/>
                <a:gd name="T97" fmla="*/ 0 h 700"/>
                <a:gd name="T98" fmla="*/ 969 w 969"/>
                <a:gd name="T99" fmla="*/ 700 h 70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69" h="700">
                  <a:moveTo>
                    <a:pt x="969" y="0"/>
                  </a:moveTo>
                  <a:lnTo>
                    <a:pt x="950" y="33"/>
                  </a:lnTo>
                  <a:lnTo>
                    <a:pt x="930" y="66"/>
                  </a:lnTo>
                  <a:lnTo>
                    <a:pt x="908" y="98"/>
                  </a:lnTo>
                  <a:lnTo>
                    <a:pt x="887" y="130"/>
                  </a:lnTo>
                  <a:lnTo>
                    <a:pt x="864" y="161"/>
                  </a:lnTo>
                  <a:lnTo>
                    <a:pt x="841" y="191"/>
                  </a:lnTo>
                  <a:lnTo>
                    <a:pt x="817" y="221"/>
                  </a:lnTo>
                  <a:lnTo>
                    <a:pt x="792" y="250"/>
                  </a:lnTo>
                  <a:lnTo>
                    <a:pt x="766" y="279"/>
                  </a:lnTo>
                  <a:lnTo>
                    <a:pt x="740" y="306"/>
                  </a:lnTo>
                  <a:lnTo>
                    <a:pt x="713" y="332"/>
                  </a:lnTo>
                  <a:lnTo>
                    <a:pt x="685" y="358"/>
                  </a:lnTo>
                  <a:lnTo>
                    <a:pt x="656" y="384"/>
                  </a:lnTo>
                  <a:lnTo>
                    <a:pt x="627" y="409"/>
                  </a:lnTo>
                  <a:lnTo>
                    <a:pt x="596" y="433"/>
                  </a:lnTo>
                  <a:lnTo>
                    <a:pt x="567" y="456"/>
                  </a:lnTo>
                  <a:lnTo>
                    <a:pt x="535" y="478"/>
                  </a:lnTo>
                  <a:lnTo>
                    <a:pt x="503" y="499"/>
                  </a:lnTo>
                  <a:lnTo>
                    <a:pt x="471" y="520"/>
                  </a:lnTo>
                  <a:lnTo>
                    <a:pt x="437" y="539"/>
                  </a:lnTo>
                  <a:lnTo>
                    <a:pt x="404" y="558"/>
                  </a:lnTo>
                  <a:lnTo>
                    <a:pt x="370" y="575"/>
                  </a:lnTo>
                  <a:lnTo>
                    <a:pt x="335" y="592"/>
                  </a:lnTo>
                  <a:lnTo>
                    <a:pt x="300" y="609"/>
                  </a:lnTo>
                  <a:lnTo>
                    <a:pt x="264" y="623"/>
                  </a:lnTo>
                  <a:lnTo>
                    <a:pt x="228" y="637"/>
                  </a:lnTo>
                  <a:lnTo>
                    <a:pt x="191" y="650"/>
                  </a:lnTo>
                  <a:lnTo>
                    <a:pt x="154" y="662"/>
                  </a:lnTo>
                  <a:lnTo>
                    <a:pt x="116" y="673"/>
                  </a:lnTo>
                  <a:lnTo>
                    <a:pt x="78" y="683"/>
                  </a:lnTo>
                  <a:lnTo>
                    <a:pt x="39" y="692"/>
                  </a:lnTo>
                  <a:lnTo>
                    <a:pt x="0" y="700"/>
                  </a:lnTo>
                  <a:lnTo>
                    <a:pt x="37" y="686"/>
                  </a:lnTo>
                  <a:lnTo>
                    <a:pt x="72" y="672"/>
                  </a:lnTo>
                  <a:lnTo>
                    <a:pt x="107" y="657"/>
                  </a:lnTo>
                  <a:lnTo>
                    <a:pt x="142" y="642"/>
                  </a:lnTo>
                  <a:lnTo>
                    <a:pt x="177" y="626"/>
                  </a:lnTo>
                  <a:lnTo>
                    <a:pt x="211" y="610"/>
                  </a:lnTo>
                  <a:lnTo>
                    <a:pt x="245" y="593"/>
                  </a:lnTo>
                  <a:lnTo>
                    <a:pt x="279" y="575"/>
                  </a:lnTo>
                  <a:lnTo>
                    <a:pt x="312" y="556"/>
                  </a:lnTo>
                  <a:lnTo>
                    <a:pt x="345" y="539"/>
                  </a:lnTo>
                  <a:lnTo>
                    <a:pt x="377" y="518"/>
                  </a:lnTo>
                  <a:lnTo>
                    <a:pt x="409" y="499"/>
                  </a:lnTo>
                  <a:lnTo>
                    <a:pt x="441" y="479"/>
                  </a:lnTo>
                  <a:lnTo>
                    <a:pt x="473" y="458"/>
                  </a:lnTo>
                  <a:lnTo>
                    <a:pt x="504" y="437"/>
                  </a:lnTo>
                  <a:lnTo>
                    <a:pt x="535" y="415"/>
                  </a:lnTo>
                  <a:lnTo>
                    <a:pt x="564" y="393"/>
                  </a:lnTo>
                  <a:lnTo>
                    <a:pt x="595" y="370"/>
                  </a:lnTo>
                  <a:lnTo>
                    <a:pt x="625" y="346"/>
                  </a:lnTo>
                  <a:lnTo>
                    <a:pt x="653" y="323"/>
                  </a:lnTo>
                  <a:lnTo>
                    <a:pt x="682" y="298"/>
                  </a:lnTo>
                  <a:lnTo>
                    <a:pt x="710" y="273"/>
                  </a:lnTo>
                  <a:lnTo>
                    <a:pt x="739" y="248"/>
                  </a:lnTo>
                  <a:lnTo>
                    <a:pt x="766" y="222"/>
                  </a:lnTo>
                  <a:lnTo>
                    <a:pt x="793" y="196"/>
                  </a:lnTo>
                  <a:lnTo>
                    <a:pt x="819" y="170"/>
                  </a:lnTo>
                  <a:lnTo>
                    <a:pt x="845" y="142"/>
                  </a:lnTo>
                  <a:lnTo>
                    <a:pt x="872" y="115"/>
                  </a:lnTo>
                  <a:lnTo>
                    <a:pt x="896" y="87"/>
                  </a:lnTo>
                  <a:lnTo>
                    <a:pt x="921" y="58"/>
                  </a:lnTo>
                  <a:lnTo>
                    <a:pt x="945" y="30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494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4" name="Freeform 61">
              <a:extLst>
                <a:ext uri="{FF2B5EF4-FFF2-40B4-BE49-F238E27FC236}">
                  <a16:creationId xmlns:a16="http://schemas.microsoft.com/office/drawing/2014/main" id="{2C7F7907-8F32-497A-8BC2-703620535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111"/>
              <a:ext cx="339" cy="245"/>
            </a:xfrm>
            <a:custGeom>
              <a:avLst/>
              <a:gdLst>
                <a:gd name="T0" fmla="*/ 0 w 1358"/>
                <a:gd name="T1" fmla="*/ 0 h 980"/>
                <a:gd name="T2" fmla="*/ 0 w 1358"/>
                <a:gd name="T3" fmla="*/ 0 h 980"/>
                <a:gd name="T4" fmla="*/ 0 w 1358"/>
                <a:gd name="T5" fmla="*/ 0 h 980"/>
                <a:gd name="T6" fmla="*/ 0 w 1358"/>
                <a:gd name="T7" fmla="*/ 0 h 980"/>
                <a:gd name="T8" fmla="*/ 0 w 1358"/>
                <a:gd name="T9" fmla="*/ 0 h 980"/>
                <a:gd name="T10" fmla="*/ 0 w 1358"/>
                <a:gd name="T11" fmla="*/ 0 h 980"/>
                <a:gd name="T12" fmla="*/ 0 w 1358"/>
                <a:gd name="T13" fmla="*/ 0 h 980"/>
                <a:gd name="T14" fmla="*/ 0 w 1358"/>
                <a:gd name="T15" fmla="*/ 0 h 980"/>
                <a:gd name="T16" fmla="*/ 0 w 1358"/>
                <a:gd name="T17" fmla="*/ 0 h 980"/>
                <a:gd name="T18" fmla="*/ 0 w 1358"/>
                <a:gd name="T19" fmla="*/ 0 h 980"/>
                <a:gd name="T20" fmla="*/ 0 w 1358"/>
                <a:gd name="T21" fmla="*/ 0 h 980"/>
                <a:gd name="T22" fmla="*/ 0 w 1358"/>
                <a:gd name="T23" fmla="*/ 0 h 980"/>
                <a:gd name="T24" fmla="*/ 0 w 1358"/>
                <a:gd name="T25" fmla="*/ 0 h 980"/>
                <a:gd name="T26" fmla="*/ 0 w 1358"/>
                <a:gd name="T27" fmla="*/ 0 h 980"/>
                <a:gd name="T28" fmla="*/ 0 w 1358"/>
                <a:gd name="T29" fmla="*/ 0 h 980"/>
                <a:gd name="T30" fmla="*/ 0 w 1358"/>
                <a:gd name="T31" fmla="*/ 0 h 980"/>
                <a:gd name="T32" fmla="*/ 0 w 1358"/>
                <a:gd name="T33" fmla="*/ 0 h 980"/>
                <a:gd name="T34" fmla="*/ 0 w 1358"/>
                <a:gd name="T35" fmla="*/ 0 h 980"/>
                <a:gd name="T36" fmla="*/ 0 w 1358"/>
                <a:gd name="T37" fmla="*/ 0 h 980"/>
                <a:gd name="T38" fmla="*/ 0 w 1358"/>
                <a:gd name="T39" fmla="*/ 0 h 980"/>
                <a:gd name="T40" fmla="*/ 0 w 1358"/>
                <a:gd name="T41" fmla="*/ 0 h 980"/>
                <a:gd name="T42" fmla="*/ 0 w 1358"/>
                <a:gd name="T43" fmla="*/ 0 h 980"/>
                <a:gd name="T44" fmla="*/ 0 w 1358"/>
                <a:gd name="T45" fmla="*/ 0 h 980"/>
                <a:gd name="T46" fmla="*/ 0 w 1358"/>
                <a:gd name="T47" fmla="*/ 0 h 980"/>
                <a:gd name="T48" fmla="*/ 0 w 1358"/>
                <a:gd name="T49" fmla="*/ 0 h 980"/>
                <a:gd name="T50" fmla="*/ 0 w 1358"/>
                <a:gd name="T51" fmla="*/ 0 h 980"/>
                <a:gd name="T52" fmla="*/ 0 w 1358"/>
                <a:gd name="T53" fmla="*/ 0 h 980"/>
                <a:gd name="T54" fmla="*/ 0 w 1358"/>
                <a:gd name="T55" fmla="*/ 0 h 980"/>
                <a:gd name="T56" fmla="*/ 0 w 1358"/>
                <a:gd name="T57" fmla="*/ 0 h 980"/>
                <a:gd name="T58" fmla="*/ 0 w 1358"/>
                <a:gd name="T59" fmla="*/ 0 h 980"/>
                <a:gd name="T60" fmla="*/ 0 w 1358"/>
                <a:gd name="T61" fmla="*/ 0 h 980"/>
                <a:gd name="T62" fmla="*/ 0 w 1358"/>
                <a:gd name="T63" fmla="*/ 0 h 980"/>
                <a:gd name="T64" fmla="*/ 0 w 1358"/>
                <a:gd name="T65" fmla="*/ 0 h 9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358"/>
                <a:gd name="T100" fmla="*/ 0 h 980"/>
                <a:gd name="T101" fmla="*/ 1358 w 1358"/>
                <a:gd name="T102" fmla="*/ 980 h 9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358" h="980">
                  <a:moveTo>
                    <a:pt x="1358" y="0"/>
                  </a:moveTo>
                  <a:lnTo>
                    <a:pt x="1340" y="53"/>
                  </a:lnTo>
                  <a:lnTo>
                    <a:pt x="1320" y="104"/>
                  </a:lnTo>
                  <a:lnTo>
                    <a:pt x="1299" y="155"/>
                  </a:lnTo>
                  <a:lnTo>
                    <a:pt x="1275" y="205"/>
                  </a:lnTo>
                  <a:lnTo>
                    <a:pt x="1249" y="254"/>
                  </a:lnTo>
                  <a:lnTo>
                    <a:pt x="1222" y="301"/>
                  </a:lnTo>
                  <a:lnTo>
                    <a:pt x="1192" y="347"/>
                  </a:lnTo>
                  <a:lnTo>
                    <a:pt x="1161" y="392"/>
                  </a:lnTo>
                  <a:lnTo>
                    <a:pt x="1129" y="436"/>
                  </a:lnTo>
                  <a:lnTo>
                    <a:pt x="1095" y="479"/>
                  </a:lnTo>
                  <a:lnTo>
                    <a:pt x="1059" y="519"/>
                  </a:lnTo>
                  <a:lnTo>
                    <a:pt x="1021" y="560"/>
                  </a:lnTo>
                  <a:lnTo>
                    <a:pt x="982" y="598"/>
                  </a:lnTo>
                  <a:lnTo>
                    <a:pt x="942" y="634"/>
                  </a:lnTo>
                  <a:lnTo>
                    <a:pt x="900" y="669"/>
                  </a:lnTo>
                  <a:lnTo>
                    <a:pt x="858" y="703"/>
                  </a:lnTo>
                  <a:lnTo>
                    <a:pt x="813" y="734"/>
                  </a:lnTo>
                  <a:lnTo>
                    <a:pt x="767" y="765"/>
                  </a:lnTo>
                  <a:lnTo>
                    <a:pt x="720" y="793"/>
                  </a:lnTo>
                  <a:lnTo>
                    <a:pt x="673" y="820"/>
                  </a:lnTo>
                  <a:lnTo>
                    <a:pt x="623" y="844"/>
                  </a:lnTo>
                  <a:lnTo>
                    <a:pt x="573" y="867"/>
                  </a:lnTo>
                  <a:lnTo>
                    <a:pt x="522" y="887"/>
                  </a:lnTo>
                  <a:lnTo>
                    <a:pt x="469" y="906"/>
                  </a:lnTo>
                  <a:lnTo>
                    <a:pt x="416" y="923"/>
                  </a:lnTo>
                  <a:lnTo>
                    <a:pt x="362" y="938"/>
                  </a:lnTo>
                  <a:lnTo>
                    <a:pt x="307" y="950"/>
                  </a:lnTo>
                  <a:lnTo>
                    <a:pt x="252" y="961"/>
                  </a:lnTo>
                  <a:lnTo>
                    <a:pt x="195" y="969"/>
                  </a:lnTo>
                  <a:lnTo>
                    <a:pt x="138" y="975"/>
                  </a:lnTo>
                  <a:lnTo>
                    <a:pt x="80" y="979"/>
                  </a:lnTo>
                  <a:lnTo>
                    <a:pt x="21" y="980"/>
                  </a:lnTo>
                  <a:lnTo>
                    <a:pt x="11" y="980"/>
                  </a:lnTo>
                  <a:lnTo>
                    <a:pt x="0" y="980"/>
                  </a:lnTo>
                  <a:lnTo>
                    <a:pt x="55" y="967"/>
                  </a:lnTo>
                  <a:lnTo>
                    <a:pt x="107" y="952"/>
                  </a:lnTo>
                  <a:lnTo>
                    <a:pt x="159" y="937"/>
                  </a:lnTo>
                  <a:lnTo>
                    <a:pt x="211" y="919"/>
                  </a:lnTo>
                  <a:lnTo>
                    <a:pt x="262" y="901"/>
                  </a:lnTo>
                  <a:lnTo>
                    <a:pt x="313" y="882"/>
                  </a:lnTo>
                  <a:lnTo>
                    <a:pt x="363" y="861"/>
                  </a:lnTo>
                  <a:lnTo>
                    <a:pt x="413" y="840"/>
                  </a:lnTo>
                  <a:lnTo>
                    <a:pt x="461" y="816"/>
                  </a:lnTo>
                  <a:lnTo>
                    <a:pt x="509" y="792"/>
                  </a:lnTo>
                  <a:lnTo>
                    <a:pt x="556" y="767"/>
                  </a:lnTo>
                  <a:lnTo>
                    <a:pt x="604" y="740"/>
                  </a:lnTo>
                  <a:lnTo>
                    <a:pt x="649" y="713"/>
                  </a:lnTo>
                  <a:lnTo>
                    <a:pt x="694" y="684"/>
                  </a:lnTo>
                  <a:lnTo>
                    <a:pt x="739" y="655"/>
                  </a:lnTo>
                  <a:lnTo>
                    <a:pt x="783" y="624"/>
                  </a:lnTo>
                  <a:lnTo>
                    <a:pt x="826" y="592"/>
                  </a:lnTo>
                  <a:lnTo>
                    <a:pt x="867" y="558"/>
                  </a:lnTo>
                  <a:lnTo>
                    <a:pt x="909" y="524"/>
                  </a:lnTo>
                  <a:lnTo>
                    <a:pt x="949" y="490"/>
                  </a:lnTo>
                  <a:lnTo>
                    <a:pt x="988" y="454"/>
                  </a:lnTo>
                  <a:lnTo>
                    <a:pt x="1026" y="417"/>
                  </a:lnTo>
                  <a:lnTo>
                    <a:pt x="1064" y="379"/>
                  </a:lnTo>
                  <a:lnTo>
                    <a:pt x="1101" y="340"/>
                  </a:lnTo>
                  <a:lnTo>
                    <a:pt x="1136" y="301"/>
                  </a:lnTo>
                  <a:lnTo>
                    <a:pt x="1171" y="261"/>
                  </a:lnTo>
                  <a:lnTo>
                    <a:pt x="1205" y="219"/>
                  </a:lnTo>
                  <a:lnTo>
                    <a:pt x="1237" y="176"/>
                  </a:lnTo>
                  <a:lnTo>
                    <a:pt x="1269" y="134"/>
                  </a:lnTo>
                  <a:lnTo>
                    <a:pt x="1300" y="90"/>
                  </a:lnTo>
                  <a:lnTo>
                    <a:pt x="1330" y="46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4D4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5" name="Freeform 62">
              <a:extLst>
                <a:ext uri="{FF2B5EF4-FFF2-40B4-BE49-F238E27FC236}">
                  <a16:creationId xmlns:a16="http://schemas.microsoft.com/office/drawing/2014/main" id="{CD224788-ADF0-4498-956B-1100E8C22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3059"/>
              <a:ext cx="405" cy="297"/>
            </a:xfrm>
            <a:custGeom>
              <a:avLst/>
              <a:gdLst>
                <a:gd name="T0" fmla="*/ 0 w 1620"/>
                <a:gd name="T1" fmla="*/ 0 h 1187"/>
                <a:gd name="T2" fmla="*/ 0 w 1620"/>
                <a:gd name="T3" fmla="*/ 0 h 1187"/>
                <a:gd name="T4" fmla="*/ 0 w 1620"/>
                <a:gd name="T5" fmla="*/ 0 h 1187"/>
                <a:gd name="T6" fmla="*/ 0 w 1620"/>
                <a:gd name="T7" fmla="*/ 0 h 1187"/>
                <a:gd name="T8" fmla="*/ 0 w 1620"/>
                <a:gd name="T9" fmla="*/ 0 h 1187"/>
                <a:gd name="T10" fmla="*/ 0 w 1620"/>
                <a:gd name="T11" fmla="*/ 0 h 1187"/>
                <a:gd name="T12" fmla="*/ 0 w 1620"/>
                <a:gd name="T13" fmla="*/ 0 h 1187"/>
                <a:gd name="T14" fmla="*/ 0 w 1620"/>
                <a:gd name="T15" fmla="*/ 0 h 1187"/>
                <a:gd name="T16" fmla="*/ 0 w 1620"/>
                <a:gd name="T17" fmla="*/ 0 h 1187"/>
                <a:gd name="T18" fmla="*/ 0 w 1620"/>
                <a:gd name="T19" fmla="*/ 0 h 1187"/>
                <a:gd name="T20" fmla="*/ 0 w 1620"/>
                <a:gd name="T21" fmla="*/ 0 h 1187"/>
                <a:gd name="T22" fmla="*/ 0 w 1620"/>
                <a:gd name="T23" fmla="*/ 0 h 1187"/>
                <a:gd name="T24" fmla="*/ 0 w 1620"/>
                <a:gd name="T25" fmla="*/ 0 h 1187"/>
                <a:gd name="T26" fmla="*/ 0 w 1620"/>
                <a:gd name="T27" fmla="*/ 0 h 1187"/>
                <a:gd name="T28" fmla="*/ 0 w 1620"/>
                <a:gd name="T29" fmla="*/ 0 h 1187"/>
                <a:gd name="T30" fmla="*/ 0 w 1620"/>
                <a:gd name="T31" fmla="*/ 0 h 1187"/>
                <a:gd name="T32" fmla="*/ 0 w 1620"/>
                <a:gd name="T33" fmla="*/ 0 h 1187"/>
                <a:gd name="T34" fmla="*/ 0 w 1620"/>
                <a:gd name="T35" fmla="*/ 0 h 1187"/>
                <a:gd name="T36" fmla="*/ 0 w 1620"/>
                <a:gd name="T37" fmla="*/ 0 h 1187"/>
                <a:gd name="T38" fmla="*/ 0 w 1620"/>
                <a:gd name="T39" fmla="*/ 0 h 1187"/>
                <a:gd name="T40" fmla="*/ 0 w 1620"/>
                <a:gd name="T41" fmla="*/ 0 h 1187"/>
                <a:gd name="T42" fmla="*/ 0 w 1620"/>
                <a:gd name="T43" fmla="*/ 0 h 1187"/>
                <a:gd name="T44" fmla="*/ 0 w 1620"/>
                <a:gd name="T45" fmla="*/ 0 h 1187"/>
                <a:gd name="T46" fmla="*/ 0 w 1620"/>
                <a:gd name="T47" fmla="*/ 0 h 1187"/>
                <a:gd name="T48" fmla="*/ 0 w 1620"/>
                <a:gd name="T49" fmla="*/ 0 h 1187"/>
                <a:gd name="T50" fmla="*/ 0 w 1620"/>
                <a:gd name="T51" fmla="*/ 0 h 1187"/>
                <a:gd name="T52" fmla="*/ 0 w 1620"/>
                <a:gd name="T53" fmla="*/ 0 h 1187"/>
                <a:gd name="T54" fmla="*/ 0 w 1620"/>
                <a:gd name="T55" fmla="*/ 0 h 1187"/>
                <a:gd name="T56" fmla="*/ 0 w 1620"/>
                <a:gd name="T57" fmla="*/ 0 h 1187"/>
                <a:gd name="T58" fmla="*/ 0 w 1620"/>
                <a:gd name="T59" fmla="*/ 0 h 1187"/>
                <a:gd name="T60" fmla="*/ 0 w 1620"/>
                <a:gd name="T61" fmla="*/ 0 h 1187"/>
                <a:gd name="T62" fmla="*/ 0 w 1620"/>
                <a:gd name="T63" fmla="*/ 0 h 1187"/>
                <a:gd name="T64" fmla="*/ 0 w 1620"/>
                <a:gd name="T65" fmla="*/ 0 h 1187"/>
                <a:gd name="T66" fmla="*/ 0 w 1620"/>
                <a:gd name="T67" fmla="*/ 0 h 1187"/>
                <a:gd name="T68" fmla="*/ 0 w 1620"/>
                <a:gd name="T69" fmla="*/ 0 h 1187"/>
                <a:gd name="T70" fmla="*/ 0 w 1620"/>
                <a:gd name="T71" fmla="*/ 0 h 1187"/>
                <a:gd name="T72" fmla="*/ 0 w 1620"/>
                <a:gd name="T73" fmla="*/ 0 h 1187"/>
                <a:gd name="T74" fmla="*/ 0 w 1620"/>
                <a:gd name="T75" fmla="*/ 0 h 1187"/>
                <a:gd name="T76" fmla="*/ 0 w 1620"/>
                <a:gd name="T77" fmla="*/ 0 h 1187"/>
                <a:gd name="T78" fmla="*/ 0 w 1620"/>
                <a:gd name="T79" fmla="*/ 0 h 1187"/>
                <a:gd name="T80" fmla="*/ 0 w 1620"/>
                <a:gd name="T81" fmla="*/ 0 h 1187"/>
                <a:gd name="T82" fmla="*/ 0 w 1620"/>
                <a:gd name="T83" fmla="*/ 0 h 1187"/>
                <a:gd name="T84" fmla="*/ 0 w 1620"/>
                <a:gd name="T85" fmla="*/ 0 h 1187"/>
                <a:gd name="T86" fmla="*/ 0 w 1620"/>
                <a:gd name="T87" fmla="*/ 0 h 1187"/>
                <a:gd name="T88" fmla="*/ 0 w 1620"/>
                <a:gd name="T89" fmla="*/ 0 h 1187"/>
                <a:gd name="T90" fmla="*/ 0 w 1620"/>
                <a:gd name="T91" fmla="*/ 0 h 1187"/>
                <a:gd name="T92" fmla="*/ 0 w 1620"/>
                <a:gd name="T93" fmla="*/ 0 h 1187"/>
                <a:gd name="T94" fmla="*/ 0 w 1620"/>
                <a:gd name="T95" fmla="*/ 0 h 118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20"/>
                <a:gd name="T145" fmla="*/ 0 h 1187"/>
                <a:gd name="T146" fmla="*/ 1620 w 1620"/>
                <a:gd name="T147" fmla="*/ 1187 h 118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20" h="1187">
                  <a:moveTo>
                    <a:pt x="492" y="1163"/>
                  </a:moveTo>
                  <a:lnTo>
                    <a:pt x="529" y="1149"/>
                  </a:lnTo>
                  <a:lnTo>
                    <a:pt x="564" y="1135"/>
                  </a:lnTo>
                  <a:lnTo>
                    <a:pt x="599" y="1120"/>
                  </a:lnTo>
                  <a:lnTo>
                    <a:pt x="634" y="1105"/>
                  </a:lnTo>
                  <a:lnTo>
                    <a:pt x="669" y="1089"/>
                  </a:lnTo>
                  <a:lnTo>
                    <a:pt x="703" y="1073"/>
                  </a:lnTo>
                  <a:lnTo>
                    <a:pt x="736" y="1056"/>
                  </a:lnTo>
                  <a:lnTo>
                    <a:pt x="771" y="1038"/>
                  </a:lnTo>
                  <a:lnTo>
                    <a:pt x="804" y="1019"/>
                  </a:lnTo>
                  <a:lnTo>
                    <a:pt x="837" y="1002"/>
                  </a:lnTo>
                  <a:lnTo>
                    <a:pt x="869" y="981"/>
                  </a:lnTo>
                  <a:lnTo>
                    <a:pt x="901" y="962"/>
                  </a:lnTo>
                  <a:lnTo>
                    <a:pt x="933" y="942"/>
                  </a:lnTo>
                  <a:lnTo>
                    <a:pt x="965" y="921"/>
                  </a:lnTo>
                  <a:lnTo>
                    <a:pt x="996" y="900"/>
                  </a:lnTo>
                  <a:lnTo>
                    <a:pt x="1027" y="878"/>
                  </a:lnTo>
                  <a:lnTo>
                    <a:pt x="1056" y="856"/>
                  </a:lnTo>
                  <a:lnTo>
                    <a:pt x="1087" y="832"/>
                  </a:lnTo>
                  <a:lnTo>
                    <a:pt x="1117" y="809"/>
                  </a:lnTo>
                  <a:lnTo>
                    <a:pt x="1145" y="786"/>
                  </a:lnTo>
                  <a:lnTo>
                    <a:pt x="1174" y="761"/>
                  </a:lnTo>
                  <a:lnTo>
                    <a:pt x="1202" y="736"/>
                  </a:lnTo>
                  <a:lnTo>
                    <a:pt x="1231" y="711"/>
                  </a:lnTo>
                  <a:lnTo>
                    <a:pt x="1258" y="685"/>
                  </a:lnTo>
                  <a:lnTo>
                    <a:pt x="1285" y="659"/>
                  </a:lnTo>
                  <a:lnTo>
                    <a:pt x="1311" y="633"/>
                  </a:lnTo>
                  <a:lnTo>
                    <a:pt x="1337" y="605"/>
                  </a:lnTo>
                  <a:lnTo>
                    <a:pt x="1364" y="578"/>
                  </a:lnTo>
                  <a:lnTo>
                    <a:pt x="1388" y="550"/>
                  </a:lnTo>
                  <a:lnTo>
                    <a:pt x="1413" y="521"/>
                  </a:lnTo>
                  <a:lnTo>
                    <a:pt x="1437" y="493"/>
                  </a:lnTo>
                  <a:lnTo>
                    <a:pt x="1461" y="463"/>
                  </a:lnTo>
                  <a:lnTo>
                    <a:pt x="1475" y="437"/>
                  </a:lnTo>
                  <a:lnTo>
                    <a:pt x="1489" y="409"/>
                  </a:lnTo>
                  <a:lnTo>
                    <a:pt x="1502" y="382"/>
                  </a:lnTo>
                  <a:lnTo>
                    <a:pt x="1515" y="355"/>
                  </a:lnTo>
                  <a:lnTo>
                    <a:pt x="1527" y="326"/>
                  </a:lnTo>
                  <a:lnTo>
                    <a:pt x="1539" y="298"/>
                  </a:lnTo>
                  <a:lnTo>
                    <a:pt x="1550" y="269"/>
                  </a:lnTo>
                  <a:lnTo>
                    <a:pt x="1559" y="241"/>
                  </a:lnTo>
                  <a:lnTo>
                    <a:pt x="1570" y="211"/>
                  </a:lnTo>
                  <a:lnTo>
                    <a:pt x="1578" y="183"/>
                  </a:lnTo>
                  <a:lnTo>
                    <a:pt x="1587" y="153"/>
                  </a:lnTo>
                  <a:lnTo>
                    <a:pt x="1595" y="122"/>
                  </a:lnTo>
                  <a:lnTo>
                    <a:pt x="1602" y="93"/>
                  </a:lnTo>
                  <a:lnTo>
                    <a:pt x="1608" y="62"/>
                  </a:lnTo>
                  <a:lnTo>
                    <a:pt x="1614" y="31"/>
                  </a:lnTo>
                  <a:lnTo>
                    <a:pt x="1620" y="0"/>
                  </a:lnTo>
                  <a:lnTo>
                    <a:pt x="1590" y="58"/>
                  </a:lnTo>
                  <a:lnTo>
                    <a:pt x="1559" y="115"/>
                  </a:lnTo>
                  <a:lnTo>
                    <a:pt x="1526" y="171"/>
                  </a:lnTo>
                  <a:lnTo>
                    <a:pt x="1492" y="226"/>
                  </a:lnTo>
                  <a:lnTo>
                    <a:pt x="1456" y="279"/>
                  </a:lnTo>
                  <a:lnTo>
                    <a:pt x="1418" y="332"/>
                  </a:lnTo>
                  <a:lnTo>
                    <a:pt x="1379" y="383"/>
                  </a:lnTo>
                  <a:lnTo>
                    <a:pt x="1339" y="433"/>
                  </a:lnTo>
                  <a:lnTo>
                    <a:pt x="1297" y="482"/>
                  </a:lnTo>
                  <a:lnTo>
                    <a:pt x="1253" y="529"/>
                  </a:lnTo>
                  <a:lnTo>
                    <a:pt x="1208" y="574"/>
                  </a:lnTo>
                  <a:lnTo>
                    <a:pt x="1162" y="620"/>
                  </a:lnTo>
                  <a:lnTo>
                    <a:pt x="1114" y="662"/>
                  </a:lnTo>
                  <a:lnTo>
                    <a:pt x="1066" y="704"/>
                  </a:lnTo>
                  <a:lnTo>
                    <a:pt x="1015" y="744"/>
                  </a:lnTo>
                  <a:lnTo>
                    <a:pt x="964" y="783"/>
                  </a:lnTo>
                  <a:lnTo>
                    <a:pt x="912" y="820"/>
                  </a:lnTo>
                  <a:lnTo>
                    <a:pt x="857" y="856"/>
                  </a:lnTo>
                  <a:lnTo>
                    <a:pt x="803" y="890"/>
                  </a:lnTo>
                  <a:lnTo>
                    <a:pt x="746" y="922"/>
                  </a:lnTo>
                  <a:lnTo>
                    <a:pt x="689" y="953"/>
                  </a:lnTo>
                  <a:lnTo>
                    <a:pt x="631" y="981"/>
                  </a:lnTo>
                  <a:lnTo>
                    <a:pt x="571" y="1009"/>
                  </a:lnTo>
                  <a:lnTo>
                    <a:pt x="512" y="1034"/>
                  </a:lnTo>
                  <a:lnTo>
                    <a:pt x="450" y="1057"/>
                  </a:lnTo>
                  <a:lnTo>
                    <a:pt x="389" y="1079"/>
                  </a:lnTo>
                  <a:lnTo>
                    <a:pt x="326" y="1098"/>
                  </a:lnTo>
                  <a:lnTo>
                    <a:pt x="262" y="1116"/>
                  </a:lnTo>
                  <a:lnTo>
                    <a:pt x="198" y="1132"/>
                  </a:lnTo>
                  <a:lnTo>
                    <a:pt x="132" y="1145"/>
                  </a:lnTo>
                  <a:lnTo>
                    <a:pt x="66" y="1157"/>
                  </a:lnTo>
                  <a:lnTo>
                    <a:pt x="0" y="1167"/>
                  </a:lnTo>
                  <a:lnTo>
                    <a:pt x="28" y="1171"/>
                  </a:lnTo>
                  <a:lnTo>
                    <a:pt x="58" y="1176"/>
                  </a:lnTo>
                  <a:lnTo>
                    <a:pt x="86" y="1178"/>
                  </a:lnTo>
                  <a:lnTo>
                    <a:pt x="116" y="1182"/>
                  </a:lnTo>
                  <a:lnTo>
                    <a:pt x="144" y="1184"/>
                  </a:lnTo>
                  <a:lnTo>
                    <a:pt x="174" y="1186"/>
                  </a:lnTo>
                  <a:lnTo>
                    <a:pt x="204" y="1187"/>
                  </a:lnTo>
                  <a:lnTo>
                    <a:pt x="234" y="1187"/>
                  </a:lnTo>
                  <a:lnTo>
                    <a:pt x="267" y="1187"/>
                  </a:lnTo>
                  <a:lnTo>
                    <a:pt x="300" y="1186"/>
                  </a:lnTo>
                  <a:lnTo>
                    <a:pt x="333" y="1183"/>
                  </a:lnTo>
                  <a:lnTo>
                    <a:pt x="365" y="1181"/>
                  </a:lnTo>
                  <a:lnTo>
                    <a:pt x="397" y="1177"/>
                  </a:lnTo>
                  <a:lnTo>
                    <a:pt x="429" y="1174"/>
                  </a:lnTo>
                  <a:lnTo>
                    <a:pt x="461" y="1168"/>
                  </a:lnTo>
                  <a:lnTo>
                    <a:pt x="492" y="1163"/>
                  </a:lnTo>
                  <a:close/>
                </a:path>
              </a:pathLst>
            </a:custGeom>
            <a:solidFill>
              <a:srgbClr val="524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6" name="Freeform 63">
              <a:extLst>
                <a:ext uri="{FF2B5EF4-FFF2-40B4-BE49-F238E27FC236}">
                  <a16:creationId xmlns:a16="http://schemas.microsoft.com/office/drawing/2014/main" id="{1CA54AFF-406C-466D-984F-FDEB7BD63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3014"/>
              <a:ext cx="453" cy="342"/>
            </a:xfrm>
            <a:custGeom>
              <a:avLst/>
              <a:gdLst>
                <a:gd name="T0" fmla="*/ 0 w 1812"/>
                <a:gd name="T1" fmla="*/ 0 h 1366"/>
                <a:gd name="T2" fmla="*/ 0 w 1812"/>
                <a:gd name="T3" fmla="*/ 0 h 1366"/>
                <a:gd name="T4" fmla="*/ 0 w 1812"/>
                <a:gd name="T5" fmla="*/ 0 h 1366"/>
                <a:gd name="T6" fmla="*/ 0 w 1812"/>
                <a:gd name="T7" fmla="*/ 0 h 1366"/>
                <a:gd name="T8" fmla="*/ 0 w 1812"/>
                <a:gd name="T9" fmla="*/ 0 h 1366"/>
                <a:gd name="T10" fmla="*/ 0 w 1812"/>
                <a:gd name="T11" fmla="*/ 0 h 1366"/>
                <a:gd name="T12" fmla="*/ 0 w 1812"/>
                <a:gd name="T13" fmla="*/ 0 h 1366"/>
                <a:gd name="T14" fmla="*/ 0 w 1812"/>
                <a:gd name="T15" fmla="*/ 0 h 1366"/>
                <a:gd name="T16" fmla="*/ 0 w 1812"/>
                <a:gd name="T17" fmla="*/ 0 h 1366"/>
                <a:gd name="T18" fmla="*/ 0 w 1812"/>
                <a:gd name="T19" fmla="*/ 0 h 1366"/>
                <a:gd name="T20" fmla="*/ 0 w 1812"/>
                <a:gd name="T21" fmla="*/ 0 h 1366"/>
                <a:gd name="T22" fmla="*/ 0 w 1812"/>
                <a:gd name="T23" fmla="*/ 0 h 1366"/>
                <a:gd name="T24" fmla="*/ 0 w 1812"/>
                <a:gd name="T25" fmla="*/ 0 h 1366"/>
                <a:gd name="T26" fmla="*/ 0 w 1812"/>
                <a:gd name="T27" fmla="*/ 0 h 1366"/>
                <a:gd name="T28" fmla="*/ 0 w 1812"/>
                <a:gd name="T29" fmla="*/ 0 h 1366"/>
                <a:gd name="T30" fmla="*/ 0 w 1812"/>
                <a:gd name="T31" fmla="*/ 0 h 1366"/>
                <a:gd name="T32" fmla="*/ 0 w 1812"/>
                <a:gd name="T33" fmla="*/ 0 h 1366"/>
                <a:gd name="T34" fmla="*/ 0 w 1812"/>
                <a:gd name="T35" fmla="*/ 0 h 1366"/>
                <a:gd name="T36" fmla="*/ 0 w 1812"/>
                <a:gd name="T37" fmla="*/ 0 h 1366"/>
                <a:gd name="T38" fmla="*/ 0 w 1812"/>
                <a:gd name="T39" fmla="*/ 0 h 1366"/>
                <a:gd name="T40" fmla="*/ 0 w 1812"/>
                <a:gd name="T41" fmla="*/ 0 h 1366"/>
                <a:gd name="T42" fmla="*/ 0 w 1812"/>
                <a:gd name="T43" fmla="*/ 0 h 1366"/>
                <a:gd name="T44" fmla="*/ 0 w 1812"/>
                <a:gd name="T45" fmla="*/ 0 h 1366"/>
                <a:gd name="T46" fmla="*/ 0 w 1812"/>
                <a:gd name="T47" fmla="*/ 0 h 1366"/>
                <a:gd name="T48" fmla="*/ 0 w 1812"/>
                <a:gd name="T49" fmla="*/ 0 h 1366"/>
                <a:gd name="T50" fmla="*/ 0 w 1812"/>
                <a:gd name="T51" fmla="*/ 0 h 1366"/>
                <a:gd name="T52" fmla="*/ 0 w 1812"/>
                <a:gd name="T53" fmla="*/ 0 h 1366"/>
                <a:gd name="T54" fmla="*/ 0 w 1812"/>
                <a:gd name="T55" fmla="*/ 0 h 1366"/>
                <a:gd name="T56" fmla="*/ 0 w 1812"/>
                <a:gd name="T57" fmla="*/ 0 h 1366"/>
                <a:gd name="T58" fmla="*/ 0 w 1812"/>
                <a:gd name="T59" fmla="*/ 0 h 1366"/>
                <a:gd name="T60" fmla="*/ 0 w 1812"/>
                <a:gd name="T61" fmla="*/ 0 h 1366"/>
                <a:gd name="T62" fmla="*/ 0 w 1812"/>
                <a:gd name="T63" fmla="*/ 0 h 1366"/>
                <a:gd name="T64" fmla="*/ 0 w 1812"/>
                <a:gd name="T65" fmla="*/ 0 h 1366"/>
                <a:gd name="T66" fmla="*/ 0 w 1812"/>
                <a:gd name="T67" fmla="*/ 0 h 1366"/>
                <a:gd name="T68" fmla="*/ 0 w 1812"/>
                <a:gd name="T69" fmla="*/ 0 h 1366"/>
                <a:gd name="T70" fmla="*/ 0 w 1812"/>
                <a:gd name="T71" fmla="*/ 0 h 1366"/>
                <a:gd name="T72" fmla="*/ 0 w 1812"/>
                <a:gd name="T73" fmla="*/ 0 h 1366"/>
                <a:gd name="T74" fmla="*/ 0 w 1812"/>
                <a:gd name="T75" fmla="*/ 0 h 1366"/>
                <a:gd name="T76" fmla="*/ 0 w 1812"/>
                <a:gd name="T77" fmla="*/ 0 h 1366"/>
                <a:gd name="T78" fmla="*/ 0 w 1812"/>
                <a:gd name="T79" fmla="*/ 0 h 136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812"/>
                <a:gd name="T121" fmla="*/ 0 h 1366"/>
                <a:gd name="T122" fmla="*/ 1812 w 1812"/>
                <a:gd name="T123" fmla="*/ 1366 h 136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812" h="1366">
                  <a:moveTo>
                    <a:pt x="390" y="1366"/>
                  </a:moveTo>
                  <a:lnTo>
                    <a:pt x="445" y="1353"/>
                  </a:lnTo>
                  <a:lnTo>
                    <a:pt x="497" y="1338"/>
                  </a:lnTo>
                  <a:lnTo>
                    <a:pt x="549" y="1323"/>
                  </a:lnTo>
                  <a:lnTo>
                    <a:pt x="601" y="1305"/>
                  </a:lnTo>
                  <a:lnTo>
                    <a:pt x="652" y="1287"/>
                  </a:lnTo>
                  <a:lnTo>
                    <a:pt x="703" y="1268"/>
                  </a:lnTo>
                  <a:lnTo>
                    <a:pt x="753" y="1247"/>
                  </a:lnTo>
                  <a:lnTo>
                    <a:pt x="803" y="1226"/>
                  </a:lnTo>
                  <a:lnTo>
                    <a:pt x="851" y="1202"/>
                  </a:lnTo>
                  <a:lnTo>
                    <a:pt x="899" y="1178"/>
                  </a:lnTo>
                  <a:lnTo>
                    <a:pt x="946" y="1153"/>
                  </a:lnTo>
                  <a:lnTo>
                    <a:pt x="994" y="1126"/>
                  </a:lnTo>
                  <a:lnTo>
                    <a:pt x="1039" y="1099"/>
                  </a:lnTo>
                  <a:lnTo>
                    <a:pt x="1084" y="1070"/>
                  </a:lnTo>
                  <a:lnTo>
                    <a:pt x="1129" y="1041"/>
                  </a:lnTo>
                  <a:lnTo>
                    <a:pt x="1173" y="1010"/>
                  </a:lnTo>
                  <a:lnTo>
                    <a:pt x="1216" y="978"/>
                  </a:lnTo>
                  <a:lnTo>
                    <a:pt x="1257" y="944"/>
                  </a:lnTo>
                  <a:lnTo>
                    <a:pt x="1299" y="910"/>
                  </a:lnTo>
                  <a:lnTo>
                    <a:pt x="1339" y="876"/>
                  </a:lnTo>
                  <a:lnTo>
                    <a:pt x="1378" y="840"/>
                  </a:lnTo>
                  <a:lnTo>
                    <a:pt x="1416" y="803"/>
                  </a:lnTo>
                  <a:lnTo>
                    <a:pt x="1454" y="765"/>
                  </a:lnTo>
                  <a:lnTo>
                    <a:pt x="1491" y="726"/>
                  </a:lnTo>
                  <a:lnTo>
                    <a:pt x="1526" y="687"/>
                  </a:lnTo>
                  <a:lnTo>
                    <a:pt x="1561" y="647"/>
                  </a:lnTo>
                  <a:lnTo>
                    <a:pt x="1595" y="605"/>
                  </a:lnTo>
                  <a:lnTo>
                    <a:pt x="1627" y="562"/>
                  </a:lnTo>
                  <a:lnTo>
                    <a:pt x="1659" y="520"/>
                  </a:lnTo>
                  <a:lnTo>
                    <a:pt x="1690" y="476"/>
                  </a:lnTo>
                  <a:lnTo>
                    <a:pt x="1720" y="432"/>
                  </a:lnTo>
                  <a:lnTo>
                    <a:pt x="1748" y="386"/>
                  </a:lnTo>
                  <a:lnTo>
                    <a:pt x="1762" y="339"/>
                  </a:lnTo>
                  <a:lnTo>
                    <a:pt x="1774" y="293"/>
                  </a:lnTo>
                  <a:lnTo>
                    <a:pt x="1785" y="246"/>
                  </a:lnTo>
                  <a:lnTo>
                    <a:pt x="1793" y="198"/>
                  </a:lnTo>
                  <a:lnTo>
                    <a:pt x="1800" y="149"/>
                  </a:lnTo>
                  <a:lnTo>
                    <a:pt x="1806" y="100"/>
                  </a:lnTo>
                  <a:lnTo>
                    <a:pt x="1811" y="50"/>
                  </a:lnTo>
                  <a:lnTo>
                    <a:pt x="1812" y="0"/>
                  </a:lnTo>
                  <a:lnTo>
                    <a:pt x="1785" y="69"/>
                  </a:lnTo>
                  <a:lnTo>
                    <a:pt x="1754" y="136"/>
                  </a:lnTo>
                  <a:lnTo>
                    <a:pt x="1722" y="202"/>
                  </a:lnTo>
                  <a:lnTo>
                    <a:pt x="1686" y="266"/>
                  </a:lnTo>
                  <a:lnTo>
                    <a:pt x="1650" y="330"/>
                  </a:lnTo>
                  <a:lnTo>
                    <a:pt x="1611" y="390"/>
                  </a:lnTo>
                  <a:lnTo>
                    <a:pt x="1569" y="451"/>
                  </a:lnTo>
                  <a:lnTo>
                    <a:pt x="1525" y="509"/>
                  </a:lnTo>
                  <a:lnTo>
                    <a:pt x="1480" y="566"/>
                  </a:lnTo>
                  <a:lnTo>
                    <a:pt x="1433" y="622"/>
                  </a:lnTo>
                  <a:lnTo>
                    <a:pt x="1383" y="675"/>
                  </a:lnTo>
                  <a:lnTo>
                    <a:pt x="1332" y="726"/>
                  </a:lnTo>
                  <a:lnTo>
                    <a:pt x="1278" y="776"/>
                  </a:lnTo>
                  <a:lnTo>
                    <a:pt x="1224" y="825"/>
                  </a:lnTo>
                  <a:lnTo>
                    <a:pt x="1168" y="871"/>
                  </a:lnTo>
                  <a:lnTo>
                    <a:pt x="1110" y="915"/>
                  </a:lnTo>
                  <a:lnTo>
                    <a:pt x="1050" y="956"/>
                  </a:lnTo>
                  <a:lnTo>
                    <a:pt x="989" y="997"/>
                  </a:lnTo>
                  <a:lnTo>
                    <a:pt x="926" y="1034"/>
                  </a:lnTo>
                  <a:lnTo>
                    <a:pt x="862" y="1069"/>
                  </a:lnTo>
                  <a:lnTo>
                    <a:pt x="797" y="1102"/>
                  </a:lnTo>
                  <a:lnTo>
                    <a:pt x="729" y="1133"/>
                  </a:lnTo>
                  <a:lnTo>
                    <a:pt x="662" y="1162"/>
                  </a:lnTo>
                  <a:lnTo>
                    <a:pt x="592" y="1188"/>
                  </a:lnTo>
                  <a:lnTo>
                    <a:pt x="522" y="1212"/>
                  </a:lnTo>
                  <a:lnTo>
                    <a:pt x="451" y="1233"/>
                  </a:lnTo>
                  <a:lnTo>
                    <a:pt x="377" y="1252"/>
                  </a:lnTo>
                  <a:lnTo>
                    <a:pt x="304" y="1267"/>
                  </a:lnTo>
                  <a:lnTo>
                    <a:pt x="229" y="1282"/>
                  </a:lnTo>
                  <a:lnTo>
                    <a:pt x="154" y="1291"/>
                  </a:lnTo>
                  <a:lnTo>
                    <a:pt x="77" y="1299"/>
                  </a:lnTo>
                  <a:lnTo>
                    <a:pt x="0" y="1304"/>
                  </a:lnTo>
                  <a:lnTo>
                    <a:pt x="46" y="1317"/>
                  </a:lnTo>
                  <a:lnTo>
                    <a:pt x="94" y="1329"/>
                  </a:lnTo>
                  <a:lnTo>
                    <a:pt x="142" y="1340"/>
                  </a:lnTo>
                  <a:lnTo>
                    <a:pt x="191" y="1348"/>
                  </a:lnTo>
                  <a:lnTo>
                    <a:pt x="240" y="1355"/>
                  </a:lnTo>
                  <a:lnTo>
                    <a:pt x="289" y="1360"/>
                  </a:lnTo>
                  <a:lnTo>
                    <a:pt x="340" y="1363"/>
                  </a:lnTo>
                  <a:lnTo>
                    <a:pt x="390" y="1366"/>
                  </a:lnTo>
                  <a:close/>
                </a:path>
              </a:pathLst>
            </a:custGeom>
            <a:solidFill>
              <a:srgbClr val="565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7" name="Freeform 64">
              <a:extLst>
                <a:ext uri="{FF2B5EF4-FFF2-40B4-BE49-F238E27FC236}">
                  <a16:creationId xmlns:a16="http://schemas.microsoft.com/office/drawing/2014/main" id="{3557CBE8-7B93-4617-9B77-901B75662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2974"/>
              <a:ext cx="490" cy="377"/>
            </a:xfrm>
            <a:custGeom>
              <a:avLst/>
              <a:gdLst>
                <a:gd name="T0" fmla="*/ 0 w 1962"/>
                <a:gd name="T1" fmla="*/ 0 h 1506"/>
                <a:gd name="T2" fmla="*/ 0 w 1962"/>
                <a:gd name="T3" fmla="*/ 0 h 1506"/>
                <a:gd name="T4" fmla="*/ 0 w 1962"/>
                <a:gd name="T5" fmla="*/ 0 h 1506"/>
                <a:gd name="T6" fmla="*/ 0 w 1962"/>
                <a:gd name="T7" fmla="*/ 0 h 1506"/>
                <a:gd name="T8" fmla="*/ 0 w 1962"/>
                <a:gd name="T9" fmla="*/ 0 h 1506"/>
                <a:gd name="T10" fmla="*/ 0 w 1962"/>
                <a:gd name="T11" fmla="*/ 0 h 1506"/>
                <a:gd name="T12" fmla="*/ 0 w 1962"/>
                <a:gd name="T13" fmla="*/ 0 h 1506"/>
                <a:gd name="T14" fmla="*/ 0 w 1962"/>
                <a:gd name="T15" fmla="*/ 0 h 1506"/>
                <a:gd name="T16" fmla="*/ 0 w 1962"/>
                <a:gd name="T17" fmla="*/ 0 h 1506"/>
                <a:gd name="T18" fmla="*/ 0 w 1962"/>
                <a:gd name="T19" fmla="*/ 0 h 1506"/>
                <a:gd name="T20" fmla="*/ 0 w 1962"/>
                <a:gd name="T21" fmla="*/ 0 h 1506"/>
                <a:gd name="T22" fmla="*/ 0 w 1962"/>
                <a:gd name="T23" fmla="*/ 0 h 1506"/>
                <a:gd name="T24" fmla="*/ 0 w 1962"/>
                <a:gd name="T25" fmla="*/ 0 h 1506"/>
                <a:gd name="T26" fmla="*/ 0 w 1962"/>
                <a:gd name="T27" fmla="*/ 0 h 1506"/>
                <a:gd name="T28" fmla="*/ 0 w 1962"/>
                <a:gd name="T29" fmla="*/ 0 h 1506"/>
                <a:gd name="T30" fmla="*/ 0 w 1962"/>
                <a:gd name="T31" fmla="*/ 0 h 1506"/>
                <a:gd name="T32" fmla="*/ 0 w 1962"/>
                <a:gd name="T33" fmla="*/ 0 h 1506"/>
                <a:gd name="T34" fmla="*/ 0 w 1962"/>
                <a:gd name="T35" fmla="*/ 0 h 1506"/>
                <a:gd name="T36" fmla="*/ 0 w 1962"/>
                <a:gd name="T37" fmla="*/ 0 h 1506"/>
                <a:gd name="T38" fmla="*/ 0 w 1962"/>
                <a:gd name="T39" fmla="*/ 0 h 1506"/>
                <a:gd name="T40" fmla="*/ 0 w 1962"/>
                <a:gd name="T41" fmla="*/ 0 h 1506"/>
                <a:gd name="T42" fmla="*/ 0 w 1962"/>
                <a:gd name="T43" fmla="*/ 0 h 1506"/>
                <a:gd name="T44" fmla="*/ 0 w 1962"/>
                <a:gd name="T45" fmla="*/ 0 h 1506"/>
                <a:gd name="T46" fmla="*/ 0 w 1962"/>
                <a:gd name="T47" fmla="*/ 0 h 1506"/>
                <a:gd name="T48" fmla="*/ 0 w 1962"/>
                <a:gd name="T49" fmla="*/ 0 h 1506"/>
                <a:gd name="T50" fmla="*/ 0 w 1962"/>
                <a:gd name="T51" fmla="*/ 0 h 1506"/>
                <a:gd name="T52" fmla="*/ 0 w 1962"/>
                <a:gd name="T53" fmla="*/ 0 h 1506"/>
                <a:gd name="T54" fmla="*/ 0 w 1962"/>
                <a:gd name="T55" fmla="*/ 0 h 1506"/>
                <a:gd name="T56" fmla="*/ 0 w 1962"/>
                <a:gd name="T57" fmla="*/ 0 h 1506"/>
                <a:gd name="T58" fmla="*/ 0 w 1962"/>
                <a:gd name="T59" fmla="*/ 0 h 1506"/>
                <a:gd name="T60" fmla="*/ 0 w 1962"/>
                <a:gd name="T61" fmla="*/ 0 h 1506"/>
                <a:gd name="T62" fmla="*/ 0 w 1962"/>
                <a:gd name="T63" fmla="*/ 0 h 1506"/>
                <a:gd name="T64" fmla="*/ 0 w 1962"/>
                <a:gd name="T65" fmla="*/ 0 h 1506"/>
                <a:gd name="T66" fmla="*/ 0 w 1962"/>
                <a:gd name="T67" fmla="*/ 0 h 1506"/>
                <a:gd name="T68" fmla="*/ 0 w 1962"/>
                <a:gd name="T69" fmla="*/ 0 h 1506"/>
                <a:gd name="T70" fmla="*/ 0 w 1962"/>
                <a:gd name="T71" fmla="*/ 0 h 1506"/>
                <a:gd name="T72" fmla="*/ 0 w 1962"/>
                <a:gd name="T73" fmla="*/ 0 h 1506"/>
                <a:gd name="T74" fmla="*/ 0 w 1962"/>
                <a:gd name="T75" fmla="*/ 0 h 1506"/>
                <a:gd name="T76" fmla="*/ 0 w 1962"/>
                <a:gd name="T77" fmla="*/ 0 h 1506"/>
                <a:gd name="T78" fmla="*/ 0 w 1962"/>
                <a:gd name="T79" fmla="*/ 0 h 1506"/>
                <a:gd name="T80" fmla="*/ 0 w 1962"/>
                <a:gd name="T81" fmla="*/ 0 h 1506"/>
                <a:gd name="T82" fmla="*/ 0 w 1962"/>
                <a:gd name="T83" fmla="*/ 0 h 1506"/>
                <a:gd name="T84" fmla="*/ 0 w 1962"/>
                <a:gd name="T85" fmla="*/ 0 h 1506"/>
                <a:gd name="T86" fmla="*/ 0 w 1962"/>
                <a:gd name="T87" fmla="*/ 0 h 15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962"/>
                <a:gd name="T133" fmla="*/ 0 h 1506"/>
                <a:gd name="T134" fmla="*/ 1962 w 1962"/>
                <a:gd name="T135" fmla="*/ 1506 h 15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962" h="1506">
                  <a:moveTo>
                    <a:pt x="326" y="1506"/>
                  </a:moveTo>
                  <a:lnTo>
                    <a:pt x="392" y="1496"/>
                  </a:lnTo>
                  <a:lnTo>
                    <a:pt x="458" y="1484"/>
                  </a:lnTo>
                  <a:lnTo>
                    <a:pt x="524" y="1471"/>
                  </a:lnTo>
                  <a:lnTo>
                    <a:pt x="588" y="1455"/>
                  </a:lnTo>
                  <a:lnTo>
                    <a:pt x="652" y="1437"/>
                  </a:lnTo>
                  <a:lnTo>
                    <a:pt x="715" y="1418"/>
                  </a:lnTo>
                  <a:lnTo>
                    <a:pt x="776" y="1396"/>
                  </a:lnTo>
                  <a:lnTo>
                    <a:pt x="838" y="1373"/>
                  </a:lnTo>
                  <a:lnTo>
                    <a:pt x="897" y="1348"/>
                  </a:lnTo>
                  <a:lnTo>
                    <a:pt x="957" y="1320"/>
                  </a:lnTo>
                  <a:lnTo>
                    <a:pt x="1015" y="1292"/>
                  </a:lnTo>
                  <a:lnTo>
                    <a:pt x="1072" y="1261"/>
                  </a:lnTo>
                  <a:lnTo>
                    <a:pt x="1129" y="1229"/>
                  </a:lnTo>
                  <a:lnTo>
                    <a:pt x="1183" y="1195"/>
                  </a:lnTo>
                  <a:lnTo>
                    <a:pt x="1237" y="1159"/>
                  </a:lnTo>
                  <a:lnTo>
                    <a:pt x="1290" y="1122"/>
                  </a:lnTo>
                  <a:lnTo>
                    <a:pt x="1341" y="1083"/>
                  </a:lnTo>
                  <a:lnTo>
                    <a:pt x="1392" y="1043"/>
                  </a:lnTo>
                  <a:lnTo>
                    <a:pt x="1440" y="1001"/>
                  </a:lnTo>
                  <a:lnTo>
                    <a:pt x="1488" y="959"/>
                  </a:lnTo>
                  <a:lnTo>
                    <a:pt x="1534" y="913"/>
                  </a:lnTo>
                  <a:lnTo>
                    <a:pt x="1579" y="868"/>
                  </a:lnTo>
                  <a:lnTo>
                    <a:pt x="1623" y="821"/>
                  </a:lnTo>
                  <a:lnTo>
                    <a:pt x="1665" y="772"/>
                  </a:lnTo>
                  <a:lnTo>
                    <a:pt x="1705" y="722"/>
                  </a:lnTo>
                  <a:lnTo>
                    <a:pt x="1744" y="670"/>
                  </a:lnTo>
                  <a:lnTo>
                    <a:pt x="1782" y="618"/>
                  </a:lnTo>
                  <a:lnTo>
                    <a:pt x="1818" y="565"/>
                  </a:lnTo>
                  <a:lnTo>
                    <a:pt x="1852" y="510"/>
                  </a:lnTo>
                  <a:lnTo>
                    <a:pt x="1885" y="454"/>
                  </a:lnTo>
                  <a:lnTo>
                    <a:pt x="1916" y="397"/>
                  </a:lnTo>
                  <a:lnTo>
                    <a:pt x="1946" y="339"/>
                  </a:lnTo>
                  <a:lnTo>
                    <a:pt x="1949" y="313"/>
                  </a:lnTo>
                  <a:lnTo>
                    <a:pt x="1953" y="286"/>
                  </a:lnTo>
                  <a:lnTo>
                    <a:pt x="1955" y="260"/>
                  </a:lnTo>
                  <a:lnTo>
                    <a:pt x="1958" y="232"/>
                  </a:lnTo>
                  <a:lnTo>
                    <a:pt x="1960" y="205"/>
                  </a:lnTo>
                  <a:lnTo>
                    <a:pt x="1961" y="178"/>
                  </a:lnTo>
                  <a:lnTo>
                    <a:pt x="1962" y="150"/>
                  </a:lnTo>
                  <a:lnTo>
                    <a:pt x="1962" y="123"/>
                  </a:lnTo>
                  <a:lnTo>
                    <a:pt x="1962" y="92"/>
                  </a:lnTo>
                  <a:lnTo>
                    <a:pt x="1961" y="61"/>
                  </a:lnTo>
                  <a:lnTo>
                    <a:pt x="1959" y="31"/>
                  </a:lnTo>
                  <a:lnTo>
                    <a:pt x="1956" y="0"/>
                  </a:lnTo>
                  <a:lnTo>
                    <a:pt x="1932" y="76"/>
                  </a:lnTo>
                  <a:lnTo>
                    <a:pt x="1904" y="150"/>
                  </a:lnTo>
                  <a:lnTo>
                    <a:pt x="1873" y="224"/>
                  </a:lnTo>
                  <a:lnTo>
                    <a:pt x="1840" y="295"/>
                  </a:lnTo>
                  <a:lnTo>
                    <a:pt x="1805" y="365"/>
                  </a:lnTo>
                  <a:lnTo>
                    <a:pt x="1765" y="433"/>
                  </a:lnTo>
                  <a:lnTo>
                    <a:pt x="1725" y="499"/>
                  </a:lnTo>
                  <a:lnTo>
                    <a:pt x="1681" y="565"/>
                  </a:lnTo>
                  <a:lnTo>
                    <a:pt x="1635" y="627"/>
                  </a:lnTo>
                  <a:lnTo>
                    <a:pt x="1586" y="689"/>
                  </a:lnTo>
                  <a:lnTo>
                    <a:pt x="1535" y="747"/>
                  </a:lnTo>
                  <a:lnTo>
                    <a:pt x="1482" y="804"/>
                  </a:lnTo>
                  <a:lnTo>
                    <a:pt x="1427" y="860"/>
                  </a:lnTo>
                  <a:lnTo>
                    <a:pt x="1369" y="912"/>
                  </a:lnTo>
                  <a:lnTo>
                    <a:pt x="1310" y="963"/>
                  </a:lnTo>
                  <a:lnTo>
                    <a:pt x="1250" y="1011"/>
                  </a:lnTo>
                  <a:lnTo>
                    <a:pt x="1186" y="1057"/>
                  </a:lnTo>
                  <a:lnTo>
                    <a:pt x="1120" y="1100"/>
                  </a:lnTo>
                  <a:lnTo>
                    <a:pt x="1054" y="1140"/>
                  </a:lnTo>
                  <a:lnTo>
                    <a:pt x="985" y="1179"/>
                  </a:lnTo>
                  <a:lnTo>
                    <a:pt x="915" y="1215"/>
                  </a:lnTo>
                  <a:lnTo>
                    <a:pt x="844" y="1247"/>
                  </a:lnTo>
                  <a:lnTo>
                    <a:pt x="770" y="1277"/>
                  </a:lnTo>
                  <a:lnTo>
                    <a:pt x="696" y="1304"/>
                  </a:lnTo>
                  <a:lnTo>
                    <a:pt x="620" y="1329"/>
                  </a:lnTo>
                  <a:lnTo>
                    <a:pt x="543" y="1349"/>
                  </a:lnTo>
                  <a:lnTo>
                    <a:pt x="463" y="1368"/>
                  </a:lnTo>
                  <a:lnTo>
                    <a:pt x="384" y="1382"/>
                  </a:lnTo>
                  <a:lnTo>
                    <a:pt x="303" y="1394"/>
                  </a:lnTo>
                  <a:lnTo>
                    <a:pt x="221" y="1402"/>
                  </a:lnTo>
                  <a:lnTo>
                    <a:pt x="139" y="1408"/>
                  </a:lnTo>
                  <a:lnTo>
                    <a:pt x="55" y="1409"/>
                  </a:lnTo>
                  <a:lnTo>
                    <a:pt x="41" y="1409"/>
                  </a:lnTo>
                  <a:lnTo>
                    <a:pt x="27" y="1409"/>
                  </a:lnTo>
                  <a:lnTo>
                    <a:pt x="14" y="1409"/>
                  </a:lnTo>
                  <a:lnTo>
                    <a:pt x="0" y="1408"/>
                  </a:lnTo>
                  <a:lnTo>
                    <a:pt x="39" y="1425"/>
                  </a:lnTo>
                  <a:lnTo>
                    <a:pt x="78" y="1440"/>
                  </a:lnTo>
                  <a:lnTo>
                    <a:pt x="118" y="1455"/>
                  </a:lnTo>
                  <a:lnTo>
                    <a:pt x="158" y="1468"/>
                  </a:lnTo>
                  <a:lnTo>
                    <a:pt x="200" y="1478"/>
                  </a:lnTo>
                  <a:lnTo>
                    <a:pt x="241" y="1489"/>
                  </a:lnTo>
                  <a:lnTo>
                    <a:pt x="283" y="1498"/>
                  </a:lnTo>
                  <a:lnTo>
                    <a:pt x="326" y="1506"/>
                  </a:lnTo>
                  <a:close/>
                </a:path>
              </a:pathLst>
            </a:custGeom>
            <a:solidFill>
              <a:srgbClr val="595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8" name="Freeform 65">
              <a:extLst>
                <a:ext uri="{FF2B5EF4-FFF2-40B4-BE49-F238E27FC236}">
                  <a16:creationId xmlns:a16="http://schemas.microsoft.com/office/drawing/2014/main" id="{DA65FBB9-DAB2-441C-91D2-3A3F46EC9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" y="2939"/>
              <a:ext cx="523" cy="402"/>
            </a:xfrm>
            <a:custGeom>
              <a:avLst/>
              <a:gdLst>
                <a:gd name="T0" fmla="*/ 0 w 2092"/>
                <a:gd name="T1" fmla="*/ 0 h 1608"/>
                <a:gd name="T2" fmla="*/ 0 w 2092"/>
                <a:gd name="T3" fmla="*/ 0 h 1608"/>
                <a:gd name="T4" fmla="*/ 0 w 2092"/>
                <a:gd name="T5" fmla="*/ 0 h 1608"/>
                <a:gd name="T6" fmla="*/ 0 w 2092"/>
                <a:gd name="T7" fmla="*/ 0 h 1608"/>
                <a:gd name="T8" fmla="*/ 0 w 2092"/>
                <a:gd name="T9" fmla="*/ 0 h 1608"/>
                <a:gd name="T10" fmla="*/ 0 w 2092"/>
                <a:gd name="T11" fmla="*/ 0 h 1608"/>
                <a:gd name="T12" fmla="*/ 0 w 2092"/>
                <a:gd name="T13" fmla="*/ 0 h 1608"/>
                <a:gd name="T14" fmla="*/ 0 w 2092"/>
                <a:gd name="T15" fmla="*/ 0 h 1608"/>
                <a:gd name="T16" fmla="*/ 0 w 2092"/>
                <a:gd name="T17" fmla="*/ 0 h 1608"/>
                <a:gd name="T18" fmla="*/ 0 w 2092"/>
                <a:gd name="T19" fmla="*/ 0 h 1608"/>
                <a:gd name="T20" fmla="*/ 0 w 2092"/>
                <a:gd name="T21" fmla="*/ 0 h 1608"/>
                <a:gd name="T22" fmla="*/ 0 w 2092"/>
                <a:gd name="T23" fmla="*/ 0 h 1608"/>
                <a:gd name="T24" fmla="*/ 0 w 2092"/>
                <a:gd name="T25" fmla="*/ 0 h 1608"/>
                <a:gd name="T26" fmla="*/ 0 w 2092"/>
                <a:gd name="T27" fmla="*/ 0 h 1608"/>
                <a:gd name="T28" fmla="*/ 0 w 2092"/>
                <a:gd name="T29" fmla="*/ 0 h 1608"/>
                <a:gd name="T30" fmla="*/ 0 w 2092"/>
                <a:gd name="T31" fmla="*/ 0 h 1608"/>
                <a:gd name="T32" fmla="*/ 0 w 2092"/>
                <a:gd name="T33" fmla="*/ 0 h 1608"/>
                <a:gd name="T34" fmla="*/ 0 w 2092"/>
                <a:gd name="T35" fmla="*/ 0 h 1608"/>
                <a:gd name="T36" fmla="*/ 0 w 2092"/>
                <a:gd name="T37" fmla="*/ 0 h 1608"/>
                <a:gd name="T38" fmla="*/ 0 w 2092"/>
                <a:gd name="T39" fmla="*/ 0 h 1608"/>
                <a:gd name="T40" fmla="*/ 0 w 2092"/>
                <a:gd name="T41" fmla="*/ 0 h 1608"/>
                <a:gd name="T42" fmla="*/ 0 w 2092"/>
                <a:gd name="T43" fmla="*/ 0 h 1608"/>
                <a:gd name="T44" fmla="*/ 0 w 2092"/>
                <a:gd name="T45" fmla="*/ 0 h 1608"/>
                <a:gd name="T46" fmla="*/ 0 w 2092"/>
                <a:gd name="T47" fmla="*/ 0 h 1608"/>
                <a:gd name="T48" fmla="*/ 0 w 2092"/>
                <a:gd name="T49" fmla="*/ 0 h 1608"/>
                <a:gd name="T50" fmla="*/ 0 w 2092"/>
                <a:gd name="T51" fmla="*/ 0 h 1608"/>
                <a:gd name="T52" fmla="*/ 0 w 2092"/>
                <a:gd name="T53" fmla="*/ 0 h 1608"/>
                <a:gd name="T54" fmla="*/ 0 w 2092"/>
                <a:gd name="T55" fmla="*/ 0 h 1608"/>
                <a:gd name="T56" fmla="*/ 0 w 2092"/>
                <a:gd name="T57" fmla="*/ 0 h 1608"/>
                <a:gd name="T58" fmla="*/ 0 w 2092"/>
                <a:gd name="T59" fmla="*/ 0 h 1608"/>
                <a:gd name="T60" fmla="*/ 0 w 2092"/>
                <a:gd name="T61" fmla="*/ 0 h 1608"/>
                <a:gd name="T62" fmla="*/ 0 w 2092"/>
                <a:gd name="T63" fmla="*/ 0 h 1608"/>
                <a:gd name="T64" fmla="*/ 0 w 2092"/>
                <a:gd name="T65" fmla="*/ 0 h 1608"/>
                <a:gd name="T66" fmla="*/ 0 w 2092"/>
                <a:gd name="T67" fmla="*/ 0 h 1608"/>
                <a:gd name="T68" fmla="*/ 0 w 2092"/>
                <a:gd name="T69" fmla="*/ 0 h 1608"/>
                <a:gd name="T70" fmla="*/ 0 w 2092"/>
                <a:gd name="T71" fmla="*/ 0 h 1608"/>
                <a:gd name="T72" fmla="*/ 0 w 2092"/>
                <a:gd name="T73" fmla="*/ 0 h 1608"/>
                <a:gd name="T74" fmla="*/ 0 w 2092"/>
                <a:gd name="T75" fmla="*/ 0 h 1608"/>
                <a:gd name="T76" fmla="*/ 0 w 2092"/>
                <a:gd name="T77" fmla="*/ 0 h 1608"/>
                <a:gd name="T78" fmla="*/ 0 w 2092"/>
                <a:gd name="T79" fmla="*/ 0 h 1608"/>
                <a:gd name="T80" fmla="*/ 0 w 2092"/>
                <a:gd name="T81" fmla="*/ 0 h 1608"/>
                <a:gd name="T82" fmla="*/ 0 w 2092"/>
                <a:gd name="T83" fmla="*/ 0 h 1608"/>
                <a:gd name="T84" fmla="*/ 0 w 2092"/>
                <a:gd name="T85" fmla="*/ 0 h 1608"/>
                <a:gd name="T86" fmla="*/ 0 w 2092"/>
                <a:gd name="T87" fmla="*/ 0 h 1608"/>
                <a:gd name="T88" fmla="*/ 0 w 2092"/>
                <a:gd name="T89" fmla="*/ 0 h 1608"/>
                <a:gd name="T90" fmla="*/ 0 w 2092"/>
                <a:gd name="T91" fmla="*/ 0 h 160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092"/>
                <a:gd name="T139" fmla="*/ 0 h 1608"/>
                <a:gd name="T140" fmla="*/ 2092 w 2092"/>
                <a:gd name="T141" fmla="*/ 1608 h 160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092" h="1608">
                  <a:moveTo>
                    <a:pt x="279" y="1608"/>
                  </a:moveTo>
                  <a:lnTo>
                    <a:pt x="356" y="1603"/>
                  </a:lnTo>
                  <a:lnTo>
                    <a:pt x="433" y="1595"/>
                  </a:lnTo>
                  <a:lnTo>
                    <a:pt x="508" y="1586"/>
                  </a:lnTo>
                  <a:lnTo>
                    <a:pt x="583" y="1571"/>
                  </a:lnTo>
                  <a:lnTo>
                    <a:pt x="656" y="1556"/>
                  </a:lnTo>
                  <a:lnTo>
                    <a:pt x="730" y="1537"/>
                  </a:lnTo>
                  <a:lnTo>
                    <a:pt x="801" y="1516"/>
                  </a:lnTo>
                  <a:lnTo>
                    <a:pt x="871" y="1492"/>
                  </a:lnTo>
                  <a:lnTo>
                    <a:pt x="941" y="1466"/>
                  </a:lnTo>
                  <a:lnTo>
                    <a:pt x="1008" y="1437"/>
                  </a:lnTo>
                  <a:lnTo>
                    <a:pt x="1076" y="1406"/>
                  </a:lnTo>
                  <a:lnTo>
                    <a:pt x="1141" y="1373"/>
                  </a:lnTo>
                  <a:lnTo>
                    <a:pt x="1205" y="1338"/>
                  </a:lnTo>
                  <a:lnTo>
                    <a:pt x="1268" y="1301"/>
                  </a:lnTo>
                  <a:lnTo>
                    <a:pt x="1329" y="1260"/>
                  </a:lnTo>
                  <a:lnTo>
                    <a:pt x="1389" y="1219"/>
                  </a:lnTo>
                  <a:lnTo>
                    <a:pt x="1447" y="1175"/>
                  </a:lnTo>
                  <a:lnTo>
                    <a:pt x="1503" y="1129"/>
                  </a:lnTo>
                  <a:lnTo>
                    <a:pt x="1557" y="1080"/>
                  </a:lnTo>
                  <a:lnTo>
                    <a:pt x="1611" y="1030"/>
                  </a:lnTo>
                  <a:lnTo>
                    <a:pt x="1662" y="979"/>
                  </a:lnTo>
                  <a:lnTo>
                    <a:pt x="1712" y="926"/>
                  </a:lnTo>
                  <a:lnTo>
                    <a:pt x="1759" y="870"/>
                  </a:lnTo>
                  <a:lnTo>
                    <a:pt x="1804" y="813"/>
                  </a:lnTo>
                  <a:lnTo>
                    <a:pt x="1848" y="755"/>
                  </a:lnTo>
                  <a:lnTo>
                    <a:pt x="1890" y="694"/>
                  </a:lnTo>
                  <a:lnTo>
                    <a:pt x="1929" y="634"/>
                  </a:lnTo>
                  <a:lnTo>
                    <a:pt x="1965" y="570"/>
                  </a:lnTo>
                  <a:lnTo>
                    <a:pt x="2001" y="506"/>
                  </a:lnTo>
                  <a:lnTo>
                    <a:pt x="2033" y="440"/>
                  </a:lnTo>
                  <a:lnTo>
                    <a:pt x="2064" y="373"/>
                  </a:lnTo>
                  <a:lnTo>
                    <a:pt x="2091" y="304"/>
                  </a:lnTo>
                  <a:lnTo>
                    <a:pt x="2092" y="294"/>
                  </a:lnTo>
                  <a:lnTo>
                    <a:pt x="2092" y="286"/>
                  </a:lnTo>
                  <a:lnTo>
                    <a:pt x="2092" y="277"/>
                  </a:lnTo>
                  <a:lnTo>
                    <a:pt x="2092" y="267"/>
                  </a:lnTo>
                  <a:lnTo>
                    <a:pt x="2091" y="233"/>
                  </a:lnTo>
                  <a:lnTo>
                    <a:pt x="2090" y="198"/>
                  </a:lnTo>
                  <a:lnTo>
                    <a:pt x="2089" y="165"/>
                  </a:lnTo>
                  <a:lnTo>
                    <a:pt x="2085" y="132"/>
                  </a:lnTo>
                  <a:lnTo>
                    <a:pt x="2082" y="99"/>
                  </a:lnTo>
                  <a:lnTo>
                    <a:pt x="2078" y="65"/>
                  </a:lnTo>
                  <a:lnTo>
                    <a:pt x="2072" y="32"/>
                  </a:lnTo>
                  <a:lnTo>
                    <a:pt x="2066" y="0"/>
                  </a:lnTo>
                  <a:lnTo>
                    <a:pt x="2046" y="80"/>
                  </a:lnTo>
                  <a:lnTo>
                    <a:pt x="2024" y="158"/>
                  </a:lnTo>
                  <a:lnTo>
                    <a:pt x="1996" y="235"/>
                  </a:lnTo>
                  <a:lnTo>
                    <a:pt x="1967" y="310"/>
                  </a:lnTo>
                  <a:lnTo>
                    <a:pt x="1935" y="385"/>
                  </a:lnTo>
                  <a:lnTo>
                    <a:pt x="1898" y="456"/>
                  </a:lnTo>
                  <a:lnTo>
                    <a:pt x="1860" y="527"/>
                  </a:lnTo>
                  <a:lnTo>
                    <a:pt x="1818" y="596"/>
                  </a:lnTo>
                  <a:lnTo>
                    <a:pt x="1774" y="662"/>
                  </a:lnTo>
                  <a:lnTo>
                    <a:pt x="1727" y="728"/>
                  </a:lnTo>
                  <a:lnTo>
                    <a:pt x="1678" y="789"/>
                  </a:lnTo>
                  <a:lnTo>
                    <a:pt x="1626" y="850"/>
                  </a:lnTo>
                  <a:lnTo>
                    <a:pt x="1572" y="909"/>
                  </a:lnTo>
                  <a:lnTo>
                    <a:pt x="1516" y="965"/>
                  </a:lnTo>
                  <a:lnTo>
                    <a:pt x="1457" y="1018"/>
                  </a:lnTo>
                  <a:lnTo>
                    <a:pt x="1396" y="1069"/>
                  </a:lnTo>
                  <a:lnTo>
                    <a:pt x="1332" y="1119"/>
                  </a:lnTo>
                  <a:lnTo>
                    <a:pt x="1268" y="1165"/>
                  </a:lnTo>
                  <a:lnTo>
                    <a:pt x="1200" y="1208"/>
                  </a:lnTo>
                  <a:lnTo>
                    <a:pt x="1132" y="1250"/>
                  </a:lnTo>
                  <a:lnTo>
                    <a:pt x="1061" y="1288"/>
                  </a:lnTo>
                  <a:lnTo>
                    <a:pt x="988" y="1322"/>
                  </a:lnTo>
                  <a:lnTo>
                    <a:pt x="913" y="1354"/>
                  </a:lnTo>
                  <a:lnTo>
                    <a:pt x="839" y="1384"/>
                  </a:lnTo>
                  <a:lnTo>
                    <a:pt x="762" y="1410"/>
                  </a:lnTo>
                  <a:lnTo>
                    <a:pt x="682" y="1432"/>
                  </a:lnTo>
                  <a:lnTo>
                    <a:pt x="603" y="1451"/>
                  </a:lnTo>
                  <a:lnTo>
                    <a:pt x="521" y="1468"/>
                  </a:lnTo>
                  <a:lnTo>
                    <a:pt x="439" y="1480"/>
                  </a:lnTo>
                  <a:lnTo>
                    <a:pt x="355" y="1489"/>
                  </a:lnTo>
                  <a:lnTo>
                    <a:pt x="271" y="1495"/>
                  </a:lnTo>
                  <a:lnTo>
                    <a:pt x="185" y="1497"/>
                  </a:lnTo>
                  <a:lnTo>
                    <a:pt x="162" y="1497"/>
                  </a:lnTo>
                  <a:lnTo>
                    <a:pt x="139" y="1497"/>
                  </a:lnTo>
                  <a:lnTo>
                    <a:pt x="115" y="1495"/>
                  </a:lnTo>
                  <a:lnTo>
                    <a:pt x="92" y="1494"/>
                  </a:lnTo>
                  <a:lnTo>
                    <a:pt x="69" y="1493"/>
                  </a:lnTo>
                  <a:lnTo>
                    <a:pt x="45" y="1492"/>
                  </a:lnTo>
                  <a:lnTo>
                    <a:pt x="23" y="1491"/>
                  </a:lnTo>
                  <a:lnTo>
                    <a:pt x="0" y="1488"/>
                  </a:lnTo>
                  <a:lnTo>
                    <a:pt x="33" y="1506"/>
                  </a:lnTo>
                  <a:lnTo>
                    <a:pt x="67" y="1524"/>
                  </a:lnTo>
                  <a:lnTo>
                    <a:pt x="101" y="1540"/>
                  </a:lnTo>
                  <a:lnTo>
                    <a:pt x="135" y="1556"/>
                  </a:lnTo>
                  <a:lnTo>
                    <a:pt x="171" y="1570"/>
                  </a:lnTo>
                  <a:lnTo>
                    <a:pt x="207" y="1584"/>
                  </a:lnTo>
                  <a:lnTo>
                    <a:pt x="242" y="1596"/>
                  </a:lnTo>
                  <a:lnTo>
                    <a:pt x="279" y="1608"/>
                  </a:lnTo>
                  <a:close/>
                </a:path>
              </a:pathLst>
            </a:custGeom>
            <a:solidFill>
              <a:srgbClr val="5D5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9" name="Freeform 66">
              <a:extLst>
                <a:ext uri="{FF2B5EF4-FFF2-40B4-BE49-F238E27FC236}">
                  <a16:creationId xmlns:a16="http://schemas.microsoft.com/office/drawing/2014/main" id="{4791C0B1-5702-4152-8F8E-6BAEA5FB7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" y="2906"/>
              <a:ext cx="550" cy="421"/>
            </a:xfrm>
            <a:custGeom>
              <a:avLst/>
              <a:gdLst>
                <a:gd name="T0" fmla="*/ 0 w 2200"/>
                <a:gd name="T1" fmla="*/ 0 h 1685"/>
                <a:gd name="T2" fmla="*/ 0 w 2200"/>
                <a:gd name="T3" fmla="*/ 0 h 1685"/>
                <a:gd name="T4" fmla="*/ 0 w 2200"/>
                <a:gd name="T5" fmla="*/ 0 h 1685"/>
                <a:gd name="T6" fmla="*/ 0 w 2200"/>
                <a:gd name="T7" fmla="*/ 0 h 1685"/>
                <a:gd name="T8" fmla="*/ 0 w 2200"/>
                <a:gd name="T9" fmla="*/ 0 h 1685"/>
                <a:gd name="T10" fmla="*/ 0 w 2200"/>
                <a:gd name="T11" fmla="*/ 0 h 1685"/>
                <a:gd name="T12" fmla="*/ 0 w 2200"/>
                <a:gd name="T13" fmla="*/ 0 h 1685"/>
                <a:gd name="T14" fmla="*/ 0 w 2200"/>
                <a:gd name="T15" fmla="*/ 0 h 1685"/>
                <a:gd name="T16" fmla="*/ 0 w 2200"/>
                <a:gd name="T17" fmla="*/ 0 h 1685"/>
                <a:gd name="T18" fmla="*/ 0 w 2200"/>
                <a:gd name="T19" fmla="*/ 0 h 1685"/>
                <a:gd name="T20" fmla="*/ 0 w 2200"/>
                <a:gd name="T21" fmla="*/ 0 h 1685"/>
                <a:gd name="T22" fmla="*/ 0 w 2200"/>
                <a:gd name="T23" fmla="*/ 0 h 1685"/>
                <a:gd name="T24" fmla="*/ 0 w 2200"/>
                <a:gd name="T25" fmla="*/ 0 h 1685"/>
                <a:gd name="T26" fmla="*/ 0 w 2200"/>
                <a:gd name="T27" fmla="*/ 0 h 1685"/>
                <a:gd name="T28" fmla="*/ 0 w 2200"/>
                <a:gd name="T29" fmla="*/ 0 h 1685"/>
                <a:gd name="T30" fmla="*/ 0 w 2200"/>
                <a:gd name="T31" fmla="*/ 0 h 1685"/>
                <a:gd name="T32" fmla="*/ 0 w 2200"/>
                <a:gd name="T33" fmla="*/ 0 h 1685"/>
                <a:gd name="T34" fmla="*/ 0 w 2200"/>
                <a:gd name="T35" fmla="*/ 0 h 1685"/>
                <a:gd name="T36" fmla="*/ 0 w 2200"/>
                <a:gd name="T37" fmla="*/ 0 h 1685"/>
                <a:gd name="T38" fmla="*/ 0 w 2200"/>
                <a:gd name="T39" fmla="*/ 0 h 1685"/>
                <a:gd name="T40" fmla="*/ 0 w 2200"/>
                <a:gd name="T41" fmla="*/ 0 h 1685"/>
                <a:gd name="T42" fmla="*/ 0 w 2200"/>
                <a:gd name="T43" fmla="*/ 0 h 1685"/>
                <a:gd name="T44" fmla="*/ 0 w 2200"/>
                <a:gd name="T45" fmla="*/ 0 h 1685"/>
                <a:gd name="T46" fmla="*/ 0 w 2200"/>
                <a:gd name="T47" fmla="*/ 0 h 1685"/>
                <a:gd name="T48" fmla="*/ 0 w 2200"/>
                <a:gd name="T49" fmla="*/ 0 h 1685"/>
                <a:gd name="T50" fmla="*/ 0 w 2200"/>
                <a:gd name="T51" fmla="*/ 0 h 1685"/>
                <a:gd name="T52" fmla="*/ 0 w 2200"/>
                <a:gd name="T53" fmla="*/ 0 h 1685"/>
                <a:gd name="T54" fmla="*/ 0 w 2200"/>
                <a:gd name="T55" fmla="*/ 0 h 1685"/>
                <a:gd name="T56" fmla="*/ 0 w 2200"/>
                <a:gd name="T57" fmla="*/ 0 h 1685"/>
                <a:gd name="T58" fmla="*/ 0 w 2200"/>
                <a:gd name="T59" fmla="*/ 0 h 1685"/>
                <a:gd name="T60" fmla="*/ 0 w 2200"/>
                <a:gd name="T61" fmla="*/ 0 h 1685"/>
                <a:gd name="T62" fmla="*/ 0 w 2200"/>
                <a:gd name="T63" fmla="*/ 0 h 1685"/>
                <a:gd name="T64" fmla="*/ 0 w 2200"/>
                <a:gd name="T65" fmla="*/ 0 h 1685"/>
                <a:gd name="T66" fmla="*/ 0 w 2200"/>
                <a:gd name="T67" fmla="*/ 0 h 1685"/>
                <a:gd name="T68" fmla="*/ 0 w 2200"/>
                <a:gd name="T69" fmla="*/ 0 h 1685"/>
                <a:gd name="T70" fmla="*/ 0 w 2200"/>
                <a:gd name="T71" fmla="*/ 0 h 1685"/>
                <a:gd name="T72" fmla="*/ 0 w 2200"/>
                <a:gd name="T73" fmla="*/ 0 h 1685"/>
                <a:gd name="T74" fmla="*/ 0 w 2200"/>
                <a:gd name="T75" fmla="*/ 0 h 1685"/>
                <a:gd name="T76" fmla="*/ 0 w 2200"/>
                <a:gd name="T77" fmla="*/ 0 h 1685"/>
                <a:gd name="T78" fmla="*/ 0 w 2200"/>
                <a:gd name="T79" fmla="*/ 0 h 1685"/>
                <a:gd name="T80" fmla="*/ 0 w 2200"/>
                <a:gd name="T81" fmla="*/ 0 h 1685"/>
                <a:gd name="T82" fmla="*/ 0 w 2200"/>
                <a:gd name="T83" fmla="*/ 0 h 1685"/>
                <a:gd name="T84" fmla="*/ 0 w 2200"/>
                <a:gd name="T85" fmla="*/ 0 h 1685"/>
                <a:gd name="T86" fmla="*/ 0 w 2200"/>
                <a:gd name="T87" fmla="*/ 0 h 1685"/>
                <a:gd name="T88" fmla="*/ 0 w 2200"/>
                <a:gd name="T89" fmla="*/ 0 h 1685"/>
                <a:gd name="T90" fmla="*/ 0 w 2200"/>
                <a:gd name="T91" fmla="*/ 0 h 168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200"/>
                <a:gd name="T139" fmla="*/ 0 h 1685"/>
                <a:gd name="T140" fmla="*/ 2200 w 2200"/>
                <a:gd name="T141" fmla="*/ 1685 h 168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200" h="1685">
                  <a:moveTo>
                    <a:pt x="244" y="1684"/>
                  </a:moveTo>
                  <a:lnTo>
                    <a:pt x="258" y="1685"/>
                  </a:lnTo>
                  <a:lnTo>
                    <a:pt x="272" y="1685"/>
                  </a:lnTo>
                  <a:lnTo>
                    <a:pt x="285" y="1685"/>
                  </a:lnTo>
                  <a:lnTo>
                    <a:pt x="299" y="1685"/>
                  </a:lnTo>
                  <a:lnTo>
                    <a:pt x="383" y="1684"/>
                  </a:lnTo>
                  <a:lnTo>
                    <a:pt x="465" y="1678"/>
                  </a:lnTo>
                  <a:lnTo>
                    <a:pt x="547" y="1670"/>
                  </a:lnTo>
                  <a:lnTo>
                    <a:pt x="628" y="1658"/>
                  </a:lnTo>
                  <a:lnTo>
                    <a:pt x="707" y="1644"/>
                  </a:lnTo>
                  <a:lnTo>
                    <a:pt x="787" y="1625"/>
                  </a:lnTo>
                  <a:lnTo>
                    <a:pt x="864" y="1605"/>
                  </a:lnTo>
                  <a:lnTo>
                    <a:pt x="940" y="1580"/>
                  </a:lnTo>
                  <a:lnTo>
                    <a:pt x="1014" y="1553"/>
                  </a:lnTo>
                  <a:lnTo>
                    <a:pt x="1088" y="1523"/>
                  </a:lnTo>
                  <a:lnTo>
                    <a:pt x="1159" y="1491"/>
                  </a:lnTo>
                  <a:lnTo>
                    <a:pt x="1229" y="1455"/>
                  </a:lnTo>
                  <a:lnTo>
                    <a:pt x="1298" y="1416"/>
                  </a:lnTo>
                  <a:lnTo>
                    <a:pt x="1364" y="1376"/>
                  </a:lnTo>
                  <a:lnTo>
                    <a:pt x="1430" y="1333"/>
                  </a:lnTo>
                  <a:lnTo>
                    <a:pt x="1494" y="1287"/>
                  </a:lnTo>
                  <a:lnTo>
                    <a:pt x="1554" y="1239"/>
                  </a:lnTo>
                  <a:lnTo>
                    <a:pt x="1613" y="1188"/>
                  </a:lnTo>
                  <a:lnTo>
                    <a:pt x="1671" y="1136"/>
                  </a:lnTo>
                  <a:lnTo>
                    <a:pt x="1726" y="1080"/>
                  </a:lnTo>
                  <a:lnTo>
                    <a:pt x="1779" y="1023"/>
                  </a:lnTo>
                  <a:lnTo>
                    <a:pt x="1830" y="965"/>
                  </a:lnTo>
                  <a:lnTo>
                    <a:pt x="1879" y="903"/>
                  </a:lnTo>
                  <a:lnTo>
                    <a:pt x="1925" y="841"/>
                  </a:lnTo>
                  <a:lnTo>
                    <a:pt x="1969" y="775"/>
                  </a:lnTo>
                  <a:lnTo>
                    <a:pt x="2009" y="709"/>
                  </a:lnTo>
                  <a:lnTo>
                    <a:pt x="2049" y="641"/>
                  </a:lnTo>
                  <a:lnTo>
                    <a:pt x="2084" y="571"/>
                  </a:lnTo>
                  <a:lnTo>
                    <a:pt x="2117" y="500"/>
                  </a:lnTo>
                  <a:lnTo>
                    <a:pt x="2148" y="426"/>
                  </a:lnTo>
                  <a:lnTo>
                    <a:pt x="2176" y="352"/>
                  </a:lnTo>
                  <a:lnTo>
                    <a:pt x="2200" y="277"/>
                  </a:lnTo>
                  <a:lnTo>
                    <a:pt x="2197" y="241"/>
                  </a:lnTo>
                  <a:lnTo>
                    <a:pt x="2193" y="206"/>
                  </a:lnTo>
                  <a:lnTo>
                    <a:pt x="2187" y="170"/>
                  </a:lnTo>
                  <a:lnTo>
                    <a:pt x="2181" y="136"/>
                  </a:lnTo>
                  <a:lnTo>
                    <a:pt x="2174" y="101"/>
                  </a:lnTo>
                  <a:lnTo>
                    <a:pt x="2166" y="67"/>
                  </a:lnTo>
                  <a:lnTo>
                    <a:pt x="2158" y="34"/>
                  </a:lnTo>
                  <a:lnTo>
                    <a:pt x="2148" y="0"/>
                  </a:lnTo>
                  <a:lnTo>
                    <a:pt x="2133" y="82"/>
                  </a:lnTo>
                  <a:lnTo>
                    <a:pt x="2114" y="164"/>
                  </a:lnTo>
                  <a:lnTo>
                    <a:pt x="2091" y="245"/>
                  </a:lnTo>
                  <a:lnTo>
                    <a:pt x="2065" y="323"/>
                  </a:lnTo>
                  <a:lnTo>
                    <a:pt x="2037" y="400"/>
                  </a:lnTo>
                  <a:lnTo>
                    <a:pt x="2004" y="476"/>
                  </a:lnTo>
                  <a:lnTo>
                    <a:pt x="1968" y="550"/>
                  </a:lnTo>
                  <a:lnTo>
                    <a:pt x="1930" y="621"/>
                  </a:lnTo>
                  <a:lnTo>
                    <a:pt x="1887" y="691"/>
                  </a:lnTo>
                  <a:lnTo>
                    <a:pt x="1843" y="760"/>
                  </a:lnTo>
                  <a:lnTo>
                    <a:pt x="1796" y="825"/>
                  </a:lnTo>
                  <a:lnTo>
                    <a:pt x="1745" y="889"/>
                  </a:lnTo>
                  <a:lnTo>
                    <a:pt x="1693" y="951"/>
                  </a:lnTo>
                  <a:lnTo>
                    <a:pt x="1637" y="1009"/>
                  </a:lnTo>
                  <a:lnTo>
                    <a:pt x="1579" y="1066"/>
                  </a:lnTo>
                  <a:lnTo>
                    <a:pt x="1520" y="1121"/>
                  </a:lnTo>
                  <a:lnTo>
                    <a:pt x="1457" y="1172"/>
                  </a:lnTo>
                  <a:lnTo>
                    <a:pt x="1392" y="1220"/>
                  </a:lnTo>
                  <a:lnTo>
                    <a:pt x="1325" y="1267"/>
                  </a:lnTo>
                  <a:lnTo>
                    <a:pt x="1255" y="1309"/>
                  </a:lnTo>
                  <a:lnTo>
                    <a:pt x="1185" y="1350"/>
                  </a:lnTo>
                  <a:lnTo>
                    <a:pt x="1112" y="1386"/>
                  </a:lnTo>
                  <a:lnTo>
                    <a:pt x="1037" y="1421"/>
                  </a:lnTo>
                  <a:lnTo>
                    <a:pt x="961" y="1452"/>
                  </a:lnTo>
                  <a:lnTo>
                    <a:pt x="883" y="1479"/>
                  </a:lnTo>
                  <a:lnTo>
                    <a:pt x="803" y="1504"/>
                  </a:lnTo>
                  <a:lnTo>
                    <a:pt x="723" y="1524"/>
                  </a:lnTo>
                  <a:lnTo>
                    <a:pt x="641" y="1541"/>
                  </a:lnTo>
                  <a:lnTo>
                    <a:pt x="557" y="1555"/>
                  </a:lnTo>
                  <a:lnTo>
                    <a:pt x="472" y="1564"/>
                  </a:lnTo>
                  <a:lnTo>
                    <a:pt x="386" y="1570"/>
                  </a:lnTo>
                  <a:lnTo>
                    <a:pt x="299" y="1572"/>
                  </a:lnTo>
                  <a:lnTo>
                    <a:pt x="261" y="1572"/>
                  </a:lnTo>
                  <a:lnTo>
                    <a:pt x="223" y="1570"/>
                  </a:lnTo>
                  <a:lnTo>
                    <a:pt x="185" y="1569"/>
                  </a:lnTo>
                  <a:lnTo>
                    <a:pt x="149" y="1566"/>
                  </a:lnTo>
                  <a:lnTo>
                    <a:pt x="111" y="1562"/>
                  </a:lnTo>
                  <a:lnTo>
                    <a:pt x="74" y="1559"/>
                  </a:lnTo>
                  <a:lnTo>
                    <a:pt x="37" y="1554"/>
                  </a:lnTo>
                  <a:lnTo>
                    <a:pt x="0" y="1548"/>
                  </a:lnTo>
                  <a:lnTo>
                    <a:pt x="29" y="1568"/>
                  </a:lnTo>
                  <a:lnTo>
                    <a:pt x="58" y="1587"/>
                  </a:lnTo>
                  <a:lnTo>
                    <a:pt x="88" y="1605"/>
                  </a:lnTo>
                  <a:lnTo>
                    <a:pt x="118" y="1623"/>
                  </a:lnTo>
                  <a:lnTo>
                    <a:pt x="149" y="1639"/>
                  </a:lnTo>
                  <a:lnTo>
                    <a:pt x="179" y="1655"/>
                  </a:lnTo>
                  <a:lnTo>
                    <a:pt x="211" y="1670"/>
                  </a:lnTo>
                  <a:lnTo>
                    <a:pt x="244" y="1684"/>
                  </a:lnTo>
                  <a:close/>
                </a:path>
              </a:pathLst>
            </a:custGeom>
            <a:solidFill>
              <a:srgbClr val="615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0" name="Freeform 67">
              <a:extLst>
                <a:ext uri="{FF2B5EF4-FFF2-40B4-BE49-F238E27FC236}">
                  <a16:creationId xmlns:a16="http://schemas.microsoft.com/office/drawing/2014/main" id="{152EDD77-0B21-4AD8-B131-9E8E5588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2876"/>
              <a:ext cx="570" cy="437"/>
            </a:xfrm>
            <a:custGeom>
              <a:avLst/>
              <a:gdLst>
                <a:gd name="T0" fmla="*/ 0 w 2279"/>
                <a:gd name="T1" fmla="*/ 0 h 1748"/>
                <a:gd name="T2" fmla="*/ 0 w 2279"/>
                <a:gd name="T3" fmla="*/ 0 h 1748"/>
                <a:gd name="T4" fmla="*/ 0 w 2279"/>
                <a:gd name="T5" fmla="*/ 0 h 1748"/>
                <a:gd name="T6" fmla="*/ 0 w 2279"/>
                <a:gd name="T7" fmla="*/ 0 h 1748"/>
                <a:gd name="T8" fmla="*/ 0 w 2279"/>
                <a:gd name="T9" fmla="*/ 0 h 1748"/>
                <a:gd name="T10" fmla="*/ 0 w 2279"/>
                <a:gd name="T11" fmla="*/ 0 h 1748"/>
                <a:gd name="T12" fmla="*/ 0 w 2279"/>
                <a:gd name="T13" fmla="*/ 0 h 1748"/>
                <a:gd name="T14" fmla="*/ 0 w 2279"/>
                <a:gd name="T15" fmla="*/ 0 h 1748"/>
                <a:gd name="T16" fmla="*/ 0 w 2279"/>
                <a:gd name="T17" fmla="*/ 0 h 1748"/>
                <a:gd name="T18" fmla="*/ 0 w 2279"/>
                <a:gd name="T19" fmla="*/ 0 h 1748"/>
                <a:gd name="T20" fmla="*/ 0 w 2279"/>
                <a:gd name="T21" fmla="*/ 0 h 1748"/>
                <a:gd name="T22" fmla="*/ 0 w 2279"/>
                <a:gd name="T23" fmla="*/ 0 h 1748"/>
                <a:gd name="T24" fmla="*/ 0 w 2279"/>
                <a:gd name="T25" fmla="*/ 0 h 1748"/>
                <a:gd name="T26" fmla="*/ 0 w 2279"/>
                <a:gd name="T27" fmla="*/ 0 h 1748"/>
                <a:gd name="T28" fmla="*/ 0 w 2279"/>
                <a:gd name="T29" fmla="*/ 0 h 1748"/>
                <a:gd name="T30" fmla="*/ 0 w 2279"/>
                <a:gd name="T31" fmla="*/ 0 h 1748"/>
                <a:gd name="T32" fmla="*/ 0 w 2279"/>
                <a:gd name="T33" fmla="*/ 0 h 1748"/>
                <a:gd name="T34" fmla="*/ 0 w 2279"/>
                <a:gd name="T35" fmla="*/ 0 h 1748"/>
                <a:gd name="T36" fmla="*/ 0 w 2279"/>
                <a:gd name="T37" fmla="*/ 0 h 1748"/>
                <a:gd name="T38" fmla="*/ 0 w 2279"/>
                <a:gd name="T39" fmla="*/ 0 h 1748"/>
                <a:gd name="T40" fmla="*/ 0 w 2279"/>
                <a:gd name="T41" fmla="*/ 0 h 1748"/>
                <a:gd name="T42" fmla="*/ 0 w 2279"/>
                <a:gd name="T43" fmla="*/ 0 h 1748"/>
                <a:gd name="T44" fmla="*/ 0 w 2279"/>
                <a:gd name="T45" fmla="*/ 0 h 1748"/>
                <a:gd name="T46" fmla="*/ 0 w 2279"/>
                <a:gd name="T47" fmla="*/ 0 h 1748"/>
                <a:gd name="T48" fmla="*/ 0 w 2279"/>
                <a:gd name="T49" fmla="*/ 0 h 1748"/>
                <a:gd name="T50" fmla="*/ 0 w 2279"/>
                <a:gd name="T51" fmla="*/ 0 h 1748"/>
                <a:gd name="T52" fmla="*/ 0 w 2279"/>
                <a:gd name="T53" fmla="*/ 0 h 1748"/>
                <a:gd name="T54" fmla="*/ 0 w 2279"/>
                <a:gd name="T55" fmla="*/ 0 h 1748"/>
                <a:gd name="T56" fmla="*/ 0 w 2279"/>
                <a:gd name="T57" fmla="*/ 0 h 1748"/>
                <a:gd name="T58" fmla="*/ 0 w 2279"/>
                <a:gd name="T59" fmla="*/ 0 h 1748"/>
                <a:gd name="T60" fmla="*/ 0 w 2279"/>
                <a:gd name="T61" fmla="*/ 0 h 1748"/>
                <a:gd name="T62" fmla="*/ 0 w 2279"/>
                <a:gd name="T63" fmla="*/ 0 h 1748"/>
                <a:gd name="T64" fmla="*/ 0 w 2279"/>
                <a:gd name="T65" fmla="*/ 0 h 1748"/>
                <a:gd name="T66" fmla="*/ 0 w 2279"/>
                <a:gd name="T67" fmla="*/ 0 h 1748"/>
                <a:gd name="T68" fmla="*/ 0 w 2279"/>
                <a:gd name="T69" fmla="*/ 0 h 1748"/>
                <a:gd name="T70" fmla="*/ 0 w 2279"/>
                <a:gd name="T71" fmla="*/ 0 h 1748"/>
                <a:gd name="T72" fmla="*/ 0 w 2279"/>
                <a:gd name="T73" fmla="*/ 0 h 1748"/>
                <a:gd name="T74" fmla="*/ 0 w 2279"/>
                <a:gd name="T75" fmla="*/ 0 h 1748"/>
                <a:gd name="T76" fmla="*/ 0 w 2279"/>
                <a:gd name="T77" fmla="*/ 0 h 1748"/>
                <a:gd name="T78" fmla="*/ 0 w 2279"/>
                <a:gd name="T79" fmla="*/ 0 h 1748"/>
                <a:gd name="T80" fmla="*/ 0 w 2279"/>
                <a:gd name="T81" fmla="*/ 0 h 1748"/>
                <a:gd name="T82" fmla="*/ 0 w 2279"/>
                <a:gd name="T83" fmla="*/ 0 h 1748"/>
                <a:gd name="T84" fmla="*/ 0 w 2279"/>
                <a:gd name="T85" fmla="*/ 0 h 1748"/>
                <a:gd name="T86" fmla="*/ 0 w 2279"/>
                <a:gd name="T87" fmla="*/ 0 h 1748"/>
                <a:gd name="T88" fmla="*/ 0 w 2279"/>
                <a:gd name="T89" fmla="*/ 0 h 1748"/>
                <a:gd name="T90" fmla="*/ 0 w 2279"/>
                <a:gd name="T91" fmla="*/ 0 h 1748"/>
                <a:gd name="T92" fmla="*/ 0 w 2279"/>
                <a:gd name="T93" fmla="*/ 0 h 1748"/>
                <a:gd name="T94" fmla="*/ 0 w 2279"/>
                <a:gd name="T95" fmla="*/ 0 h 17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79"/>
                <a:gd name="T145" fmla="*/ 0 h 1748"/>
                <a:gd name="T146" fmla="*/ 2279 w 2279"/>
                <a:gd name="T147" fmla="*/ 1748 h 174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79" h="1748">
                  <a:moveTo>
                    <a:pt x="213" y="1739"/>
                  </a:moveTo>
                  <a:lnTo>
                    <a:pt x="236" y="1740"/>
                  </a:lnTo>
                  <a:lnTo>
                    <a:pt x="258" y="1743"/>
                  </a:lnTo>
                  <a:lnTo>
                    <a:pt x="282" y="1744"/>
                  </a:lnTo>
                  <a:lnTo>
                    <a:pt x="305" y="1745"/>
                  </a:lnTo>
                  <a:lnTo>
                    <a:pt x="328" y="1746"/>
                  </a:lnTo>
                  <a:lnTo>
                    <a:pt x="352" y="1748"/>
                  </a:lnTo>
                  <a:lnTo>
                    <a:pt x="375" y="1748"/>
                  </a:lnTo>
                  <a:lnTo>
                    <a:pt x="398" y="1748"/>
                  </a:lnTo>
                  <a:lnTo>
                    <a:pt x="484" y="1746"/>
                  </a:lnTo>
                  <a:lnTo>
                    <a:pt x="568" y="1740"/>
                  </a:lnTo>
                  <a:lnTo>
                    <a:pt x="652" y="1731"/>
                  </a:lnTo>
                  <a:lnTo>
                    <a:pt x="734" y="1719"/>
                  </a:lnTo>
                  <a:lnTo>
                    <a:pt x="816" y="1702"/>
                  </a:lnTo>
                  <a:lnTo>
                    <a:pt x="895" y="1683"/>
                  </a:lnTo>
                  <a:lnTo>
                    <a:pt x="975" y="1661"/>
                  </a:lnTo>
                  <a:lnTo>
                    <a:pt x="1052" y="1635"/>
                  </a:lnTo>
                  <a:lnTo>
                    <a:pt x="1126" y="1605"/>
                  </a:lnTo>
                  <a:lnTo>
                    <a:pt x="1201" y="1573"/>
                  </a:lnTo>
                  <a:lnTo>
                    <a:pt x="1274" y="1539"/>
                  </a:lnTo>
                  <a:lnTo>
                    <a:pt x="1345" y="1501"/>
                  </a:lnTo>
                  <a:lnTo>
                    <a:pt x="1413" y="1459"/>
                  </a:lnTo>
                  <a:lnTo>
                    <a:pt x="1481" y="1416"/>
                  </a:lnTo>
                  <a:lnTo>
                    <a:pt x="1546" y="1370"/>
                  </a:lnTo>
                  <a:lnTo>
                    <a:pt x="1609" y="1320"/>
                  </a:lnTo>
                  <a:lnTo>
                    <a:pt x="1670" y="1269"/>
                  </a:lnTo>
                  <a:lnTo>
                    <a:pt x="1729" y="1216"/>
                  </a:lnTo>
                  <a:lnTo>
                    <a:pt x="1785" y="1160"/>
                  </a:lnTo>
                  <a:lnTo>
                    <a:pt x="1839" y="1101"/>
                  </a:lnTo>
                  <a:lnTo>
                    <a:pt x="1891" y="1040"/>
                  </a:lnTo>
                  <a:lnTo>
                    <a:pt x="1940" y="977"/>
                  </a:lnTo>
                  <a:lnTo>
                    <a:pt x="1987" y="913"/>
                  </a:lnTo>
                  <a:lnTo>
                    <a:pt x="2031" y="847"/>
                  </a:lnTo>
                  <a:lnTo>
                    <a:pt x="2073" y="778"/>
                  </a:lnTo>
                  <a:lnTo>
                    <a:pt x="2111" y="707"/>
                  </a:lnTo>
                  <a:lnTo>
                    <a:pt x="2148" y="636"/>
                  </a:lnTo>
                  <a:lnTo>
                    <a:pt x="2180" y="561"/>
                  </a:lnTo>
                  <a:lnTo>
                    <a:pt x="2209" y="486"/>
                  </a:lnTo>
                  <a:lnTo>
                    <a:pt x="2237" y="409"/>
                  </a:lnTo>
                  <a:lnTo>
                    <a:pt x="2259" y="331"/>
                  </a:lnTo>
                  <a:lnTo>
                    <a:pt x="2279" y="251"/>
                  </a:lnTo>
                  <a:lnTo>
                    <a:pt x="2273" y="218"/>
                  </a:lnTo>
                  <a:lnTo>
                    <a:pt x="2265" y="186"/>
                  </a:lnTo>
                  <a:lnTo>
                    <a:pt x="2258" y="154"/>
                  </a:lnTo>
                  <a:lnTo>
                    <a:pt x="2248" y="123"/>
                  </a:lnTo>
                  <a:lnTo>
                    <a:pt x="2239" y="91"/>
                  </a:lnTo>
                  <a:lnTo>
                    <a:pt x="2228" y="60"/>
                  </a:lnTo>
                  <a:lnTo>
                    <a:pt x="2218" y="29"/>
                  </a:lnTo>
                  <a:lnTo>
                    <a:pt x="2206" y="0"/>
                  </a:lnTo>
                  <a:lnTo>
                    <a:pt x="2195" y="85"/>
                  </a:lnTo>
                  <a:lnTo>
                    <a:pt x="2181" y="169"/>
                  </a:lnTo>
                  <a:lnTo>
                    <a:pt x="2163" y="251"/>
                  </a:lnTo>
                  <a:lnTo>
                    <a:pt x="2140" y="333"/>
                  </a:lnTo>
                  <a:lnTo>
                    <a:pt x="2116" y="412"/>
                  </a:lnTo>
                  <a:lnTo>
                    <a:pt x="2086" y="491"/>
                  </a:lnTo>
                  <a:lnTo>
                    <a:pt x="2053" y="567"/>
                  </a:lnTo>
                  <a:lnTo>
                    <a:pt x="2017" y="642"/>
                  </a:lnTo>
                  <a:lnTo>
                    <a:pt x="1978" y="715"/>
                  </a:lnTo>
                  <a:lnTo>
                    <a:pt x="1935" y="785"/>
                  </a:lnTo>
                  <a:lnTo>
                    <a:pt x="1890" y="854"/>
                  </a:lnTo>
                  <a:lnTo>
                    <a:pt x="1842" y="920"/>
                  </a:lnTo>
                  <a:lnTo>
                    <a:pt x="1791" y="984"/>
                  </a:lnTo>
                  <a:lnTo>
                    <a:pt x="1737" y="1045"/>
                  </a:lnTo>
                  <a:lnTo>
                    <a:pt x="1680" y="1104"/>
                  </a:lnTo>
                  <a:lnTo>
                    <a:pt x="1621" y="1161"/>
                  </a:lnTo>
                  <a:lnTo>
                    <a:pt x="1559" y="1215"/>
                  </a:lnTo>
                  <a:lnTo>
                    <a:pt x="1495" y="1266"/>
                  </a:lnTo>
                  <a:lnTo>
                    <a:pt x="1429" y="1314"/>
                  </a:lnTo>
                  <a:lnTo>
                    <a:pt x="1360" y="1359"/>
                  </a:lnTo>
                  <a:lnTo>
                    <a:pt x="1289" y="1401"/>
                  </a:lnTo>
                  <a:lnTo>
                    <a:pt x="1217" y="1440"/>
                  </a:lnTo>
                  <a:lnTo>
                    <a:pt x="1142" y="1476"/>
                  </a:lnTo>
                  <a:lnTo>
                    <a:pt x="1065" y="1508"/>
                  </a:lnTo>
                  <a:lnTo>
                    <a:pt x="987" y="1536"/>
                  </a:lnTo>
                  <a:lnTo>
                    <a:pt x="907" y="1562"/>
                  </a:lnTo>
                  <a:lnTo>
                    <a:pt x="825" y="1584"/>
                  </a:lnTo>
                  <a:lnTo>
                    <a:pt x="742" y="1602"/>
                  </a:lnTo>
                  <a:lnTo>
                    <a:pt x="658" y="1616"/>
                  </a:lnTo>
                  <a:lnTo>
                    <a:pt x="573" y="1626"/>
                  </a:lnTo>
                  <a:lnTo>
                    <a:pt x="486" y="1632"/>
                  </a:lnTo>
                  <a:lnTo>
                    <a:pt x="398" y="1635"/>
                  </a:lnTo>
                  <a:lnTo>
                    <a:pt x="347" y="1634"/>
                  </a:lnTo>
                  <a:lnTo>
                    <a:pt x="296" y="1631"/>
                  </a:lnTo>
                  <a:lnTo>
                    <a:pt x="245" y="1628"/>
                  </a:lnTo>
                  <a:lnTo>
                    <a:pt x="195" y="1623"/>
                  </a:lnTo>
                  <a:lnTo>
                    <a:pt x="146" y="1617"/>
                  </a:lnTo>
                  <a:lnTo>
                    <a:pt x="97" y="1609"/>
                  </a:lnTo>
                  <a:lnTo>
                    <a:pt x="47" y="1600"/>
                  </a:lnTo>
                  <a:lnTo>
                    <a:pt x="0" y="1590"/>
                  </a:lnTo>
                  <a:lnTo>
                    <a:pt x="25" y="1611"/>
                  </a:lnTo>
                  <a:lnTo>
                    <a:pt x="50" y="1631"/>
                  </a:lnTo>
                  <a:lnTo>
                    <a:pt x="76" y="1650"/>
                  </a:lnTo>
                  <a:lnTo>
                    <a:pt x="103" y="1669"/>
                  </a:lnTo>
                  <a:lnTo>
                    <a:pt x="129" y="1688"/>
                  </a:lnTo>
                  <a:lnTo>
                    <a:pt x="156" y="1705"/>
                  </a:lnTo>
                  <a:lnTo>
                    <a:pt x="185" y="1723"/>
                  </a:lnTo>
                  <a:lnTo>
                    <a:pt x="213" y="1739"/>
                  </a:lnTo>
                  <a:close/>
                </a:path>
              </a:pathLst>
            </a:custGeom>
            <a:solidFill>
              <a:srgbClr val="656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1" name="Freeform 68">
              <a:extLst>
                <a:ext uri="{FF2B5EF4-FFF2-40B4-BE49-F238E27FC236}">
                  <a16:creationId xmlns:a16="http://schemas.microsoft.com/office/drawing/2014/main" id="{9B778B1A-EDA1-436D-9C32-32A1BB570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" y="2848"/>
              <a:ext cx="584" cy="450"/>
            </a:xfrm>
            <a:custGeom>
              <a:avLst/>
              <a:gdLst>
                <a:gd name="T0" fmla="*/ 0 w 2336"/>
                <a:gd name="T1" fmla="*/ 0 h 1802"/>
                <a:gd name="T2" fmla="*/ 0 w 2336"/>
                <a:gd name="T3" fmla="*/ 0 h 1802"/>
                <a:gd name="T4" fmla="*/ 0 w 2336"/>
                <a:gd name="T5" fmla="*/ 0 h 1802"/>
                <a:gd name="T6" fmla="*/ 0 w 2336"/>
                <a:gd name="T7" fmla="*/ 0 h 1802"/>
                <a:gd name="T8" fmla="*/ 0 w 2336"/>
                <a:gd name="T9" fmla="*/ 0 h 1802"/>
                <a:gd name="T10" fmla="*/ 0 w 2336"/>
                <a:gd name="T11" fmla="*/ 0 h 1802"/>
                <a:gd name="T12" fmla="*/ 0 w 2336"/>
                <a:gd name="T13" fmla="*/ 0 h 1802"/>
                <a:gd name="T14" fmla="*/ 0 w 2336"/>
                <a:gd name="T15" fmla="*/ 0 h 1802"/>
                <a:gd name="T16" fmla="*/ 0 w 2336"/>
                <a:gd name="T17" fmla="*/ 0 h 1802"/>
                <a:gd name="T18" fmla="*/ 0 w 2336"/>
                <a:gd name="T19" fmla="*/ 0 h 1802"/>
                <a:gd name="T20" fmla="*/ 0 w 2336"/>
                <a:gd name="T21" fmla="*/ 0 h 1802"/>
                <a:gd name="T22" fmla="*/ 0 w 2336"/>
                <a:gd name="T23" fmla="*/ 0 h 1802"/>
                <a:gd name="T24" fmla="*/ 0 w 2336"/>
                <a:gd name="T25" fmla="*/ 0 h 1802"/>
                <a:gd name="T26" fmla="*/ 0 w 2336"/>
                <a:gd name="T27" fmla="*/ 0 h 1802"/>
                <a:gd name="T28" fmla="*/ 0 w 2336"/>
                <a:gd name="T29" fmla="*/ 0 h 1802"/>
                <a:gd name="T30" fmla="*/ 0 w 2336"/>
                <a:gd name="T31" fmla="*/ 0 h 1802"/>
                <a:gd name="T32" fmla="*/ 0 w 2336"/>
                <a:gd name="T33" fmla="*/ 0 h 1802"/>
                <a:gd name="T34" fmla="*/ 0 w 2336"/>
                <a:gd name="T35" fmla="*/ 0 h 1802"/>
                <a:gd name="T36" fmla="*/ 0 w 2336"/>
                <a:gd name="T37" fmla="*/ 0 h 1802"/>
                <a:gd name="T38" fmla="*/ 0 w 2336"/>
                <a:gd name="T39" fmla="*/ 0 h 1802"/>
                <a:gd name="T40" fmla="*/ 0 w 2336"/>
                <a:gd name="T41" fmla="*/ 0 h 1802"/>
                <a:gd name="T42" fmla="*/ 0 w 2336"/>
                <a:gd name="T43" fmla="*/ 0 h 1802"/>
                <a:gd name="T44" fmla="*/ 0 w 2336"/>
                <a:gd name="T45" fmla="*/ 0 h 1802"/>
                <a:gd name="T46" fmla="*/ 0 w 2336"/>
                <a:gd name="T47" fmla="*/ 0 h 1802"/>
                <a:gd name="T48" fmla="*/ 0 w 2336"/>
                <a:gd name="T49" fmla="*/ 0 h 1802"/>
                <a:gd name="T50" fmla="*/ 0 w 2336"/>
                <a:gd name="T51" fmla="*/ 0 h 1802"/>
                <a:gd name="T52" fmla="*/ 0 w 2336"/>
                <a:gd name="T53" fmla="*/ 0 h 1802"/>
                <a:gd name="T54" fmla="*/ 0 w 2336"/>
                <a:gd name="T55" fmla="*/ 0 h 1802"/>
                <a:gd name="T56" fmla="*/ 0 w 2336"/>
                <a:gd name="T57" fmla="*/ 0 h 1802"/>
                <a:gd name="T58" fmla="*/ 0 w 2336"/>
                <a:gd name="T59" fmla="*/ 0 h 1802"/>
                <a:gd name="T60" fmla="*/ 0 w 2336"/>
                <a:gd name="T61" fmla="*/ 0 h 1802"/>
                <a:gd name="T62" fmla="*/ 0 w 2336"/>
                <a:gd name="T63" fmla="*/ 0 h 1802"/>
                <a:gd name="T64" fmla="*/ 0 w 2336"/>
                <a:gd name="T65" fmla="*/ 0 h 1802"/>
                <a:gd name="T66" fmla="*/ 0 w 2336"/>
                <a:gd name="T67" fmla="*/ 0 h 1802"/>
                <a:gd name="T68" fmla="*/ 0 w 2336"/>
                <a:gd name="T69" fmla="*/ 0 h 1802"/>
                <a:gd name="T70" fmla="*/ 0 w 2336"/>
                <a:gd name="T71" fmla="*/ 0 h 1802"/>
                <a:gd name="T72" fmla="*/ 0 w 2336"/>
                <a:gd name="T73" fmla="*/ 0 h 1802"/>
                <a:gd name="T74" fmla="*/ 0 w 2336"/>
                <a:gd name="T75" fmla="*/ 0 h 1802"/>
                <a:gd name="T76" fmla="*/ 0 w 2336"/>
                <a:gd name="T77" fmla="*/ 0 h 1802"/>
                <a:gd name="T78" fmla="*/ 0 w 2336"/>
                <a:gd name="T79" fmla="*/ 0 h 1802"/>
                <a:gd name="T80" fmla="*/ 0 w 2336"/>
                <a:gd name="T81" fmla="*/ 0 h 1802"/>
                <a:gd name="T82" fmla="*/ 0 w 2336"/>
                <a:gd name="T83" fmla="*/ 0 h 1802"/>
                <a:gd name="T84" fmla="*/ 0 w 2336"/>
                <a:gd name="T85" fmla="*/ 0 h 1802"/>
                <a:gd name="T86" fmla="*/ 0 w 2336"/>
                <a:gd name="T87" fmla="*/ 0 h 1802"/>
                <a:gd name="T88" fmla="*/ 0 w 2336"/>
                <a:gd name="T89" fmla="*/ 0 h 1802"/>
                <a:gd name="T90" fmla="*/ 0 w 2336"/>
                <a:gd name="T91" fmla="*/ 0 h 1802"/>
                <a:gd name="T92" fmla="*/ 0 w 2336"/>
                <a:gd name="T93" fmla="*/ 0 h 1802"/>
                <a:gd name="T94" fmla="*/ 0 w 2336"/>
                <a:gd name="T95" fmla="*/ 0 h 18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36"/>
                <a:gd name="T145" fmla="*/ 0 h 1802"/>
                <a:gd name="T146" fmla="*/ 2336 w 2336"/>
                <a:gd name="T147" fmla="*/ 1802 h 180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36" h="1802">
                  <a:moveTo>
                    <a:pt x="188" y="1778"/>
                  </a:moveTo>
                  <a:lnTo>
                    <a:pt x="225" y="1784"/>
                  </a:lnTo>
                  <a:lnTo>
                    <a:pt x="262" y="1789"/>
                  </a:lnTo>
                  <a:lnTo>
                    <a:pt x="299" y="1792"/>
                  </a:lnTo>
                  <a:lnTo>
                    <a:pt x="337" y="1796"/>
                  </a:lnTo>
                  <a:lnTo>
                    <a:pt x="373" y="1799"/>
                  </a:lnTo>
                  <a:lnTo>
                    <a:pt x="411" y="1800"/>
                  </a:lnTo>
                  <a:lnTo>
                    <a:pt x="449" y="1802"/>
                  </a:lnTo>
                  <a:lnTo>
                    <a:pt x="487" y="1802"/>
                  </a:lnTo>
                  <a:lnTo>
                    <a:pt x="574" y="1800"/>
                  </a:lnTo>
                  <a:lnTo>
                    <a:pt x="660" y="1794"/>
                  </a:lnTo>
                  <a:lnTo>
                    <a:pt x="745" y="1785"/>
                  </a:lnTo>
                  <a:lnTo>
                    <a:pt x="829" y="1771"/>
                  </a:lnTo>
                  <a:lnTo>
                    <a:pt x="911" y="1754"/>
                  </a:lnTo>
                  <a:lnTo>
                    <a:pt x="991" y="1734"/>
                  </a:lnTo>
                  <a:lnTo>
                    <a:pt x="1071" y="1709"/>
                  </a:lnTo>
                  <a:lnTo>
                    <a:pt x="1149" y="1682"/>
                  </a:lnTo>
                  <a:lnTo>
                    <a:pt x="1225" y="1651"/>
                  </a:lnTo>
                  <a:lnTo>
                    <a:pt x="1300" y="1616"/>
                  </a:lnTo>
                  <a:lnTo>
                    <a:pt x="1373" y="1580"/>
                  </a:lnTo>
                  <a:lnTo>
                    <a:pt x="1443" y="1539"/>
                  </a:lnTo>
                  <a:lnTo>
                    <a:pt x="1513" y="1497"/>
                  </a:lnTo>
                  <a:lnTo>
                    <a:pt x="1580" y="1450"/>
                  </a:lnTo>
                  <a:lnTo>
                    <a:pt x="1645" y="1402"/>
                  </a:lnTo>
                  <a:lnTo>
                    <a:pt x="1708" y="1351"/>
                  </a:lnTo>
                  <a:lnTo>
                    <a:pt x="1767" y="1296"/>
                  </a:lnTo>
                  <a:lnTo>
                    <a:pt x="1825" y="1239"/>
                  </a:lnTo>
                  <a:lnTo>
                    <a:pt x="1881" y="1181"/>
                  </a:lnTo>
                  <a:lnTo>
                    <a:pt x="1933" y="1119"/>
                  </a:lnTo>
                  <a:lnTo>
                    <a:pt x="1984" y="1055"/>
                  </a:lnTo>
                  <a:lnTo>
                    <a:pt x="2031" y="990"/>
                  </a:lnTo>
                  <a:lnTo>
                    <a:pt x="2075" y="921"/>
                  </a:lnTo>
                  <a:lnTo>
                    <a:pt x="2118" y="851"/>
                  </a:lnTo>
                  <a:lnTo>
                    <a:pt x="2156" y="780"/>
                  </a:lnTo>
                  <a:lnTo>
                    <a:pt x="2192" y="706"/>
                  </a:lnTo>
                  <a:lnTo>
                    <a:pt x="2225" y="630"/>
                  </a:lnTo>
                  <a:lnTo>
                    <a:pt x="2253" y="553"/>
                  </a:lnTo>
                  <a:lnTo>
                    <a:pt x="2279" y="475"/>
                  </a:lnTo>
                  <a:lnTo>
                    <a:pt x="2302" y="394"/>
                  </a:lnTo>
                  <a:lnTo>
                    <a:pt x="2321" y="312"/>
                  </a:lnTo>
                  <a:lnTo>
                    <a:pt x="2336" y="230"/>
                  </a:lnTo>
                  <a:lnTo>
                    <a:pt x="2327" y="201"/>
                  </a:lnTo>
                  <a:lnTo>
                    <a:pt x="2317" y="171"/>
                  </a:lnTo>
                  <a:lnTo>
                    <a:pt x="2307" y="141"/>
                  </a:lnTo>
                  <a:lnTo>
                    <a:pt x="2296" y="113"/>
                  </a:lnTo>
                  <a:lnTo>
                    <a:pt x="2284" y="84"/>
                  </a:lnTo>
                  <a:lnTo>
                    <a:pt x="2272" y="56"/>
                  </a:lnTo>
                  <a:lnTo>
                    <a:pt x="2259" y="27"/>
                  </a:lnTo>
                  <a:lnTo>
                    <a:pt x="2246" y="0"/>
                  </a:lnTo>
                  <a:lnTo>
                    <a:pt x="2240" y="88"/>
                  </a:lnTo>
                  <a:lnTo>
                    <a:pt x="2229" y="175"/>
                  </a:lnTo>
                  <a:lnTo>
                    <a:pt x="2216" y="259"/>
                  </a:lnTo>
                  <a:lnTo>
                    <a:pt x="2197" y="342"/>
                  </a:lnTo>
                  <a:lnTo>
                    <a:pt x="2176" y="424"/>
                  </a:lnTo>
                  <a:lnTo>
                    <a:pt x="2150" y="505"/>
                  </a:lnTo>
                  <a:lnTo>
                    <a:pt x="2122" y="583"/>
                  </a:lnTo>
                  <a:lnTo>
                    <a:pt x="2088" y="660"/>
                  </a:lnTo>
                  <a:lnTo>
                    <a:pt x="2052" y="735"/>
                  </a:lnTo>
                  <a:lnTo>
                    <a:pt x="2011" y="808"/>
                  </a:lnTo>
                  <a:lnTo>
                    <a:pt x="1969" y="878"/>
                  </a:lnTo>
                  <a:lnTo>
                    <a:pt x="1922" y="947"/>
                  </a:lnTo>
                  <a:lnTo>
                    <a:pt x="1872" y="1014"/>
                  </a:lnTo>
                  <a:lnTo>
                    <a:pt x="1820" y="1076"/>
                  </a:lnTo>
                  <a:lnTo>
                    <a:pt x="1766" y="1138"/>
                  </a:lnTo>
                  <a:lnTo>
                    <a:pt x="1708" y="1196"/>
                  </a:lnTo>
                  <a:lnTo>
                    <a:pt x="1647" y="1252"/>
                  </a:lnTo>
                  <a:lnTo>
                    <a:pt x="1583" y="1306"/>
                  </a:lnTo>
                  <a:lnTo>
                    <a:pt x="1518" y="1355"/>
                  </a:lnTo>
                  <a:lnTo>
                    <a:pt x="1450" y="1402"/>
                  </a:lnTo>
                  <a:lnTo>
                    <a:pt x="1379" y="1446"/>
                  </a:lnTo>
                  <a:lnTo>
                    <a:pt x="1307" y="1486"/>
                  </a:lnTo>
                  <a:lnTo>
                    <a:pt x="1233" y="1523"/>
                  </a:lnTo>
                  <a:lnTo>
                    <a:pt x="1156" y="1557"/>
                  </a:lnTo>
                  <a:lnTo>
                    <a:pt x="1078" y="1587"/>
                  </a:lnTo>
                  <a:lnTo>
                    <a:pt x="998" y="1613"/>
                  </a:lnTo>
                  <a:lnTo>
                    <a:pt x="917" y="1635"/>
                  </a:lnTo>
                  <a:lnTo>
                    <a:pt x="834" y="1654"/>
                  </a:lnTo>
                  <a:lnTo>
                    <a:pt x="748" y="1669"/>
                  </a:lnTo>
                  <a:lnTo>
                    <a:pt x="663" y="1679"/>
                  </a:lnTo>
                  <a:lnTo>
                    <a:pt x="576" y="1686"/>
                  </a:lnTo>
                  <a:lnTo>
                    <a:pt x="487" y="1689"/>
                  </a:lnTo>
                  <a:lnTo>
                    <a:pt x="424" y="1688"/>
                  </a:lnTo>
                  <a:lnTo>
                    <a:pt x="362" y="1684"/>
                  </a:lnTo>
                  <a:lnTo>
                    <a:pt x="300" y="1678"/>
                  </a:lnTo>
                  <a:lnTo>
                    <a:pt x="238" y="1671"/>
                  </a:lnTo>
                  <a:lnTo>
                    <a:pt x="178" y="1662"/>
                  </a:lnTo>
                  <a:lnTo>
                    <a:pt x="117" y="1650"/>
                  </a:lnTo>
                  <a:lnTo>
                    <a:pt x="58" y="1635"/>
                  </a:lnTo>
                  <a:lnTo>
                    <a:pt x="0" y="1620"/>
                  </a:lnTo>
                  <a:lnTo>
                    <a:pt x="22" y="1641"/>
                  </a:lnTo>
                  <a:lnTo>
                    <a:pt x="45" y="1663"/>
                  </a:lnTo>
                  <a:lnTo>
                    <a:pt x="67" y="1683"/>
                  </a:lnTo>
                  <a:lnTo>
                    <a:pt x="91" y="1703"/>
                  </a:lnTo>
                  <a:lnTo>
                    <a:pt x="115" y="1723"/>
                  </a:lnTo>
                  <a:lnTo>
                    <a:pt x="139" y="1742"/>
                  </a:lnTo>
                  <a:lnTo>
                    <a:pt x="163" y="1760"/>
                  </a:lnTo>
                  <a:lnTo>
                    <a:pt x="188" y="1778"/>
                  </a:lnTo>
                  <a:close/>
                </a:path>
              </a:pathLst>
            </a:custGeom>
            <a:solidFill>
              <a:srgbClr val="686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2" name="Freeform 69">
              <a:extLst>
                <a:ext uri="{FF2B5EF4-FFF2-40B4-BE49-F238E27FC236}">
                  <a16:creationId xmlns:a16="http://schemas.microsoft.com/office/drawing/2014/main" id="{25CEFB65-82C9-4F2C-AC06-C959097DD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2823"/>
              <a:ext cx="593" cy="461"/>
            </a:xfrm>
            <a:custGeom>
              <a:avLst/>
              <a:gdLst>
                <a:gd name="T0" fmla="*/ 0 w 2372"/>
                <a:gd name="T1" fmla="*/ 0 h 1846"/>
                <a:gd name="T2" fmla="*/ 0 w 2372"/>
                <a:gd name="T3" fmla="*/ 0 h 1846"/>
                <a:gd name="T4" fmla="*/ 0 w 2372"/>
                <a:gd name="T5" fmla="*/ 0 h 1846"/>
                <a:gd name="T6" fmla="*/ 0 w 2372"/>
                <a:gd name="T7" fmla="*/ 0 h 1846"/>
                <a:gd name="T8" fmla="*/ 0 w 2372"/>
                <a:gd name="T9" fmla="*/ 0 h 1846"/>
                <a:gd name="T10" fmla="*/ 0 w 2372"/>
                <a:gd name="T11" fmla="*/ 0 h 1846"/>
                <a:gd name="T12" fmla="*/ 0 w 2372"/>
                <a:gd name="T13" fmla="*/ 0 h 1846"/>
                <a:gd name="T14" fmla="*/ 0 w 2372"/>
                <a:gd name="T15" fmla="*/ 0 h 1846"/>
                <a:gd name="T16" fmla="*/ 0 w 2372"/>
                <a:gd name="T17" fmla="*/ 0 h 1846"/>
                <a:gd name="T18" fmla="*/ 0 w 2372"/>
                <a:gd name="T19" fmla="*/ 0 h 1846"/>
                <a:gd name="T20" fmla="*/ 0 w 2372"/>
                <a:gd name="T21" fmla="*/ 0 h 1846"/>
                <a:gd name="T22" fmla="*/ 0 w 2372"/>
                <a:gd name="T23" fmla="*/ 0 h 1846"/>
                <a:gd name="T24" fmla="*/ 0 w 2372"/>
                <a:gd name="T25" fmla="*/ 0 h 1846"/>
                <a:gd name="T26" fmla="*/ 0 w 2372"/>
                <a:gd name="T27" fmla="*/ 0 h 1846"/>
                <a:gd name="T28" fmla="*/ 0 w 2372"/>
                <a:gd name="T29" fmla="*/ 0 h 1846"/>
                <a:gd name="T30" fmla="*/ 0 w 2372"/>
                <a:gd name="T31" fmla="*/ 0 h 1846"/>
                <a:gd name="T32" fmla="*/ 0 w 2372"/>
                <a:gd name="T33" fmla="*/ 0 h 1846"/>
                <a:gd name="T34" fmla="*/ 0 w 2372"/>
                <a:gd name="T35" fmla="*/ 0 h 1846"/>
                <a:gd name="T36" fmla="*/ 0 w 2372"/>
                <a:gd name="T37" fmla="*/ 0 h 1846"/>
                <a:gd name="T38" fmla="*/ 0 w 2372"/>
                <a:gd name="T39" fmla="*/ 0 h 1846"/>
                <a:gd name="T40" fmla="*/ 0 w 2372"/>
                <a:gd name="T41" fmla="*/ 0 h 1846"/>
                <a:gd name="T42" fmla="*/ 0 w 2372"/>
                <a:gd name="T43" fmla="*/ 0 h 1846"/>
                <a:gd name="T44" fmla="*/ 0 w 2372"/>
                <a:gd name="T45" fmla="*/ 0 h 1846"/>
                <a:gd name="T46" fmla="*/ 0 w 2372"/>
                <a:gd name="T47" fmla="*/ 0 h 1846"/>
                <a:gd name="T48" fmla="*/ 0 w 2372"/>
                <a:gd name="T49" fmla="*/ 0 h 1846"/>
                <a:gd name="T50" fmla="*/ 0 w 2372"/>
                <a:gd name="T51" fmla="*/ 0 h 1846"/>
                <a:gd name="T52" fmla="*/ 0 w 2372"/>
                <a:gd name="T53" fmla="*/ 0 h 1846"/>
                <a:gd name="T54" fmla="*/ 0 w 2372"/>
                <a:gd name="T55" fmla="*/ 0 h 1846"/>
                <a:gd name="T56" fmla="*/ 0 w 2372"/>
                <a:gd name="T57" fmla="*/ 0 h 1846"/>
                <a:gd name="T58" fmla="*/ 0 w 2372"/>
                <a:gd name="T59" fmla="*/ 0 h 1846"/>
                <a:gd name="T60" fmla="*/ 0 w 2372"/>
                <a:gd name="T61" fmla="*/ 0 h 1846"/>
                <a:gd name="T62" fmla="*/ 0 w 2372"/>
                <a:gd name="T63" fmla="*/ 0 h 1846"/>
                <a:gd name="T64" fmla="*/ 0 w 2372"/>
                <a:gd name="T65" fmla="*/ 0 h 1846"/>
                <a:gd name="T66" fmla="*/ 0 w 2372"/>
                <a:gd name="T67" fmla="*/ 0 h 1846"/>
                <a:gd name="T68" fmla="*/ 0 w 2372"/>
                <a:gd name="T69" fmla="*/ 0 h 1846"/>
                <a:gd name="T70" fmla="*/ 0 w 2372"/>
                <a:gd name="T71" fmla="*/ 0 h 1846"/>
                <a:gd name="T72" fmla="*/ 0 w 2372"/>
                <a:gd name="T73" fmla="*/ 0 h 1846"/>
                <a:gd name="T74" fmla="*/ 0 w 2372"/>
                <a:gd name="T75" fmla="*/ 0 h 1846"/>
                <a:gd name="T76" fmla="*/ 0 w 2372"/>
                <a:gd name="T77" fmla="*/ 0 h 1846"/>
                <a:gd name="T78" fmla="*/ 0 w 2372"/>
                <a:gd name="T79" fmla="*/ 0 h 1846"/>
                <a:gd name="T80" fmla="*/ 0 w 2372"/>
                <a:gd name="T81" fmla="*/ 0 h 1846"/>
                <a:gd name="T82" fmla="*/ 0 w 2372"/>
                <a:gd name="T83" fmla="*/ 0 h 1846"/>
                <a:gd name="T84" fmla="*/ 0 w 2372"/>
                <a:gd name="T85" fmla="*/ 0 h 1846"/>
                <a:gd name="T86" fmla="*/ 0 w 2372"/>
                <a:gd name="T87" fmla="*/ 0 h 1846"/>
                <a:gd name="T88" fmla="*/ 0 w 2372"/>
                <a:gd name="T89" fmla="*/ 0 h 1846"/>
                <a:gd name="T90" fmla="*/ 0 w 2372"/>
                <a:gd name="T91" fmla="*/ 0 h 1846"/>
                <a:gd name="T92" fmla="*/ 0 w 2372"/>
                <a:gd name="T93" fmla="*/ 0 h 1846"/>
                <a:gd name="T94" fmla="*/ 0 w 2372"/>
                <a:gd name="T95" fmla="*/ 0 h 1846"/>
                <a:gd name="T96" fmla="*/ 0 w 2372"/>
                <a:gd name="T97" fmla="*/ 0 h 1846"/>
                <a:gd name="T98" fmla="*/ 0 w 2372"/>
                <a:gd name="T99" fmla="*/ 0 h 1846"/>
                <a:gd name="T100" fmla="*/ 0 w 2372"/>
                <a:gd name="T101" fmla="*/ 0 h 1846"/>
                <a:gd name="T102" fmla="*/ 0 w 2372"/>
                <a:gd name="T103" fmla="*/ 0 h 1846"/>
                <a:gd name="T104" fmla="*/ 0 w 2372"/>
                <a:gd name="T105" fmla="*/ 0 h 184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372"/>
                <a:gd name="T160" fmla="*/ 0 h 1846"/>
                <a:gd name="T161" fmla="*/ 2372 w 2372"/>
                <a:gd name="T162" fmla="*/ 1846 h 184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372" h="1846">
                  <a:moveTo>
                    <a:pt x="166" y="1801"/>
                  </a:moveTo>
                  <a:lnTo>
                    <a:pt x="213" y="1811"/>
                  </a:lnTo>
                  <a:lnTo>
                    <a:pt x="263" y="1820"/>
                  </a:lnTo>
                  <a:lnTo>
                    <a:pt x="312" y="1828"/>
                  </a:lnTo>
                  <a:lnTo>
                    <a:pt x="361" y="1834"/>
                  </a:lnTo>
                  <a:lnTo>
                    <a:pt x="411" y="1839"/>
                  </a:lnTo>
                  <a:lnTo>
                    <a:pt x="462" y="1842"/>
                  </a:lnTo>
                  <a:lnTo>
                    <a:pt x="513" y="1845"/>
                  </a:lnTo>
                  <a:lnTo>
                    <a:pt x="564" y="1846"/>
                  </a:lnTo>
                  <a:lnTo>
                    <a:pt x="652" y="1843"/>
                  </a:lnTo>
                  <a:lnTo>
                    <a:pt x="739" y="1837"/>
                  </a:lnTo>
                  <a:lnTo>
                    <a:pt x="824" y="1827"/>
                  </a:lnTo>
                  <a:lnTo>
                    <a:pt x="908" y="1813"/>
                  </a:lnTo>
                  <a:lnTo>
                    <a:pt x="991" y="1795"/>
                  </a:lnTo>
                  <a:lnTo>
                    <a:pt x="1073" y="1773"/>
                  </a:lnTo>
                  <a:lnTo>
                    <a:pt x="1153" y="1747"/>
                  </a:lnTo>
                  <a:lnTo>
                    <a:pt x="1231" y="1719"/>
                  </a:lnTo>
                  <a:lnTo>
                    <a:pt x="1308" y="1687"/>
                  </a:lnTo>
                  <a:lnTo>
                    <a:pt x="1383" y="1651"/>
                  </a:lnTo>
                  <a:lnTo>
                    <a:pt x="1455" y="1612"/>
                  </a:lnTo>
                  <a:lnTo>
                    <a:pt x="1526" y="1570"/>
                  </a:lnTo>
                  <a:lnTo>
                    <a:pt x="1595" y="1525"/>
                  </a:lnTo>
                  <a:lnTo>
                    <a:pt x="1661" y="1477"/>
                  </a:lnTo>
                  <a:lnTo>
                    <a:pt x="1725" y="1426"/>
                  </a:lnTo>
                  <a:lnTo>
                    <a:pt x="1787" y="1372"/>
                  </a:lnTo>
                  <a:lnTo>
                    <a:pt x="1846" y="1315"/>
                  </a:lnTo>
                  <a:lnTo>
                    <a:pt x="1903" y="1256"/>
                  </a:lnTo>
                  <a:lnTo>
                    <a:pt x="1957" y="1195"/>
                  </a:lnTo>
                  <a:lnTo>
                    <a:pt x="2008" y="1131"/>
                  </a:lnTo>
                  <a:lnTo>
                    <a:pt x="2056" y="1065"/>
                  </a:lnTo>
                  <a:lnTo>
                    <a:pt x="2101" y="996"/>
                  </a:lnTo>
                  <a:lnTo>
                    <a:pt x="2144" y="926"/>
                  </a:lnTo>
                  <a:lnTo>
                    <a:pt x="2183" y="853"/>
                  </a:lnTo>
                  <a:lnTo>
                    <a:pt x="2219" y="778"/>
                  </a:lnTo>
                  <a:lnTo>
                    <a:pt x="2252" y="702"/>
                  </a:lnTo>
                  <a:lnTo>
                    <a:pt x="2282" y="623"/>
                  </a:lnTo>
                  <a:lnTo>
                    <a:pt x="2306" y="544"/>
                  </a:lnTo>
                  <a:lnTo>
                    <a:pt x="2329" y="462"/>
                  </a:lnTo>
                  <a:lnTo>
                    <a:pt x="2347" y="380"/>
                  </a:lnTo>
                  <a:lnTo>
                    <a:pt x="2361" y="296"/>
                  </a:lnTo>
                  <a:lnTo>
                    <a:pt x="2372" y="211"/>
                  </a:lnTo>
                  <a:lnTo>
                    <a:pt x="2361" y="183"/>
                  </a:lnTo>
                  <a:lnTo>
                    <a:pt x="2349" y="156"/>
                  </a:lnTo>
                  <a:lnTo>
                    <a:pt x="2336" y="129"/>
                  </a:lnTo>
                  <a:lnTo>
                    <a:pt x="2324" y="103"/>
                  </a:lnTo>
                  <a:lnTo>
                    <a:pt x="2310" y="76"/>
                  </a:lnTo>
                  <a:lnTo>
                    <a:pt x="2297" y="50"/>
                  </a:lnTo>
                  <a:lnTo>
                    <a:pt x="2282" y="25"/>
                  </a:lnTo>
                  <a:lnTo>
                    <a:pt x="2267" y="0"/>
                  </a:lnTo>
                  <a:lnTo>
                    <a:pt x="2267" y="14"/>
                  </a:lnTo>
                  <a:lnTo>
                    <a:pt x="2267" y="28"/>
                  </a:lnTo>
                  <a:lnTo>
                    <a:pt x="2265" y="116"/>
                  </a:lnTo>
                  <a:lnTo>
                    <a:pt x="2259" y="201"/>
                  </a:lnTo>
                  <a:lnTo>
                    <a:pt x="2248" y="286"/>
                  </a:lnTo>
                  <a:lnTo>
                    <a:pt x="2233" y="371"/>
                  </a:lnTo>
                  <a:lnTo>
                    <a:pt x="2214" y="454"/>
                  </a:lnTo>
                  <a:lnTo>
                    <a:pt x="2191" y="534"/>
                  </a:lnTo>
                  <a:lnTo>
                    <a:pt x="2164" y="613"/>
                  </a:lnTo>
                  <a:lnTo>
                    <a:pt x="2133" y="691"/>
                  </a:lnTo>
                  <a:lnTo>
                    <a:pt x="2100" y="766"/>
                  </a:lnTo>
                  <a:lnTo>
                    <a:pt x="2062" y="839"/>
                  </a:lnTo>
                  <a:lnTo>
                    <a:pt x="2021" y="911"/>
                  </a:lnTo>
                  <a:lnTo>
                    <a:pt x="1977" y="981"/>
                  </a:lnTo>
                  <a:lnTo>
                    <a:pt x="1929" y="1047"/>
                  </a:lnTo>
                  <a:lnTo>
                    <a:pt x="1878" y="1111"/>
                  </a:lnTo>
                  <a:lnTo>
                    <a:pt x="1825" y="1173"/>
                  </a:lnTo>
                  <a:lnTo>
                    <a:pt x="1769" y="1232"/>
                  </a:lnTo>
                  <a:lnTo>
                    <a:pt x="1710" y="1289"/>
                  </a:lnTo>
                  <a:lnTo>
                    <a:pt x="1648" y="1343"/>
                  </a:lnTo>
                  <a:lnTo>
                    <a:pt x="1583" y="1392"/>
                  </a:lnTo>
                  <a:lnTo>
                    <a:pt x="1517" y="1441"/>
                  </a:lnTo>
                  <a:lnTo>
                    <a:pt x="1448" y="1485"/>
                  </a:lnTo>
                  <a:lnTo>
                    <a:pt x="1377" y="1525"/>
                  </a:lnTo>
                  <a:lnTo>
                    <a:pt x="1303" y="1563"/>
                  </a:lnTo>
                  <a:lnTo>
                    <a:pt x="1227" y="1598"/>
                  </a:lnTo>
                  <a:lnTo>
                    <a:pt x="1150" y="1629"/>
                  </a:lnTo>
                  <a:lnTo>
                    <a:pt x="1071" y="1655"/>
                  </a:lnTo>
                  <a:lnTo>
                    <a:pt x="990" y="1678"/>
                  </a:lnTo>
                  <a:lnTo>
                    <a:pt x="907" y="1697"/>
                  </a:lnTo>
                  <a:lnTo>
                    <a:pt x="824" y="1712"/>
                  </a:lnTo>
                  <a:lnTo>
                    <a:pt x="739" y="1722"/>
                  </a:lnTo>
                  <a:lnTo>
                    <a:pt x="652" y="1729"/>
                  </a:lnTo>
                  <a:lnTo>
                    <a:pt x="564" y="1732"/>
                  </a:lnTo>
                  <a:lnTo>
                    <a:pt x="527" y="1731"/>
                  </a:lnTo>
                  <a:lnTo>
                    <a:pt x="491" y="1729"/>
                  </a:lnTo>
                  <a:lnTo>
                    <a:pt x="454" y="1728"/>
                  </a:lnTo>
                  <a:lnTo>
                    <a:pt x="417" y="1725"/>
                  </a:lnTo>
                  <a:lnTo>
                    <a:pt x="382" y="1722"/>
                  </a:lnTo>
                  <a:lnTo>
                    <a:pt x="345" y="1718"/>
                  </a:lnTo>
                  <a:lnTo>
                    <a:pt x="309" y="1713"/>
                  </a:lnTo>
                  <a:lnTo>
                    <a:pt x="274" y="1707"/>
                  </a:lnTo>
                  <a:lnTo>
                    <a:pt x="238" y="1700"/>
                  </a:lnTo>
                  <a:lnTo>
                    <a:pt x="204" y="1693"/>
                  </a:lnTo>
                  <a:lnTo>
                    <a:pt x="169" y="1686"/>
                  </a:lnTo>
                  <a:lnTo>
                    <a:pt x="135" y="1677"/>
                  </a:lnTo>
                  <a:lnTo>
                    <a:pt x="101" y="1668"/>
                  </a:lnTo>
                  <a:lnTo>
                    <a:pt x="66" y="1657"/>
                  </a:lnTo>
                  <a:lnTo>
                    <a:pt x="33" y="1646"/>
                  </a:lnTo>
                  <a:lnTo>
                    <a:pt x="0" y="1636"/>
                  </a:lnTo>
                  <a:lnTo>
                    <a:pt x="19" y="1657"/>
                  </a:lnTo>
                  <a:lnTo>
                    <a:pt x="39" y="1680"/>
                  </a:lnTo>
                  <a:lnTo>
                    <a:pt x="58" y="1701"/>
                  </a:lnTo>
                  <a:lnTo>
                    <a:pt x="79" y="1721"/>
                  </a:lnTo>
                  <a:lnTo>
                    <a:pt x="101" y="1743"/>
                  </a:lnTo>
                  <a:lnTo>
                    <a:pt x="122" y="1763"/>
                  </a:lnTo>
                  <a:lnTo>
                    <a:pt x="143" y="1782"/>
                  </a:lnTo>
                  <a:lnTo>
                    <a:pt x="166" y="1801"/>
                  </a:lnTo>
                  <a:close/>
                </a:path>
              </a:pathLst>
            </a:custGeom>
            <a:solidFill>
              <a:srgbClr val="6C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3" name="Freeform 70">
              <a:extLst>
                <a:ext uri="{FF2B5EF4-FFF2-40B4-BE49-F238E27FC236}">
                  <a16:creationId xmlns:a16="http://schemas.microsoft.com/office/drawing/2014/main" id="{D86F93C6-4E37-421E-8BAB-1BD81C8E3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" y="2800"/>
              <a:ext cx="598" cy="470"/>
            </a:xfrm>
            <a:custGeom>
              <a:avLst/>
              <a:gdLst>
                <a:gd name="T0" fmla="*/ 0 w 2392"/>
                <a:gd name="T1" fmla="*/ 0 h 1880"/>
                <a:gd name="T2" fmla="*/ 0 w 2392"/>
                <a:gd name="T3" fmla="*/ 0 h 1880"/>
                <a:gd name="T4" fmla="*/ 0 w 2392"/>
                <a:gd name="T5" fmla="*/ 0 h 1880"/>
                <a:gd name="T6" fmla="*/ 0 w 2392"/>
                <a:gd name="T7" fmla="*/ 0 h 1880"/>
                <a:gd name="T8" fmla="*/ 0 w 2392"/>
                <a:gd name="T9" fmla="*/ 0 h 1880"/>
                <a:gd name="T10" fmla="*/ 0 w 2392"/>
                <a:gd name="T11" fmla="*/ 0 h 1880"/>
                <a:gd name="T12" fmla="*/ 0 w 2392"/>
                <a:gd name="T13" fmla="*/ 0 h 1880"/>
                <a:gd name="T14" fmla="*/ 0 w 2392"/>
                <a:gd name="T15" fmla="*/ 0 h 1880"/>
                <a:gd name="T16" fmla="*/ 0 w 2392"/>
                <a:gd name="T17" fmla="*/ 0 h 1880"/>
                <a:gd name="T18" fmla="*/ 0 w 2392"/>
                <a:gd name="T19" fmla="*/ 0 h 1880"/>
                <a:gd name="T20" fmla="*/ 0 w 2392"/>
                <a:gd name="T21" fmla="*/ 0 h 1880"/>
                <a:gd name="T22" fmla="*/ 0 w 2392"/>
                <a:gd name="T23" fmla="*/ 0 h 1880"/>
                <a:gd name="T24" fmla="*/ 0 w 2392"/>
                <a:gd name="T25" fmla="*/ 0 h 1880"/>
                <a:gd name="T26" fmla="*/ 0 w 2392"/>
                <a:gd name="T27" fmla="*/ 0 h 1880"/>
                <a:gd name="T28" fmla="*/ 0 w 2392"/>
                <a:gd name="T29" fmla="*/ 0 h 1880"/>
                <a:gd name="T30" fmla="*/ 0 w 2392"/>
                <a:gd name="T31" fmla="*/ 0 h 1880"/>
                <a:gd name="T32" fmla="*/ 0 w 2392"/>
                <a:gd name="T33" fmla="*/ 0 h 1880"/>
                <a:gd name="T34" fmla="*/ 0 w 2392"/>
                <a:gd name="T35" fmla="*/ 0 h 1880"/>
                <a:gd name="T36" fmla="*/ 0 w 2392"/>
                <a:gd name="T37" fmla="*/ 0 h 1880"/>
                <a:gd name="T38" fmla="*/ 0 w 2392"/>
                <a:gd name="T39" fmla="*/ 0 h 1880"/>
                <a:gd name="T40" fmla="*/ 0 w 2392"/>
                <a:gd name="T41" fmla="*/ 0 h 1880"/>
                <a:gd name="T42" fmla="*/ 0 w 2392"/>
                <a:gd name="T43" fmla="*/ 0 h 1880"/>
                <a:gd name="T44" fmla="*/ 0 w 2392"/>
                <a:gd name="T45" fmla="*/ 0 h 1880"/>
                <a:gd name="T46" fmla="*/ 0 w 2392"/>
                <a:gd name="T47" fmla="*/ 0 h 1880"/>
                <a:gd name="T48" fmla="*/ 0 w 2392"/>
                <a:gd name="T49" fmla="*/ 0 h 1880"/>
                <a:gd name="T50" fmla="*/ 0 w 2392"/>
                <a:gd name="T51" fmla="*/ 0 h 1880"/>
                <a:gd name="T52" fmla="*/ 0 w 2392"/>
                <a:gd name="T53" fmla="*/ 0 h 1880"/>
                <a:gd name="T54" fmla="*/ 0 w 2392"/>
                <a:gd name="T55" fmla="*/ 0 h 1880"/>
                <a:gd name="T56" fmla="*/ 0 w 2392"/>
                <a:gd name="T57" fmla="*/ 0 h 1880"/>
                <a:gd name="T58" fmla="*/ 0 w 2392"/>
                <a:gd name="T59" fmla="*/ 0 h 1880"/>
                <a:gd name="T60" fmla="*/ 0 w 2392"/>
                <a:gd name="T61" fmla="*/ 0 h 1880"/>
                <a:gd name="T62" fmla="*/ 0 w 2392"/>
                <a:gd name="T63" fmla="*/ 0 h 1880"/>
                <a:gd name="T64" fmla="*/ 0 w 2392"/>
                <a:gd name="T65" fmla="*/ 0 h 1880"/>
                <a:gd name="T66" fmla="*/ 0 w 2392"/>
                <a:gd name="T67" fmla="*/ 0 h 1880"/>
                <a:gd name="T68" fmla="*/ 0 w 2392"/>
                <a:gd name="T69" fmla="*/ 0 h 1880"/>
                <a:gd name="T70" fmla="*/ 0 w 2392"/>
                <a:gd name="T71" fmla="*/ 0 h 1880"/>
                <a:gd name="T72" fmla="*/ 0 w 2392"/>
                <a:gd name="T73" fmla="*/ 0 h 1880"/>
                <a:gd name="T74" fmla="*/ 0 w 2392"/>
                <a:gd name="T75" fmla="*/ 0 h 1880"/>
                <a:gd name="T76" fmla="*/ 0 w 2392"/>
                <a:gd name="T77" fmla="*/ 0 h 1880"/>
                <a:gd name="T78" fmla="*/ 0 w 2392"/>
                <a:gd name="T79" fmla="*/ 0 h 1880"/>
                <a:gd name="T80" fmla="*/ 0 w 2392"/>
                <a:gd name="T81" fmla="*/ 0 h 1880"/>
                <a:gd name="T82" fmla="*/ 0 w 2392"/>
                <a:gd name="T83" fmla="*/ 0 h 1880"/>
                <a:gd name="T84" fmla="*/ 0 w 2392"/>
                <a:gd name="T85" fmla="*/ 0 h 1880"/>
                <a:gd name="T86" fmla="*/ 0 w 2392"/>
                <a:gd name="T87" fmla="*/ 0 h 1880"/>
                <a:gd name="T88" fmla="*/ 0 w 2392"/>
                <a:gd name="T89" fmla="*/ 0 h 1880"/>
                <a:gd name="T90" fmla="*/ 0 w 2392"/>
                <a:gd name="T91" fmla="*/ 0 h 1880"/>
                <a:gd name="T92" fmla="*/ 0 w 2392"/>
                <a:gd name="T93" fmla="*/ 0 h 1880"/>
                <a:gd name="T94" fmla="*/ 0 w 2392"/>
                <a:gd name="T95" fmla="*/ 0 h 1880"/>
                <a:gd name="T96" fmla="*/ 0 w 2392"/>
                <a:gd name="T97" fmla="*/ 0 h 1880"/>
                <a:gd name="T98" fmla="*/ 0 w 2392"/>
                <a:gd name="T99" fmla="*/ 0 h 1880"/>
                <a:gd name="T100" fmla="*/ 0 w 2392"/>
                <a:gd name="T101" fmla="*/ 0 h 1880"/>
                <a:gd name="T102" fmla="*/ 0 w 2392"/>
                <a:gd name="T103" fmla="*/ 0 h 1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392"/>
                <a:gd name="T157" fmla="*/ 0 h 1880"/>
                <a:gd name="T158" fmla="*/ 2392 w 2392"/>
                <a:gd name="T159" fmla="*/ 1880 h 188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392" h="1880">
                  <a:moveTo>
                    <a:pt x="146" y="1811"/>
                  </a:moveTo>
                  <a:lnTo>
                    <a:pt x="204" y="1826"/>
                  </a:lnTo>
                  <a:lnTo>
                    <a:pt x="263" y="1841"/>
                  </a:lnTo>
                  <a:lnTo>
                    <a:pt x="324" y="1853"/>
                  </a:lnTo>
                  <a:lnTo>
                    <a:pt x="384" y="1862"/>
                  </a:lnTo>
                  <a:lnTo>
                    <a:pt x="446" y="1869"/>
                  </a:lnTo>
                  <a:lnTo>
                    <a:pt x="508" y="1875"/>
                  </a:lnTo>
                  <a:lnTo>
                    <a:pt x="570" y="1879"/>
                  </a:lnTo>
                  <a:lnTo>
                    <a:pt x="633" y="1880"/>
                  </a:lnTo>
                  <a:lnTo>
                    <a:pt x="722" y="1877"/>
                  </a:lnTo>
                  <a:lnTo>
                    <a:pt x="809" y="1870"/>
                  </a:lnTo>
                  <a:lnTo>
                    <a:pt x="894" y="1860"/>
                  </a:lnTo>
                  <a:lnTo>
                    <a:pt x="980" y="1845"/>
                  </a:lnTo>
                  <a:lnTo>
                    <a:pt x="1063" y="1826"/>
                  </a:lnTo>
                  <a:lnTo>
                    <a:pt x="1144" y="1804"/>
                  </a:lnTo>
                  <a:lnTo>
                    <a:pt x="1224" y="1778"/>
                  </a:lnTo>
                  <a:lnTo>
                    <a:pt x="1302" y="1748"/>
                  </a:lnTo>
                  <a:lnTo>
                    <a:pt x="1379" y="1714"/>
                  </a:lnTo>
                  <a:lnTo>
                    <a:pt x="1453" y="1677"/>
                  </a:lnTo>
                  <a:lnTo>
                    <a:pt x="1525" y="1637"/>
                  </a:lnTo>
                  <a:lnTo>
                    <a:pt x="1596" y="1593"/>
                  </a:lnTo>
                  <a:lnTo>
                    <a:pt x="1664" y="1546"/>
                  </a:lnTo>
                  <a:lnTo>
                    <a:pt x="1729" y="1497"/>
                  </a:lnTo>
                  <a:lnTo>
                    <a:pt x="1793" y="1443"/>
                  </a:lnTo>
                  <a:lnTo>
                    <a:pt x="1854" y="1387"/>
                  </a:lnTo>
                  <a:lnTo>
                    <a:pt x="1912" y="1329"/>
                  </a:lnTo>
                  <a:lnTo>
                    <a:pt x="1966" y="1267"/>
                  </a:lnTo>
                  <a:lnTo>
                    <a:pt x="2018" y="1205"/>
                  </a:lnTo>
                  <a:lnTo>
                    <a:pt x="2068" y="1138"/>
                  </a:lnTo>
                  <a:lnTo>
                    <a:pt x="2115" y="1069"/>
                  </a:lnTo>
                  <a:lnTo>
                    <a:pt x="2157" y="999"/>
                  </a:lnTo>
                  <a:lnTo>
                    <a:pt x="2198" y="926"/>
                  </a:lnTo>
                  <a:lnTo>
                    <a:pt x="2234" y="851"/>
                  </a:lnTo>
                  <a:lnTo>
                    <a:pt x="2268" y="774"/>
                  </a:lnTo>
                  <a:lnTo>
                    <a:pt x="2296" y="696"/>
                  </a:lnTo>
                  <a:lnTo>
                    <a:pt x="2322" y="615"/>
                  </a:lnTo>
                  <a:lnTo>
                    <a:pt x="2343" y="533"/>
                  </a:lnTo>
                  <a:lnTo>
                    <a:pt x="2362" y="450"/>
                  </a:lnTo>
                  <a:lnTo>
                    <a:pt x="2375" y="366"/>
                  </a:lnTo>
                  <a:lnTo>
                    <a:pt x="2386" y="279"/>
                  </a:lnTo>
                  <a:lnTo>
                    <a:pt x="2392" y="191"/>
                  </a:lnTo>
                  <a:lnTo>
                    <a:pt x="2379" y="166"/>
                  </a:lnTo>
                  <a:lnTo>
                    <a:pt x="2366" y="141"/>
                  </a:lnTo>
                  <a:lnTo>
                    <a:pt x="2352" y="118"/>
                  </a:lnTo>
                  <a:lnTo>
                    <a:pt x="2338" y="93"/>
                  </a:lnTo>
                  <a:lnTo>
                    <a:pt x="2322" y="69"/>
                  </a:lnTo>
                  <a:lnTo>
                    <a:pt x="2308" y="45"/>
                  </a:lnTo>
                  <a:lnTo>
                    <a:pt x="2291" y="23"/>
                  </a:lnTo>
                  <a:lnTo>
                    <a:pt x="2276" y="0"/>
                  </a:lnTo>
                  <a:lnTo>
                    <a:pt x="2277" y="29"/>
                  </a:lnTo>
                  <a:lnTo>
                    <a:pt x="2278" y="58"/>
                  </a:lnTo>
                  <a:lnTo>
                    <a:pt x="2279" y="88"/>
                  </a:lnTo>
                  <a:lnTo>
                    <a:pt x="2279" y="119"/>
                  </a:lnTo>
                  <a:lnTo>
                    <a:pt x="2278" y="203"/>
                  </a:lnTo>
                  <a:lnTo>
                    <a:pt x="2271" y="287"/>
                  </a:lnTo>
                  <a:lnTo>
                    <a:pt x="2260" y="369"/>
                  </a:lnTo>
                  <a:lnTo>
                    <a:pt x="2246" y="450"/>
                  </a:lnTo>
                  <a:lnTo>
                    <a:pt x="2228" y="531"/>
                  </a:lnTo>
                  <a:lnTo>
                    <a:pt x="2206" y="608"/>
                  </a:lnTo>
                  <a:lnTo>
                    <a:pt x="2180" y="685"/>
                  </a:lnTo>
                  <a:lnTo>
                    <a:pt x="2150" y="760"/>
                  </a:lnTo>
                  <a:lnTo>
                    <a:pt x="2117" y="833"/>
                  </a:lnTo>
                  <a:lnTo>
                    <a:pt x="2081" y="903"/>
                  </a:lnTo>
                  <a:lnTo>
                    <a:pt x="2041" y="973"/>
                  </a:lnTo>
                  <a:lnTo>
                    <a:pt x="1998" y="1040"/>
                  </a:lnTo>
                  <a:lnTo>
                    <a:pt x="1953" y="1104"/>
                  </a:lnTo>
                  <a:lnTo>
                    <a:pt x="1903" y="1167"/>
                  </a:lnTo>
                  <a:lnTo>
                    <a:pt x="1852" y="1226"/>
                  </a:lnTo>
                  <a:lnTo>
                    <a:pt x="1798" y="1283"/>
                  </a:lnTo>
                  <a:lnTo>
                    <a:pt x="1740" y="1338"/>
                  </a:lnTo>
                  <a:lnTo>
                    <a:pt x="1680" y="1390"/>
                  </a:lnTo>
                  <a:lnTo>
                    <a:pt x="1619" y="1438"/>
                  </a:lnTo>
                  <a:lnTo>
                    <a:pt x="1554" y="1485"/>
                  </a:lnTo>
                  <a:lnTo>
                    <a:pt x="1487" y="1527"/>
                  </a:lnTo>
                  <a:lnTo>
                    <a:pt x="1418" y="1567"/>
                  </a:lnTo>
                  <a:lnTo>
                    <a:pt x="1347" y="1603"/>
                  </a:lnTo>
                  <a:lnTo>
                    <a:pt x="1274" y="1637"/>
                  </a:lnTo>
                  <a:lnTo>
                    <a:pt x="1199" y="1666"/>
                  </a:lnTo>
                  <a:lnTo>
                    <a:pt x="1123" y="1692"/>
                  </a:lnTo>
                  <a:lnTo>
                    <a:pt x="1045" y="1714"/>
                  </a:lnTo>
                  <a:lnTo>
                    <a:pt x="965" y="1733"/>
                  </a:lnTo>
                  <a:lnTo>
                    <a:pt x="883" y="1747"/>
                  </a:lnTo>
                  <a:lnTo>
                    <a:pt x="802" y="1758"/>
                  </a:lnTo>
                  <a:lnTo>
                    <a:pt x="719" y="1764"/>
                  </a:lnTo>
                  <a:lnTo>
                    <a:pt x="633" y="1766"/>
                  </a:lnTo>
                  <a:lnTo>
                    <a:pt x="592" y="1766"/>
                  </a:lnTo>
                  <a:lnTo>
                    <a:pt x="550" y="1764"/>
                  </a:lnTo>
                  <a:lnTo>
                    <a:pt x="509" y="1761"/>
                  </a:lnTo>
                  <a:lnTo>
                    <a:pt x="467" y="1758"/>
                  </a:lnTo>
                  <a:lnTo>
                    <a:pt x="427" y="1753"/>
                  </a:lnTo>
                  <a:lnTo>
                    <a:pt x="385" y="1747"/>
                  </a:lnTo>
                  <a:lnTo>
                    <a:pt x="346" y="1741"/>
                  </a:lnTo>
                  <a:lnTo>
                    <a:pt x="306" y="1733"/>
                  </a:lnTo>
                  <a:lnTo>
                    <a:pt x="267" y="1724"/>
                  </a:lnTo>
                  <a:lnTo>
                    <a:pt x="228" y="1715"/>
                  </a:lnTo>
                  <a:lnTo>
                    <a:pt x="188" y="1705"/>
                  </a:lnTo>
                  <a:lnTo>
                    <a:pt x="151" y="1694"/>
                  </a:lnTo>
                  <a:lnTo>
                    <a:pt x="111" y="1682"/>
                  </a:lnTo>
                  <a:lnTo>
                    <a:pt x="75" y="1669"/>
                  </a:lnTo>
                  <a:lnTo>
                    <a:pt x="37" y="1654"/>
                  </a:lnTo>
                  <a:lnTo>
                    <a:pt x="0" y="1640"/>
                  </a:lnTo>
                  <a:lnTo>
                    <a:pt x="34" y="1684"/>
                  </a:lnTo>
                  <a:lnTo>
                    <a:pt x="70" y="1728"/>
                  </a:lnTo>
                  <a:lnTo>
                    <a:pt x="107" y="1771"/>
                  </a:lnTo>
                  <a:lnTo>
                    <a:pt x="146" y="1811"/>
                  </a:lnTo>
                  <a:close/>
                </a:path>
              </a:pathLst>
            </a:custGeom>
            <a:solidFill>
              <a:srgbClr val="6F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4" name="Freeform 71">
              <a:extLst>
                <a:ext uri="{FF2B5EF4-FFF2-40B4-BE49-F238E27FC236}">
                  <a16:creationId xmlns:a16="http://schemas.microsoft.com/office/drawing/2014/main" id="{76C793A2-C677-4FB1-8CA1-9051F5A0F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" y="2779"/>
              <a:ext cx="598" cy="477"/>
            </a:xfrm>
            <a:custGeom>
              <a:avLst/>
              <a:gdLst>
                <a:gd name="T0" fmla="*/ 0 w 2394"/>
                <a:gd name="T1" fmla="*/ 0 h 1907"/>
                <a:gd name="T2" fmla="*/ 0 w 2394"/>
                <a:gd name="T3" fmla="*/ 0 h 1907"/>
                <a:gd name="T4" fmla="*/ 0 w 2394"/>
                <a:gd name="T5" fmla="*/ 0 h 1907"/>
                <a:gd name="T6" fmla="*/ 0 w 2394"/>
                <a:gd name="T7" fmla="*/ 0 h 1907"/>
                <a:gd name="T8" fmla="*/ 0 w 2394"/>
                <a:gd name="T9" fmla="*/ 0 h 1907"/>
                <a:gd name="T10" fmla="*/ 0 w 2394"/>
                <a:gd name="T11" fmla="*/ 0 h 1907"/>
                <a:gd name="T12" fmla="*/ 0 w 2394"/>
                <a:gd name="T13" fmla="*/ 0 h 1907"/>
                <a:gd name="T14" fmla="*/ 0 w 2394"/>
                <a:gd name="T15" fmla="*/ 0 h 1907"/>
                <a:gd name="T16" fmla="*/ 0 w 2394"/>
                <a:gd name="T17" fmla="*/ 0 h 1907"/>
                <a:gd name="T18" fmla="*/ 0 w 2394"/>
                <a:gd name="T19" fmla="*/ 0 h 1907"/>
                <a:gd name="T20" fmla="*/ 0 w 2394"/>
                <a:gd name="T21" fmla="*/ 0 h 1907"/>
                <a:gd name="T22" fmla="*/ 0 w 2394"/>
                <a:gd name="T23" fmla="*/ 0 h 1907"/>
                <a:gd name="T24" fmla="*/ 0 w 2394"/>
                <a:gd name="T25" fmla="*/ 0 h 1907"/>
                <a:gd name="T26" fmla="*/ 0 w 2394"/>
                <a:gd name="T27" fmla="*/ 0 h 1907"/>
                <a:gd name="T28" fmla="*/ 0 w 2394"/>
                <a:gd name="T29" fmla="*/ 0 h 1907"/>
                <a:gd name="T30" fmla="*/ 0 w 2394"/>
                <a:gd name="T31" fmla="*/ 0 h 1907"/>
                <a:gd name="T32" fmla="*/ 0 w 2394"/>
                <a:gd name="T33" fmla="*/ 0 h 1907"/>
                <a:gd name="T34" fmla="*/ 0 w 2394"/>
                <a:gd name="T35" fmla="*/ 0 h 1907"/>
                <a:gd name="T36" fmla="*/ 0 w 2394"/>
                <a:gd name="T37" fmla="*/ 0 h 1907"/>
                <a:gd name="T38" fmla="*/ 0 w 2394"/>
                <a:gd name="T39" fmla="*/ 0 h 1907"/>
                <a:gd name="T40" fmla="*/ 0 w 2394"/>
                <a:gd name="T41" fmla="*/ 0 h 1907"/>
                <a:gd name="T42" fmla="*/ 0 w 2394"/>
                <a:gd name="T43" fmla="*/ 0 h 1907"/>
                <a:gd name="T44" fmla="*/ 0 w 2394"/>
                <a:gd name="T45" fmla="*/ 0 h 1907"/>
                <a:gd name="T46" fmla="*/ 0 w 2394"/>
                <a:gd name="T47" fmla="*/ 0 h 1907"/>
                <a:gd name="T48" fmla="*/ 0 w 2394"/>
                <a:gd name="T49" fmla="*/ 0 h 1907"/>
                <a:gd name="T50" fmla="*/ 0 w 2394"/>
                <a:gd name="T51" fmla="*/ 0 h 1907"/>
                <a:gd name="T52" fmla="*/ 0 w 2394"/>
                <a:gd name="T53" fmla="*/ 0 h 1907"/>
                <a:gd name="T54" fmla="*/ 0 w 2394"/>
                <a:gd name="T55" fmla="*/ 0 h 1907"/>
                <a:gd name="T56" fmla="*/ 0 w 2394"/>
                <a:gd name="T57" fmla="*/ 0 h 1907"/>
                <a:gd name="T58" fmla="*/ 0 w 2394"/>
                <a:gd name="T59" fmla="*/ 0 h 1907"/>
                <a:gd name="T60" fmla="*/ 0 w 2394"/>
                <a:gd name="T61" fmla="*/ 0 h 1907"/>
                <a:gd name="T62" fmla="*/ 0 w 2394"/>
                <a:gd name="T63" fmla="*/ 0 h 1907"/>
                <a:gd name="T64" fmla="*/ 0 w 2394"/>
                <a:gd name="T65" fmla="*/ 0 h 1907"/>
                <a:gd name="T66" fmla="*/ 0 w 2394"/>
                <a:gd name="T67" fmla="*/ 0 h 1907"/>
                <a:gd name="T68" fmla="*/ 0 w 2394"/>
                <a:gd name="T69" fmla="*/ 0 h 1907"/>
                <a:gd name="T70" fmla="*/ 0 w 2394"/>
                <a:gd name="T71" fmla="*/ 0 h 1907"/>
                <a:gd name="T72" fmla="*/ 0 w 2394"/>
                <a:gd name="T73" fmla="*/ 0 h 1907"/>
                <a:gd name="T74" fmla="*/ 0 w 2394"/>
                <a:gd name="T75" fmla="*/ 0 h 1907"/>
                <a:gd name="T76" fmla="*/ 0 w 2394"/>
                <a:gd name="T77" fmla="*/ 0 h 1907"/>
                <a:gd name="T78" fmla="*/ 0 w 2394"/>
                <a:gd name="T79" fmla="*/ 0 h 1907"/>
                <a:gd name="T80" fmla="*/ 0 w 2394"/>
                <a:gd name="T81" fmla="*/ 0 h 1907"/>
                <a:gd name="T82" fmla="*/ 0 w 2394"/>
                <a:gd name="T83" fmla="*/ 0 h 1907"/>
                <a:gd name="T84" fmla="*/ 0 w 2394"/>
                <a:gd name="T85" fmla="*/ 0 h 1907"/>
                <a:gd name="T86" fmla="*/ 0 w 2394"/>
                <a:gd name="T87" fmla="*/ 0 h 1907"/>
                <a:gd name="T88" fmla="*/ 0 w 2394"/>
                <a:gd name="T89" fmla="*/ 0 h 1907"/>
                <a:gd name="T90" fmla="*/ 0 w 2394"/>
                <a:gd name="T91" fmla="*/ 0 h 1907"/>
                <a:gd name="T92" fmla="*/ 0 w 2394"/>
                <a:gd name="T93" fmla="*/ 0 h 1907"/>
                <a:gd name="T94" fmla="*/ 0 w 2394"/>
                <a:gd name="T95" fmla="*/ 0 h 1907"/>
                <a:gd name="T96" fmla="*/ 0 w 2394"/>
                <a:gd name="T97" fmla="*/ 0 h 1907"/>
                <a:gd name="T98" fmla="*/ 0 w 2394"/>
                <a:gd name="T99" fmla="*/ 0 h 1907"/>
                <a:gd name="T100" fmla="*/ 0 w 2394"/>
                <a:gd name="T101" fmla="*/ 0 h 1907"/>
                <a:gd name="T102" fmla="*/ 0 w 2394"/>
                <a:gd name="T103" fmla="*/ 0 h 1907"/>
                <a:gd name="T104" fmla="*/ 0 w 2394"/>
                <a:gd name="T105" fmla="*/ 0 h 1907"/>
                <a:gd name="T106" fmla="*/ 0 w 2394"/>
                <a:gd name="T107" fmla="*/ 0 h 1907"/>
                <a:gd name="T108" fmla="*/ 0 w 2394"/>
                <a:gd name="T109" fmla="*/ 0 h 1907"/>
                <a:gd name="T110" fmla="*/ 0 w 2394"/>
                <a:gd name="T111" fmla="*/ 0 h 1907"/>
                <a:gd name="T112" fmla="*/ 0 w 2394"/>
                <a:gd name="T113" fmla="*/ 0 h 190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394"/>
                <a:gd name="T172" fmla="*/ 0 h 1907"/>
                <a:gd name="T173" fmla="*/ 2394 w 2394"/>
                <a:gd name="T174" fmla="*/ 1907 h 190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394" h="1907">
                  <a:moveTo>
                    <a:pt x="2394" y="203"/>
                  </a:moveTo>
                  <a:lnTo>
                    <a:pt x="2394" y="189"/>
                  </a:lnTo>
                  <a:lnTo>
                    <a:pt x="2394" y="175"/>
                  </a:lnTo>
                  <a:lnTo>
                    <a:pt x="2365" y="129"/>
                  </a:lnTo>
                  <a:lnTo>
                    <a:pt x="2335" y="85"/>
                  </a:lnTo>
                  <a:lnTo>
                    <a:pt x="2302" y="41"/>
                  </a:lnTo>
                  <a:lnTo>
                    <a:pt x="2269" y="0"/>
                  </a:lnTo>
                  <a:lnTo>
                    <a:pt x="2271" y="25"/>
                  </a:lnTo>
                  <a:lnTo>
                    <a:pt x="2273" y="50"/>
                  </a:lnTo>
                  <a:lnTo>
                    <a:pt x="2276" y="75"/>
                  </a:lnTo>
                  <a:lnTo>
                    <a:pt x="2278" y="101"/>
                  </a:lnTo>
                  <a:lnTo>
                    <a:pt x="2279" y="126"/>
                  </a:lnTo>
                  <a:lnTo>
                    <a:pt x="2280" y="152"/>
                  </a:lnTo>
                  <a:lnTo>
                    <a:pt x="2280" y="177"/>
                  </a:lnTo>
                  <a:lnTo>
                    <a:pt x="2280" y="203"/>
                  </a:lnTo>
                  <a:lnTo>
                    <a:pt x="2279" y="285"/>
                  </a:lnTo>
                  <a:lnTo>
                    <a:pt x="2273" y="365"/>
                  </a:lnTo>
                  <a:lnTo>
                    <a:pt x="2263" y="445"/>
                  </a:lnTo>
                  <a:lnTo>
                    <a:pt x="2248" y="523"/>
                  </a:lnTo>
                  <a:lnTo>
                    <a:pt x="2231" y="600"/>
                  </a:lnTo>
                  <a:lnTo>
                    <a:pt x="2209" y="675"/>
                  </a:lnTo>
                  <a:lnTo>
                    <a:pt x="2184" y="750"/>
                  </a:lnTo>
                  <a:lnTo>
                    <a:pt x="2156" y="821"/>
                  </a:lnTo>
                  <a:lnTo>
                    <a:pt x="2124" y="892"/>
                  </a:lnTo>
                  <a:lnTo>
                    <a:pt x="2090" y="961"/>
                  </a:lnTo>
                  <a:lnTo>
                    <a:pt x="2050" y="1028"/>
                  </a:lnTo>
                  <a:lnTo>
                    <a:pt x="2010" y="1092"/>
                  </a:lnTo>
                  <a:lnTo>
                    <a:pt x="1965" y="1154"/>
                  </a:lnTo>
                  <a:lnTo>
                    <a:pt x="1918" y="1214"/>
                  </a:lnTo>
                  <a:lnTo>
                    <a:pt x="1868" y="1272"/>
                  </a:lnTo>
                  <a:lnTo>
                    <a:pt x="1816" y="1327"/>
                  </a:lnTo>
                  <a:lnTo>
                    <a:pt x="1760" y="1380"/>
                  </a:lnTo>
                  <a:lnTo>
                    <a:pt x="1703" y="1430"/>
                  </a:lnTo>
                  <a:lnTo>
                    <a:pt x="1642" y="1477"/>
                  </a:lnTo>
                  <a:lnTo>
                    <a:pt x="1580" y="1521"/>
                  </a:lnTo>
                  <a:lnTo>
                    <a:pt x="1516" y="1563"/>
                  </a:lnTo>
                  <a:lnTo>
                    <a:pt x="1449" y="1601"/>
                  </a:lnTo>
                  <a:lnTo>
                    <a:pt x="1380" y="1636"/>
                  </a:lnTo>
                  <a:lnTo>
                    <a:pt x="1310" y="1668"/>
                  </a:lnTo>
                  <a:lnTo>
                    <a:pt x="1238" y="1697"/>
                  </a:lnTo>
                  <a:lnTo>
                    <a:pt x="1164" y="1722"/>
                  </a:lnTo>
                  <a:lnTo>
                    <a:pt x="1089" y="1743"/>
                  </a:lnTo>
                  <a:lnTo>
                    <a:pt x="1011" y="1761"/>
                  </a:lnTo>
                  <a:lnTo>
                    <a:pt x="933" y="1775"/>
                  </a:lnTo>
                  <a:lnTo>
                    <a:pt x="854" y="1785"/>
                  </a:lnTo>
                  <a:lnTo>
                    <a:pt x="773" y="1791"/>
                  </a:lnTo>
                  <a:lnTo>
                    <a:pt x="691" y="1793"/>
                  </a:lnTo>
                  <a:lnTo>
                    <a:pt x="645" y="1792"/>
                  </a:lnTo>
                  <a:lnTo>
                    <a:pt x="599" y="1791"/>
                  </a:lnTo>
                  <a:lnTo>
                    <a:pt x="554" y="1787"/>
                  </a:lnTo>
                  <a:lnTo>
                    <a:pt x="507" y="1782"/>
                  </a:lnTo>
                  <a:lnTo>
                    <a:pt x="464" y="1776"/>
                  </a:lnTo>
                  <a:lnTo>
                    <a:pt x="418" y="1769"/>
                  </a:lnTo>
                  <a:lnTo>
                    <a:pt x="375" y="1761"/>
                  </a:lnTo>
                  <a:lnTo>
                    <a:pt x="331" y="1751"/>
                  </a:lnTo>
                  <a:lnTo>
                    <a:pt x="288" y="1741"/>
                  </a:lnTo>
                  <a:lnTo>
                    <a:pt x="245" y="1729"/>
                  </a:lnTo>
                  <a:lnTo>
                    <a:pt x="203" y="1716"/>
                  </a:lnTo>
                  <a:lnTo>
                    <a:pt x="161" y="1702"/>
                  </a:lnTo>
                  <a:lnTo>
                    <a:pt x="120" y="1687"/>
                  </a:lnTo>
                  <a:lnTo>
                    <a:pt x="79" y="1671"/>
                  </a:lnTo>
                  <a:lnTo>
                    <a:pt x="39" y="1653"/>
                  </a:lnTo>
                  <a:lnTo>
                    <a:pt x="0" y="1635"/>
                  </a:lnTo>
                  <a:lnTo>
                    <a:pt x="28" y="1680"/>
                  </a:lnTo>
                  <a:lnTo>
                    <a:pt x="59" y="1725"/>
                  </a:lnTo>
                  <a:lnTo>
                    <a:pt x="92" y="1768"/>
                  </a:lnTo>
                  <a:lnTo>
                    <a:pt x="127" y="1811"/>
                  </a:lnTo>
                  <a:lnTo>
                    <a:pt x="160" y="1821"/>
                  </a:lnTo>
                  <a:lnTo>
                    <a:pt x="193" y="1832"/>
                  </a:lnTo>
                  <a:lnTo>
                    <a:pt x="228" y="1843"/>
                  </a:lnTo>
                  <a:lnTo>
                    <a:pt x="262" y="1852"/>
                  </a:lnTo>
                  <a:lnTo>
                    <a:pt x="296" y="1861"/>
                  </a:lnTo>
                  <a:lnTo>
                    <a:pt x="331" y="1868"/>
                  </a:lnTo>
                  <a:lnTo>
                    <a:pt x="365" y="1876"/>
                  </a:lnTo>
                  <a:lnTo>
                    <a:pt x="401" y="1882"/>
                  </a:lnTo>
                  <a:lnTo>
                    <a:pt x="436" y="1888"/>
                  </a:lnTo>
                  <a:lnTo>
                    <a:pt x="472" y="1893"/>
                  </a:lnTo>
                  <a:lnTo>
                    <a:pt x="509" y="1897"/>
                  </a:lnTo>
                  <a:lnTo>
                    <a:pt x="544" y="1901"/>
                  </a:lnTo>
                  <a:lnTo>
                    <a:pt x="581" y="1903"/>
                  </a:lnTo>
                  <a:lnTo>
                    <a:pt x="618" y="1904"/>
                  </a:lnTo>
                  <a:lnTo>
                    <a:pt x="654" y="1906"/>
                  </a:lnTo>
                  <a:lnTo>
                    <a:pt x="691" y="1907"/>
                  </a:lnTo>
                  <a:lnTo>
                    <a:pt x="779" y="1904"/>
                  </a:lnTo>
                  <a:lnTo>
                    <a:pt x="866" y="1897"/>
                  </a:lnTo>
                  <a:lnTo>
                    <a:pt x="951" y="1887"/>
                  </a:lnTo>
                  <a:lnTo>
                    <a:pt x="1034" y="1872"/>
                  </a:lnTo>
                  <a:lnTo>
                    <a:pt x="1117" y="1853"/>
                  </a:lnTo>
                  <a:lnTo>
                    <a:pt x="1198" y="1830"/>
                  </a:lnTo>
                  <a:lnTo>
                    <a:pt x="1277" y="1804"/>
                  </a:lnTo>
                  <a:lnTo>
                    <a:pt x="1354" y="1773"/>
                  </a:lnTo>
                  <a:lnTo>
                    <a:pt x="1430" y="1738"/>
                  </a:lnTo>
                  <a:lnTo>
                    <a:pt x="1504" y="1700"/>
                  </a:lnTo>
                  <a:lnTo>
                    <a:pt x="1575" y="1660"/>
                  </a:lnTo>
                  <a:lnTo>
                    <a:pt x="1644" y="1616"/>
                  </a:lnTo>
                  <a:lnTo>
                    <a:pt x="1710" y="1567"/>
                  </a:lnTo>
                  <a:lnTo>
                    <a:pt x="1775" y="1518"/>
                  </a:lnTo>
                  <a:lnTo>
                    <a:pt x="1837" y="1464"/>
                  </a:lnTo>
                  <a:lnTo>
                    <a:pt x="1896" y="1407"/>
                  </a:lnTo>
                  <a:lnTo>
                    <a:pt x="1952" y="1348"/>
                  </a:lnTo>
                  <a:lnTo>
                    <a:pt x="2005" y="1286"/>
                  </a:lnTo>
                  <a:lnTo>
                    <a:pt x="2056" y="1222"/>
                  </a:lnTo>
                  <a:lnTo>
                    <a:pt x="2104" y="1156"/>
                  </a:lnTo>
                  <a:lnTo>
                    <a:pt x="2148" y="1086"/>
                  </a:lnTo>
                  <a:lnTo>
                    <a:pt x="2189" y="1014"/>
                  </a:lnTo>
                  <a:lnTo>
                    <a:pt x="2227" y="941"/>
                  </a:lnTo>
                  <a:lnTo>
                    <a:pt x="2260" y="866"/>
                  </a:lnTo>
                  <a:lnTo>
                    <a:pt x="2291" y="788"/>
                  </a:lnTo>
                  <a:lnTo>
                    <a:pt x="2318" y="709"/>
                  </a:lnTo>
                  <a:lnTo>
                    <a:pt x="2341" y="629"/>
                  </a:lnTo>
                  <a:lnTo>
                    <a:pt x="2360" y="546"/>
                  </a:lnTo>
                  <a:lnTo>
                    <a:pt x="2375" y="461"/>
                  </a:lnTo>
                  <a:lnTo>
                    <a:pt x="2386" y="376"/>
                  </a:lnTo>
                  <a:lnTo>
                    <a:pt x="2392" y="291"/>
                  </a:lnTo>
                  <a:lnTo>
                    <a:pt x="2394" y="203"/>
                  </a:lnTo>
                  <a:close/>
                </a:path>
              </a:pathLst>
            </a:custGeom>
            <a:solidFill>
              <a:srgbClr val="737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5" name="Freeform 72">
              <a:extLst>
                <a:ext uri="{FF2B5EF4-FFF2-40B4-BE49-F238E27FC236}">
                  <a16:creationId xmlns:a16="http://schemas.microsoft.com/office/drawing/2014/main" id="{A18A0BF4-D973-4E00-A02C-732E8D481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9" y="2760"/>
              <a:ext cx="597" cy="482"/>
            </a:xfrm>
            <a:custGeom>
              <a:avLst/>
              <a:gdLst>
                <a:gd name="T0" fmla="*/ 0 w 2388"/>
                <a:gd name="T1" fmla="*/ 0 h 1926"/>
                <a:gd name="T2" fmla="*/ 0 w 2388"/>
                <a:gd name="T3" fmla="*/ 0 h 1926"/>
                <a:gd name="T4" fmla="*/ 0 w 2388"/>
                <a:gd name="T5" fmla="*/ 0 h 1926"/>
                <a:gd name="T6" fmla="*/ 0 w 2388"/>
                <a:gd name="T7" fmla="*/ 0 h 1926"/>
                <a:gd name="T8" fmla="*/ 0 w 2388"/>
                <a:gd name="T9" fmla="*/ 0 h 1926"/>
                <a:gd name="T10" fmla="*/ 0 w 2388"/>
                <a:gd name="T11" fmla="*/ 0 h 1926"/>
                <a:gd name="T12" fmla="*/ 0 w 2388"/>
                <a:gd name="T13" fmla="*/ 0 h 1926"/>
                <a:gd name="T14" fmla="*/ 0 w 2388"/>
                <a:gd name="T15" fmla="*/ 0 h 1926"/>
                <a:gd name="T16" fmla="*/ 0 w 2388"/>
                <a:gd name="T17" fmla="*/ 0 h 1926"/>
                <a:gd name="T18" fmla="*/ 0 w 2388"/>
                <a:gd name="T19" fmla="*/ 0 h 1926"/>
                <a:gd name="T20" fmla="*/ 0 w 2388"/>
                <a:gd name="T21" fmla="*/ 0 h 1926"/>
                <a:gd name="T22" fmla="*/ 0 w 2388"/>
                <a:gd name="T23" fmla="*/ 0 h 1926"/>
                <a:gd name="T24" fmla="*/ 0 w 2388"/>
                <a:gd name="T25" fmla="*/ 0 h 1926"/>
                <a:gd name="T26" fmla="*/ 0 w 2388"/>
                <a:gd name="T27" fmla="*/ 0 h 1926"/>
                <a:gd name="T28" fmla="*/ 0 w 2388"/>
                <a:gd name="T29" fmla="*/ 0 h 1926"/>
                <a:gd name="T30" fmla="*/ 0 w 2388"/>
                <a:gd name="T31" fmla="*/ 0 h 1926"/>
                <a:gd name="T32" fmla="*/ 0 w 2388"/>
                <a:gd name="T33" fmla="*/ 0 h 1926"/>
                <a:gd name="T34" fmla="*/ 0 w 2388"/>
                <a:gd name="T35" fmla="*/ 0 h 1926"/>
                <a:gd name="T36" fmla="*/ 0 w 2388"/>
                <a:gd name="T37" fmla="*/ 0 h 1926"/>
                <a:gd name="T38" fmla="*/ 0 w 2388"/>
                <a:gd name="T39" fmla="*/ 0 h 1926"/>
                <a:gd name="T40" fmla="*/ 0 w 2388"/>
                <a:gd name="T41" fmla="*/ 0 h 1926"/>
                <a:gd name="T42" fmla="*/ 0 w 2388"/>
                <a:gd name="T43" fmla="*/ 0 h 1926"/>
                <a:gd name="T44" fmla="*/ 0 w 2388"/>
                <a:gd name="T45" fmla="*/ 0 h 1926"/>
                <a:gd name="T46" fmla="*/ 0 w 2388"/>
                <a:gd name="T47" fmla="*/ 0 h 1926"/>
                <a:gd name="T48" fmla="*/ 0 w 2388"/>
                <a:gd name="T49" fmla="*/ 0 h 1926"/>
                <a:gd name="T50" fmla="*/ 0 w 2388"/>
                <a:gd name="T51" fmla="*/ 0 h 1926"/>
                <a:gd name="T52" fmla="*/ 0 w 2388"/>
                <a:gd name="T53" fmla="*/ 0 h 1926"/>
                <a:gd name="T54" fmla="*/ 0 w 2388"/>
                <a:gd name="T55" fmla="*/ 0 h 1926"/>
                <a:gd name="T56" fmla="*/ 0 w 2388"/>
                <a:gd name="T57" fmla="*/ 0 h 1926"/>
                <a:gd name="T58" fmla="*/ 0 w 2388"/>
                <a:gd name="T59" fmla="*/ 0 h 1926"/>
                <a:gd name="T60" fmla="*/ 0 w 2388"/>
                <a:gd name="T61" fmla="*/ 0 h 1926"/>
                <a:gd name="T62" fmla="*/ 0 w 2388"/>
                <a:gd name="T63" fmla="*/ 0 h 1926"/>
                <a:gd name="T64" fmla="*/ 0 w 2388"/>
                <a:gd name="T65" fmla="*/ 0 h 1926"/>
                <a:gd name="T66" fmla="*/ 0 w 2388"/>
                <a:gd name="T67" fmla="*/ 0 h 1926"/>
                <a:gd name="T68" fmla="*/ 0 w 2388"/>
                <a:gd name="T69" fmla="*/ 0 h 1926"/>
                <a:gd name="T70" fmla="*/ 0 w 2388"/>
                <a:gd name="T71" fmla="*/ 0 h 1926"/>
                <a:gd name="T72" fmla="*/ 0 w 2388"/>
                <a:gd name="T73" fmla="*/ 0 h 1926"/>
                <a:gd name="T74" fmla="*/ 0 w 2388"/>
                <a:gd name="T75" fmla="*/ 0 h 1926"/>
                <a:gd name="T76" fmla="*/ 0 w 2388"/>
                <a:gd name="T77" fmla="*/ 0 h 1926"/>
                <a:gd name="T78" fmla="*/ 0 w 2388"/>
                <a:gd name="T79" fmla="*/ 0 h 1926"/>
                <a:gd name="T80" fmla="*/ 0 w 2388"/>
                <a:gd name="T81" fmla="*/ 0 h 1926"/>
                <a:gd name="T82" fmla="*/ 0 w 2388"/>
                <a:gd name="T83" fmla="*/ 0 h 1926"/>
                <a:gd name="T84" fmla="*/ 0 w 2388"/>
                <a:gd name="T85" fmla="*/ 0 h 1926"/>
                <a:gd name="T86" fmla="*/ 0 w 2388"/>
                <a:gd name="T87" fmla="*/ 0 h 1926"/>
                <a:gd name="T88" fmla="*/ 0 w 2388"/>
                <a:gd name="T89" fmla="*/ 0 h 1926"/>
                <a:gd name="T90" fmla="*/ 0 w 2388"/>
                <a:gd name="T91" fmla="*/ 0 h 1926"/>
                <a:gd name="T92" fmla="*/ 0 w 2388"/>
                <a:gd name="T93" fmla="*/ 0 h 1926"/>
                <a:gd name="T94" fmla="*/ 0 w 2388"/>
                <a:gd name="T95" fmla="*/ 0 h 1926"/>
                <a:gd name="T96" fmla="*/ 0 w 2388"/>
                <a:gd name="T97" fmla="*/ 0 h 1926"/>
                <a:gd name="T98" fmla="*/ 0 w 2388"/>
                <a:gd name="T99" fmla="*/ 0 h 1926"/>
                <a:gd name="T100" fmla="*/ 0 w 2388"/>
                <a:gd name="T101" fmla="*/ 0 h 1926"/>
                <a:gd name="T102" fmla="*/ 0 w 2388"/>
                <a:gd name="T103" fmla="*/ 0 h 1926"/>
                <a:gd name="T104" fmla="*/ 0 w 2388"/>
                <a:gd name="T105" fmla="*/ 0 h 1926"/>
                <a:gd name="T106" fmla="*/ 0 w 2388"/>
                <a:gd name="T107" fmla="*/ 0 h 1926"/>
                <a:gd name="T108" fmla="*/ 0 w 2388"/>
                <a:gd name="T109" fmla="*/ 0 h 1926"/>
                <a:gd name="T110" fmla="*/ 0 w 2388"/>
                <a:gd name="T111" fmla="*/ 0 h 1926"/>
                <a:gd name="T112" fmla="*/ 0 w 2388"/>
                <a:gd name="T113" fmla="*/ 0 h 1926"/>
                <a:gd name="T114" fmla="*/ 0 w 2388"/>
                <a:gd name="T115" fmla="*/ 0 h 1926"/>
                <a:gd name="T116" fmla="*/ 0 w 2388"/>
                <a:gd name="T117" fmla="*/ 0 h 1926"/>
                <a:gd name="T118" fmla="*/ 0 w 2388"/>
                <a:gd name="T119" fmla="*/ 0 h 192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388"/>
                <a:gd name="T181" fmla="*/ 0 h 1926"/>
                <a:gd name="T182" fmla="*/ 2388 w 2388"/>
                <a:gd name="T183" fmla="*/ 1926 h 192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388" h="1926">
                  <a:moveTo>
                    <a:pt x="2388" y="279"/>
                  </a:moveTo>
                  <a:lnTo>
                    <a:pt x="2388" y="248"/>
                  </a:lnTo>
                  <a:lnTo>
                    <a:pt x="2387" y="218"/>
                  </a:lnTo>
                  <a:lnTo>
                    <a:pt x="2386" y="189"/>
                  </a:lnTo>
                  <a:lnTo>
                    <a:pt x="2385" y="160"/>
                  </a:lnTo>
                  <a:lnTo>
                    <a:pt x="2353" y="117"/>
                  </a:lnTo>
                  <a:lnTo>
                    <a:pt x="2320" y="77"/>
                  </a:lnTo>
                  <a:lnTo>
                    <a:pt x="2285" y="38"/>
                  </a:lnTo>
                  <a:lnTo>
                    <a:pt x="2250" y="0"/>
                  </a:lnTo>
                  <a:lnTo>
                    <a:pt x="2256" y="33"/>
                  </a:lnTo>
                  <a:lnTo>
                    <a:pt x="2260" y="68"/>
                  </a:lnTo>
                  <a:lnTo>
                    <a:pt x="2265" y="102"/>
                  </a:lnTo>
                  <a:lnTo>
                    <a:pt x="2269" y="138"/>
                  </a:lnTo>
                  <a:lnTo>
                    <a:pt x="2272" y="172"/>
                  </a:lnTo>
                  <a:lnTo>
                    <a:pt x="2273" y="208"/>
                  </a:lnTo>
                  <a:lnTo>
                    <a:pt x="2275" y="243"/>
                  </a:lnTo>
                  <a:lnTo>
                    <a:pt x="2276" y="279"/>
                  </a:lnTo>
                  <a:lnTo>
                    <a:pt x="2273" y="357"/>
                  </a:lnTo>
                  <a:lnTo>
                    <a:pt x="2267" y="435"/>
                  </a:lnTo>
                  <a:lnTo>
                    <a:pt x="2258" y="511"/>
                  </a:lnTo>
                  <a:lnTo>
                    <a:pt x="2244" y="587"/>
                  </a:lnTo>
                  <a:lnTo>
                    <a:pt x="2227" y="662"/>
                  </a:lnTo>
                  <a:lnTo>
                    <a:pt x="2206" y="734"/>
                  </a:lnTo>
                  <a:lnTo>
                    <a:pt x="2182" y="806"/>
                  </a:lnTo>
                  <a:lnTo>
                    <a:pt x="2155" y="876"/>
                  </a:lnTo>
                  <a:lnTo>
                    <a:pt x="2124" y="943"/>
                  </a:lnTo>
                  <a:lnTo>
                    <a:pt x="2091" y="1010"/>
                  </a:lnTo>
                  <a:lnTo>
                    <a:pt x="2053" y="1074"/>
                  </a:lnTo>
                  <a:lnTo>
                    <a:pt x="2014" y="1136"/>
                  </a:lnTo>
                  <a:lnTo>
                    <a:pt x="1971" y="1196"/>
                  </a:lnTo>
                  <a:lnTo>
                    <a:pt x="1925" y="1254"/>
                  </a:lnTo>
                  <a:lnTo>
                    <a:pt x="1877" y="1310"/>
                  </a:lnTo>
                  <a:lnTo>
                    <a:pt x="1826" y="1363"/>
                  </a:lnTo>
                  <a:lnTo>
                    <a:pt x="1773" y="1413"/>
                  </a:lnTo>
                  <a:lnTo>
                    <a:pt x="1717" y="1462"/>
                  </a:lnTo>
                  <a:lnTo>
                    <a:pt x="1659" y="1507"/>
                  </a:lnTo>
                  <a:lnTo>
                    <a:pt x="1600" y="1550"/>
                  </a:lnTo>
                  <a:lnTo>
                    <a:pt x="1537" y="1590"/>
                  </a:lnTo>
                  <a:lnTo>
                    <a:pt x="1473" y="1627"/>
                  </a:lnTo>
                  <a:lnTo>
                    <a:pt x="1406" y="1661"/>
                  </a:lnTo>
                  <a:lnTo>
                    <a:pt x="1339" y="1692"/>
                  </a:lnTo>
                  <a:lnTo>
                    <a:pt x="1269" y="1719"/>
                  </a:lnTo>
                  <a:lnTo>
                    <a:pt x="1198" y="1743"/>
                  </a:lnTo>
                  <a:lnTo>
                    <a:pt x="1125" y="1765"/>
                  </a:lnTo>
                  <a:lnTo>
                    <a:pt x="1052" y="1781"/>
                  </a:lnTo>
                  <a:lnTo>
                    <a:pt x="976" y="1794"/>
                  </a:lnTo>
                  <a:lnTo>
                    <a:pt x="899" y="1805"/>
                  </a:lnTo>
                  <a:lnTo>
                    <a:pt x="822" y="1811"/>
                  </a:lnTo>
                  <a:lnTo>
                    <a:pt x="742" y="1812"/>
                  </a:lnTo>
                  <a:lnTo>
                    <a:pt x="692" y="1812"/>
                  </a:lnTo>
                  <a:lnTo>
                    <a:pt x="643" y="1808"/>
                  </a:lnTo>
                  <a:lnTo>
                    <a:pt x="593" y="1805"/>
                  </a:lnTo>
                  <a:lnTo>
                    <a:pt x="543" y="1799"/>
                  </a:lnTo>
                  <a:lnTo>
                    <a:pt x="494" y="1792"/>
                  </a:lnTo>
                  <a:lnTo>
                    <a:pt x="447" y="1783"/>
                  </a:lnTo>
                  <a:lnTo>
                    <a:pt x="399" y="1774"/>
                  </a:lnTo>
                  <a:lnTo>
                    <a:pt x="352" y="1762"/>
                  </a:lnTo>
                  <a:lnTo>
                    <a:pt x="306" y="1749"/>
                  </a:lnTo>
                  <a:lnTo>
                    <a:pt x="261" y="1735"/>
                  </a:lnTo>
                  <a:lnTo>
                    <a:pt x="214" y="1719"/>
                  </a:lnTo>
                  <a:lnTo>
                    <a:pt x="171" y="1702"/>
                  </a:lnTo>
                  <a:lnTo>
                    <a:pt x="127" y="1684"/>
                  </a:lnTo>
                  <a:lnTo>
                    <a:pt x="84" y="1664"/>
                  </a:lnTo>
                  <a:lnTo>
                    <a:pt x="41" y="1642"/>
                  </a:lnTo>
                  <a:lnTo>
                    <a:pt x="0" y="1620"/>
                  </a:lnTo>
                  <a:lnTo>
                    <a:pt x="12" y="1643"/>
                  </a:lnTo>
                  <a:lnTo>
                    <a:pt x="25" y="1667"/>
                  </a:lnTo>
                  <a:lnTo>
                    <a:pt x="38" y="1690"/>
                  </a:lnTo>
                  <a:lnTo>
                    <a:pt x="51" y="1712"/>
                  </a:lnTo>
                  <a:lnTo>
                    <a:pt x="65" y="1735"/>
                  </a:lnTo>
                  <a:lnTo>
                    <a:pt x="79" y="1756"/>
                  </a:lnTo>
                  <a:lnTo>
                    <a:pt x="95" y="1778"/>
                  </a:lnTo>
                  <a:lnTo>
                    <a:pt x="109" y="1800"/>
                  </a:lnTo>
                  <a:lnTo>
                    <a:pt x="146" y="1814"/>
                  </a:lnTo>
                  <a:lnTo>
                    <a:pt x="184" y="1829"/>
                  </a:lnTo>
                  <a:lnTo>
                    <a:pt x="220" y="1842"/>
                  </a:lnTo>
                  <a:lnTo>
                    <a:pt x="260" y="1854"/>
                  </a:lnTo>
                  <a:lnTo>
                    <a:pt x="297" y="1865"/>
                  </a:lnTo>
                  <a:lnTo>
                    <a:pt x="337" y="1875"/>
                  </a:lnTo>
                  <a:lnTo>
                    <a:pt x="376" y="1884"/>
                  </a:lnTo>
                  <a:lnTo>
                    <a:pt x="415" y="1893"/>
                  </a:lnTo>
                  <a:lnTo>
                    <a:pt x="455" y="1901"/>
                  </a:lnTo>
                  <a:lnTo>
                    <a:pt x="494" y="1907"/>
                  </a:lnTo>
                  <a:lnTo>
                    <a:pt x="536" y="1913"/>
                  </a:lnTo>
                  <a:lnTo>
                    <a:pt x="576" y="1918"/>
                  </a:lnTo>
                  <a:lnTo>
                    <a:pt x="618" y="1921"/>
                  </a:lnTo>
                  <a:lnTo>
                    <a:pt x="659" y="1924"/>
                  </a:lnTo>
                  <a:lnTo>
                    <a:pt x="701" y="1925"/>
                  </a:lnTo>
                  <a:lnTo>
                    <a:pt x="742" y="1926"/>
                  </a:lnTo>
                  <a:lnTo>
                    <a:pt x="828" y="1924"/>
                  </a:lnTo>
                  <a:lnTo>
                    <a:pt x="911" y="1918"/>
                  </a:lnTo>
                  <a:lnTo>
                    <a:pt x="992" y="1907"/>
                  </a:lnTo>
                  <a:lnTo>
                    <a:pt x="1074" y="1893"/>
                  </a:lnTo>
                  <a:lnTo>
                    <a:pt x="1154" y="1874"/>
                  </a:lnTo>
                  <a:lnTo>
                    <a:pt x="1232" y="1852"/>
                  </a:lnTo>
                  <a:lnTo>
                    <a:pt x="1308" y="1826"/>
                  </a:lnTo>
                  <a:lnTo>
                    <a:pt x="1383" y="1797"/>
                  </a:lnTo>
                  <a:lnTo>
                    <a:pt x="1456" y="1763"/>
                  </a:lnTo>
                  <a:lnTo>
                    <a:pt x="1527" y="1727"/>
                  </a:lnTo>
                  <a:lnTo>
                    <a:pt x="1596" y="1687"/>
                  </a:lnTo>
                  <a:lnTo>
                    <a:pt x="1663" y="1645"/>
                  </a:lnTo>
                  <a:lnTo>
                    <a:pt x="1728" y="1598"/>
                  </a:lnTo>
                  <a:lnTo>
                    <a:pt x="1789" y="1550"/>
                  </a:lnTo>
                  <a:lnTo>
                    <a:pt x="1849" y="1498"/>
                  </a:lnTo>
                  <a:lnTo>
                    <a:pt x="1907" y="1443"/>
                  </a:lnTo>
                  <a:lnTo>
                    <a:pt x="1961" y="1386"/>
                  </a:lnTo>
                  <a:lnTo>
                    <a:pt x="2012" y="1327"/>
                  </a:lnTo>
                  <a:lnTo>
                    <a:pt x="2061" y="1264"/>
                  </a:lnTo>
                  <a:lnTo>
                    <a:pt x="2107" y="1200"/>
                  </a:lnTo>
                  <a:lnTo>
                    <a:pt x="2150" y="1133"/>
                  </a:lnTo>
                  <a:lnTo>
                    <a:pt x="2190" y="1063"/>
                  </a:lnTo>
                  <a:lnTo>
                    <a:pt x="2226" y="993"/>
                  </a:lnTo>
                  <a:lnTo>
                    <a:pt x="2259" y="920"/>
                  </a:lnTo>
                  <a:lnTo>
                    <a:pt x="2289" y="845"/>
                  </a:lnTo>
                  <a:lnTo>
                    <a:pt x="2315" y="768"/>
                  </a:lnTo>
                  <a:lnTo>
                    <a:pt x="2337" y="691"/>
                  </a:lnTo>
                  <a:lnTo>
                    <a:pt x="2355" y="610"/>
                  </a:lnTo>
                  <a:lnTo>
                    <a:pt x="2369" y="529"/>
                  </a:lnTo>
                  <a:lnTo>
                    <a:pt x="2380" y="447"/>
                  </a:lnTo>
                  <a:lnTo>
                    <a:pt x="2387" y="363"/>
                  </a:lnTo>
                  <a:lnTo>
                    <a:pt x="2388" y="279"/>
                  </a:lnTo>
                  <a:close/>
                </a:path>
              </a:pathLst>
            </a:custGeom>
            <a:solidFill>
              <a:srgbClr val="777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6" name="Freeform 73">
              <a:extLst>
                <a:ext uri="{FF2B5EF4-FFF2-40B4-BE49-F238E27FC236}">
                  <a16:creationId xmlns:a16="http://schemas.microsoft.com/office/drawing/2014/main" id="{F9FD433F-EFEA-426D-A8C3-04DDA5F27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" y="2743"/>
              <a:ext cx="594" cy="484"/>
            </a:xfrm>
            <a:custGeom>
              <a:avLst/>
              <a:gdLst>
                <a:gd name="T0" fmla="*/ 0 w 2374"/>
                <a:gd name="T1" fmla="*/ 0 h 1939"/>
                <a:gd name="T2" fmla="*/ 0 w 2374"/>
                <a:gd name="T3" fmla="*/ 0 h 1939"/>
                <a:gd name="T4" fmla="*/ 0 w 2374"/>
                <a:gd name="T5" fmla="*/ 0 h 1939"/>
                <a:gd name="T6" fmla="*/ 0 w 2374"/>
                <a:gd name="T7" fmla="*/ 0 h 1939"/>
                <a:gd name="T8" fmla="*/ 0 w 2374"/>
                <a:gd name="T9" fmla="*/ 0 h 1939"/>
                <a:gd name="T10" fmla="*/ 0 w 2374"/>
                <a:gd name="T11" fmla="*/ 0 h 1939"/>
                <a:gd name="T12" fmla="*/ 0 w 2374"/>
                <a:gd name="T13" fmla="*/ 0 h 1939"/>
                <a:gd name="T14" fmla="*/ 0 w 2374"/>
                <a:gd name="T15" fmla="*/ 0 h 1939"/>
                <a:gd name="T16" fmla="*/ 0 w 2374"/>
                <a:gd name="T17" fmla="*/ 0 h 1939"/>
                <a:gd name="T18" fmla="*/ 0 w 2374"/>
                <a:gd name="T19" fmla="*/ 0 h 1939"/>
                <a:gd name="T20" fmla="*/ 0 w 2374"/>
                <a:gd name="T21" fmla="*/ 0 h 1939"/>
                <a:gd name="T22" fmla="*/ 0 w 2374"/>
                <a:gd name="T23" fmla="*/ 0 h 1939"/>
                <a:gd name="T24" fmla="*/ 0 w 2374"/>
                <a:gd name="T25" fmla="*/ 0 h 1939"/>
                <a:gd name="T26" fmla="*/ 0 w 2374"/>
                <a:gd name="T27" fmla="*/ 0 h 1939"/>
                <a:gd name="T28" fmla="*/ 0 w 2374"/>
                <a:gd name="T29" fmla="*/ 0 h 1939"/>
                <a:gd name="T30" fmla="*/ 0 w 2374"/>
                <a:gd name="T31" fmla="*/ 0 h 1939"/>
                <a:gd name="T32" fmla="*/ 0 w 2374"/>
                <a:gd name="T33" fmla="*/ 0 h 1939"/>
                <a:gd name="T34" fmla="*/ 0 w 2374"/>
                <a:gd name="T35" fmla="*/ 0 h 1939"/>
                <a:gd name="T36" fmla="*/ 0 w 2374"/>
                <a:gd name="T37" fmla="*/ 0 h 1939"/>
                <a:gd name="T38" fmla="*/ 0 w 2374"/>
                <a:gd name="T39" fmla="*/ 0 h 1939"/>
                <a:gd name="T40" fmla="*/ 0 w 2374"/>
                <a:gd name="T41" fmla="*/ 0 h 1939"/>
                <a:gd name="T42" fmla="*/ 0 w 2374"/>
                <a:gd name="T43" fmla="*/ 0 h 1939"/>
                <a:gd name="T44" fmla="*/ 0 w 2374"/>
                <a:gd name="T45" fmla="*/ 0 h 1939"/>
                <a:gd name="T46" fmla="*/ 0 w 2374"/>
                <a:gd name="T47" fmla="*/ 0 h 1939"/>
                <a:gd name="T48" fmla="*/ 0 w 2374"/>
                <a:gd name="T49" fmla="*/ 0 h 1939"/>
                <a:gd name="T50" fmla="*/ 0 w 2374"/>
                <a:gd name="T51" fmla="*/ 0 h 1939"/>
                <a:gd name="T52" fmla="*/ 0 w 2374"/>
                <a:gd name="T53" fmla="*/ 0 h 1939"/>
                <a:gd name="T54" fmla="*/ 0 w 2374"/>
                <a:gd name="T55" fmla="*/ 0 h 1939"/>
                <a:gd name="T56" fmla="*/ 0 w 2374"/>
                <a:gd name="T57" fmla="*/ 0 h 1939"/>
                <a:gd name="T58" fmla="*/ 0 w 2374"/>
                <a:gd name="T59" fmla="*/ 0 h 1939"/>
                <a:gd name="T60" fmla="*/ 0 w 2374"/>
                <a:gd name="T61" fmla="*/ 0 h 1939"/>
                <a:gd name="T62" fmla="*/ 0 w 2374"/>
                <a:gd name="T63" fmla="*/ 0 h 1939"/>
                <a:gd name="T64" fmla="*/ 0 w 2374"/>
                <a:gd name="T65" fmla="*/ 0 h 1939"/>
                <a:gd name="T66" fmla="*/ 0 w 2374"/>
                <a:gd name="T67" fmla="*/ 0 h 1939"/>
                <a:gd name="T68" fmla="*/ 0 w 2374"/>
                <a:gd name="T69" fmla="*/ 0 h 1939"/>
                <a:gd name="T70" fmla="*/ 0 w 2374"/>
                <a:gd name="T71" fmla="*/ 0 h 1939"/>
                <a:gd name="T72" fmla="*/ 0 w 2374"/>
                <a:gd name="T73" fmla="*/ 0 h 1939"/>
                <a:gd name="T74" fmla="*/ 0 w 2374"/>
                <a:gd name="T75" fmla="*/ 0 h 1939"/>
                <a:gd name="T76" fmla="*/ 0 w 2374"/>
                <a:gd name="T77" fmla="*/ 0 h 1939"/>
                <a:gd name="T78" fmla="*/ 0 w 2374"/>
                <a:gd name="T79" fmla="*/ 0 h 1939"/>
                <a:gd name="T80" fmla="*/ 0 w 2374"/>
                <a:gd name="T81" fmla="*/ 0 h 1939"/>
                <a:gd name="T82" fmla="*/ 0 w 2374"/>
                <a:gd name="T83" fmla="*/ 0 h 1939"/>
                <a:gd name="T84" fmla="*/ 0 w 2374"/>
                <a:gd name="T85" fmla="*/ 0 h 1939"/>
                <a:gd name="T86" fmla="*/ 0 w 2374"/>
                <a:gd name="T87" fmla="*/ 0 h 1939"/>
                <a:gd name="T88" fmla="*/ 0 w 2374"/>
                <a:gd name="T89" fmla="*/ 0 h 1939"/>
                <a:gd name="T90" fmla="*/ 0 w 2374"/>
                <a:gd name="T91" fmla="*/ 0 h 1939"/>
                <a:gd name="T92" fmla="*/ 0 w 2374"/>
                <a:gd name="T93" fmla="*/ 0 h 1939"/>
                <a:gd name="T94" fmla="*/ 0 w 2374"/>
                <a:gd name="T95" fmla="*/ 0 h 1939"/>
                <a:gd name="T96" fmla="*/ 0 w 2374"/>
                <a:gd name="T97" fmla="*/ 0 h 1939"/>
                <a:gd name="T98" fmla="*/ 0 w 2374"/>
                <a:gd name="T99" fmla="*/ 0 h 1939"/>
                <a:gd name="T100" fmla="*/ 0 w 2374"/>
                <a:gd name="T101" fmla="*/ 0 h 1939"/>
                <a:gd name="T102" fmla="*/ 0 w 2374"/>
                <a:gd name="T103" fmla="*/ 0 h 1939"/>
                <a:gd name="T104" fmla="*/ 0 w 2374"/>
                <a:gd name="T105" fmla="*/ 0 h 1939"/>
                <a:gd name="T106" fmla="*/ 0 w 2374"/>
                <a:gd name="T107" fmla="*/ 0 h 1939"/>
                <a:gd name="T108" fmla="*/ 0 w 2374"/>
                <a:gd name="T109" fmla="*/ 0 h 1939"/>
                <a:gd name="T110" fmla="*/ 0 w 2374"/>
                <a:gd name="T111" fmla="*/ 0 h 1939"/>
                <a:gd name="T112" fmla="*/ 0 w 2374"/>
                <a:gd name="T113" fmla="*/ 0 h 1939"/>
                <a:gd name="T114" fmla="*/ 0 w 2374"/>
                <a:gd name="T115" fmla="*/ 0 h 1939"/>
                <a:gd name="T116" fmla="*/ 0 w 2374"/>
                <a:gd name="T117" fmla="*/ 0 h 1939"/>
                <a:gd name="T118" fmla="*/ 0 w 2374"/>
                <a:gd name="T119" fmla="*/ 0 h 1939"/>
                <a:gd name="T120" fmla="*/ 0 w 2374"/>
                <a:gd name="T121" fmla="*/ 0 h 1939"/>
                <a:gd name="T122" fmla="*/ 0 w 2374"/>
                <a:gd name="T123" fmla="*/ 0 h 193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374"/>
                <a:gd name="T187" fmla="*/ 0 h 1939"/>
                <a:gd name="T188" fmla="*/ 2374 w 2374"/>
                <a:gd name="T189" fmla="*/ 1939 h 193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374" h="1939">
                  <a:moveTo>
                    <a:pt x="2374" y="349"/>
                  </a:moveTo>
                  <a:lnTo>
                    <a:pt x="2374" y="323"/>
                  </a:lnTo>
                  <a:lnTo>
                    <a:pt x="2374" y="298"/>
                  </a:lnTo>
                  <a:lnTo>
                    <a:pt x="2373" y="272"/>
                  </a:lnTo>
                  <a:lnTo>
                    <a:pt x="2372" y="247"/>
                  </a:lnTo>
                  <a:lnTo>
                    <a:pt x="2370" y="221"/>
                  </a:lnTo>
                  <a:lnTo>
                    <a:pt x="2367" y="196"/>
                  </a:lnTo>
                  <a:lnTo>
                    <a:pt x="2365" y="171"/>
                  </a:lnTo>
                  <a:lnTo>
                    <a:pt x="2363" y="146"/>
                  </a:lnTo>
                  <a:lnTo>
                    <a:pt x="2328" y="108"/>
                  </a:lnTo>
                  <a:lnTo>
                    <a:pt x="2294" y="71"/>
                  </a:lnTo>
                  <a:lnTo>
                    <a:pt x="2257" y="34"/>
                  </a:lnTo>
                  <a:lnTo>
                    <a:pt x="2220" y="0"/>
                  </a:lnTo>
                  <a:lnTo>
                    <a:pt x="2230" y="43"/>
                  </a:lnTo>
                  <a:lnTo>
                    <a:pt x="2238" y="85"/>
                  </a:lnTo>
                  <a:lnTo>
                    <a:pt x="2245" y="128"/>
                  </a:lnTo>
                  <a:lnTo>
                    <a:pt x="2251" y="171"/>
                  </a:lnTo>
                  <a:lnTo>
                    <a:pt x="2256" y="215"/>
                  </a:lnTo>
                  <a:lnTo>
                    <a:pt x="2258" y="259"/>
                  </a:lnTo>
                  <a:lnTo>
                    <a:pt x="2261" y="304"/>
                  </a:lnTo>
                  <a:lnTo>
                    <a:pt x="2262" y="349"/>
                  </a:lnTo>
                  <a:lnTo>
                    <a:pt x="2259" y="425"/>
                  </a:lnTo>
                  <a:lnTo>
                    <a:pt x="2254" y="499"/>
                  </a:lnTo>
                  <a:lnTo>
                    <a:pt x="2244" y="573"/>
                  </a:lnTo>
                  <a:lnTo>
                    <a:pt x="2231" y="645"/>
                  </a:lnTo>
                  <a:lnTo>
                    <a:pt x="2214" y="718"/>
                  </a:lnTo>
                  <a:lnTo>
                    <a:pt x="2195" y="788"/>
                  </a:lnTo>
                  <a:lnTo>
                    <a:pt x="2172" y="857"/>
                  </a:lnTo>
                  <a:lnTo>
                    <a:pt x="2146" y="923"/>
                  </a:lnTo>
                  <a:lnTo>
                    <a:pt x="2116" y="988"/>
                  </a:lnTo>
                  <a:lnTo>
                    <a:pt x="2083" y="1052"/>
                  </a:lnTo>
                  <a:lnTo>
                    <a:pt x="2047" y="1114"/>
                  </a:lnTo>
                  <a:lnTo>
                    <a:pt x="2009" y="1175"/>
                  </a:lnTo>
                  <a:lnTo>
                    <a:pt x="1968" y="1232"/>
                  </a:lnTo>
                  <a:lnTo>
                    <a:pt x="1924" y="1287"/>
                  </a:lnTo>
                  <a:lnTo>
                    <a:pt x="1878" y="1342"/>
                  </a:lnTo>
                  <a:lnTo>
                    <a:pt x="1829" y="1393"/>
                  </a:lnTo>
                  <a:lnTo>
                    <a:pt x="1778" y="1442"/>
                  </a:lnTo>
                  <a:lnTo>
                    <a:pt x="1725" y="1488"/>
                  </a:lnTo>
                  <a:lnTo>
                    <a:pt x="1669" y="1532"/>
                  </a:lnTo>
                  <a:lnTo>
                    <a:pt x="1611" y="1573"/>
                  </a:lnTo>
                  <a:lnTo>
                    <a:pt x="1550" y="1611"/>
                  </a:lnTo>
                  <a:lnTo>
                    <a:pt x="1489" y="1647"/>
                  </a:lnTo>
                  <a:lnTo>
                    <a:pt x="1426" y="1680"/>
                  </a:lnTo>
                  <a:lnTo>
                    <a:pt x="1360" y="1709"/>
                  </a:lnTo>
                  <a:lnTo>
                    <a:pt x="1293" y="1736"/>
                  </a:lnTo>
                  <a:lnTo>
                    <a:pt x="1224" y="1759"/>
                  </a:lnTo>
                  <a:lnTo>
                    <a:pt x="1154" y="1779"/>
                  </a:lnTo>
                  <a:lnTo>
                    <a:pt x="1083" y="1795"/>
                  </a:lnTo>
                  <a:lnTo>
                    <a:pt x="1011" y="1808"/>
                  </a:lnTo>
                  <a:lnTo>
                    <a:pt x="936" y="1818"/>
                  </a:lnTo>
                  <a:lnTo>
                    <a:pt x="861" y="1824"/>
                  </a:lnTo>
                  <a:lnTo>
                    <a:pt x="785" y="1825"/>
                  </a:lnTo>
                  <a:lnTo>
                    <a:pt x="732" y="1824"/>
                  </a:lnTo>
                  <a:lnTo>
                    <a:pt x="679" y="1821"/>
                  </a:lnTo>
                  <a:lnTo>
                    <a:pt x="625" y="1817"/>
                  </a:lnTo>
                  <a:lnTo>
                    <a:pt x="573" y="1810"/>
                  </a:lnTo>
                  <a:lnTo>
                    <a:pt x="521" y="1801"/>
                  </a:lnTo>
                  <a:lnTo>
                    <a:pt x="470" y="1792"/>
                  </a:lnTo>
                  <a:lnTo>
                    <a:pt x="419" y="1780"/>
                  </a:lnTo>
                  <a:lnTo>
                    <a:pt x="369" y="1766"/>
                  </a:lnTo>
                  <a:lnTo>
                    <a:pt x="320" y="1750"/>
                  </a:lnTo>
                  <a:lnTo>
                    <a:pt x="272" y="1734"/>
                  </a:lnTo>
                  <a:lnTo>
                    <a:pt x="224" y="1715"/>
                  </a:lnTo>
                  <a:lnTo>
                    <a:pt x="178" y="1694"/>
                  </a:lnTo>
                  <a:lnTo>
                    <a:pt x="132" y="1673"/>
                  </a:lnTo>
                  <a:lnTo>
                    <a:pt x="87" y="1649"/>
                  </a:lnTo>
                  <a:lnTo>
                    <a:pt x="43" y="1624"/>
                  </a:lnTo>
                  <a:lnTo>
                    <a:pt x="0" y="1598"/>
                  </a:lnTo>
                  <a:lnTo>
                    <a:pt x="10" y="1622"/>
                  </a:lnTo>
                  <a:lnTo>
                    <a:pt x="20" y="1646"/>
                  </a:lnTo>
                  <a:lnTo>
                    <a:pt x="32" y="1668"/>
                  </a:lnTo>
                  <a:lnTo>
                    <a:pt x="43" y="1692"/>
                  </a:lnTo>
                  <a:lnTo>
                    <a:pt x="55" y="1715"/>
                  </a:lnTo>
                  <a:lnTo>
                    <a:pt x="68" y="1737"/>
                  </a:lnTo>
                  <a:lnTo>
                    <a:pt x="81" y="1759"/>
                  </a:lnTo>
                  <a:lnTo>
                    <a:pt x="94" y="1781"/>
                  </a:lnTo>
                  <a:lnTo>
                    <a:pt x="133" y="1799"/>
                  </a:lnTo>
                  <a:lnTo>
                    <a:pt x="173" y="1817"/>
                  </a:lnTo>
                  <a:lnTo>
                    <a:pt x="214" y="1833"/>
                  </a:lnTo>
                  <a:lnTo>
                    <a:pt x="255" y="1849"/>
                  </a:lnTo>
                  <a:lnTo>
                    <a:pt x="297" y="1862"/>
                  </a:lnTo>
                  <a:lnTo>
                    <a:pt x="339" y="1875"/>
                  </a:lnTo>
                  <a:lnTo>
                    <a:pt x="382" y="1887"/>
                  </a:lnTo>
                  <a:lnTo>
                    <a:pt x="425" y="1897"/>
                  </a:lnTo>
                  <a:lnTo>
                    <a:pt x="469" y="1907"/>
                  </a:lnTo>
                  <a:lnTo>
                    <a:pt x="512" y="1915"/>
                  </a:lnTo>
                  <a:lnTo>
                    <a:pt x="558" y="1922"/>
                  </a:lnTo>
                  <a:lnTo>
                    <a:pt x="601" y="1928"/>
                  </a:lnTo>
                  <a:lnTo>
                    <a:pt x="648" y="1933"/>
                  </a:lnTo>
                  <a:lnTo>
                    <a:pt x="693" y="1937"/>
                  </a:lnTo>
                  <a:lnTo>
                    <a:pt x="739" y="1939"/>
                  </a:lnTo>
                  <a:lnTo>
                    <a:pt x="785" y="1939"/>
                  </a:lnTo>
                  <a:lnTo>
                    <a:pt x="867" y="1937"/>
                  </a:lnTo>
                  <a:lnTo>
                    <a:pt x="948" y="1931"/>
                  </a:lnTo>
                  <a:lnTo>
                    <a:pt x="1027" y="1921"/>
                  </a:lnTo>
                  <a:lnTo>
                    <a:pt x="1105" y="1907"/>
                  </a:lnTo>
                  <a:lnTo>
                    <a:pt x="1183" y="1889"/>
                  </a:lnTo>
                  <a:lnTo>
                    <a:pt x="1258" y="1868"/>
                  </a:lnTo>
                  <a:lnTo>
                    <a:pt x="1332" y="1843"/>
                  </a:lnTo>
                  <a:lnTo>
                    <a:pt x="1404" y="1814"/>
                  </a:lnTo>
                  <a:lnTo>
                    <a:pt x="1474" y="1782"/>
                  </a:lnTo>
                  <a:lnTo>
                    <a:pt x="1543" y="1747"/>
                  </a:lnTo>
                  <a:lnTo>
                    <a:pt x="1610" y="1709"/>
                  </a:lnTo>
                  <a:lnTo>
                    <a:pt x="1674" y="1667"/>
                  </a:lnTo>
                  <a:lnTo>
                    <a:pt x="1736" y="1623"/>
                  </a:lnTo>
                  <a:lnTo>
                    <a:pt x="1797" y="1576"/>
                  </a:lnTo>
                  <a:lnTo>
                    <a:pt x="1854" y="1526"/>
                  </a:lnTo>
                  <a:lnTo>
                    <a:pt x="1910" y="1473"/>
                  </a:lnTo>
                  <a:lnTo>
                    <a:pt x="1962" y="1418"/>
                  </a:lnTo>
                  <a:lnTo>
                    <a:pt x="2012" y="1360"/>
                  </a:lnTo>
                  <a:lnTo>
                    <a:pt x="2059" y="1300"/>
                  </a:lnTo>
                  <a:lnTo>
                    <a:pt x="2104" y="1238"/>
                  </a:lnTo>
                  <a:lnTo>
                    <a:pt x="2144" y="1174"/>
                  </a:lnTo>
                  <a:lnTo>
                    <a:pt x="2184" y="1107"/>
                  </a:lnTo>
                  <a:lnTo>
                    <a:pt x="2218" y="1038"/>
                  </a:lnTo>
                  <a:lnTo>
                    <a:pt x="2250" y="967"/>
                  </a:lnTo>
                  <a:lnTo>
                    <a:pt x="2278" y="896"/>
                  </a:lnTo>
                  <a:lnTo>
                    <a:pt x="2303" y="821"/>
                  </a:lnTo>
                  <a:lnTo>
                    <a:pt x="2325" y="746"/>
                  </a:lnTo>
                  <a:lnTo>
                    <a:pt x="2342" y="669"/>
                  </a:lnTo>
                  <a:lnTo>
                    <a:pt x="2357" y="591"/>
                  </a:lnTo>
                  <a:lnTo>
                    <a:pt x="2367" y="511"/>
                  </a:lnTo>
                  <a:lnTo>
                    <a:pt x="2373" y="431"/>
                  </a:lnTo>
                  <a:lnTo>
                    <a:pt x="2374" y="349"/>
                  </a:lnTo>
                  <a:close/>
                </a:path>
              </a:pathLst>
            </a:custGeom>
            <a:solidFill>
              <a:srgbClr val="7A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7" name="Freeform 74">
              <a:extLst>
                <a:ext uri="{FF2B5EF4-FFF2-40B4-BE49-F238E27FC236}">
                  <a16:creationId xmlns:a16="http://schemas.microsoft.com/office/drawing/2014/main" id="{DCAA353E-010C-4F34-91D4-CE7B51074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2727"/>
              <a:ext cx="589" cy="486"/>
            </a:xfrm>
            <a:custGeom>
              <a:avLst/>
              <a:gdLst>
                <a:gd name="T0" fmla="*/ 0 w 2354"/>
                <a:gd name="T1" fmla="*/ 0 h 1945"/>
                <a:gd name="T2" fmla="*/ 0 w 2354"/>
                <a:gd name="T3" fmla="*/ 0 h 1945"/>
                <a:gd name="T4" fmla="*/ 0 w 2354"/>
                <a:gd name="T5" fmla="*/ 0 h 1945"/>
                <a:gd name="T6" fmla="*/ 0 w 2354"/>
                <a:gd name="T7" fmla="*/ 0 h 1945"/>
                <a:gd name="T8" fmla="*/ 0 w 2354"/>
                <a:gd name="T9" fmla="*/ 0 h 1945"/>
                <a:gd name="T10" fmla="*/ 0 w 2354"/>
                <a:gd name="T11" fmla="*/ 0 h 1945"/>
                <a:gd name="T12" fmla="*/ 0 w 2354"/>
                <a:gd name="T13" fmla="*/ 0 h 1945"/>
                <a:gd name="T14" fmla="*/ 0 w 2354"/>
                <a:gd name="T15" fmla="*/ 0 h 1945"/>
                <a:gd name="T16" fmla="*/ 0 w 2354"/>
                <a:gd name="T17" fmla="*/ 0 h 1945"/>
                <a:gd name="T18" fmla="*/ 0 w 2354"/>
                <a:gd name="T19" fmla="*/ 0 h 1945"/>
                <a:gd name="T20" fmla="*/ 0 w 2354"/>
                <a:gd name="T21" fmla="*/ 0 h 1945"/>
                <a:gd name="T22" fmla="*/ 0 w 2354"/>
                <a:gd name="T23" fmla="*/ 0 h 1945"/>
                <a:gd name="T24" fmla="*/ 0 w 2354"/>
                <a:gd name="T25" fmla="*/ 0 h 1945"/>
                <a:gd name="T26" fmla="*/ 0 w 2354"/>
                <a:gd name="T27" fmla="*/ 0 h 1945"/>
                <a:gd name="T28" fmla="*/ 0 w 2354"/>
                <a:gd name="T29" fmla="*/ 0 h 1945"/>
                <a:gd name="T30" fmla="*/ 0 w 2354"/>
                <a:gd name="T31" fmla="*/ 0 h 1945"/>
                <a:gd name="T32" fmla="*/ 0 w 2354"/>
                <a:gd name="T33" fmla="*/ 0 h 1945"/>
                <a:gd name="T34" fmla="*/ 0 w 2354"/>
                <a:gd name="T35" fmla="*/ 0 h 1945"/>
                <a:gd name="T36" fmla="*/ 0 w 2354"/>
                <a:gd name="T37" fmla="*/ 0 h 1945"/>
                <a:gd name="T38" fmla="*/ 0 w 2354"/>
                <a:gd name="T39" fmla="*/ 0 h 1945"/>
                <a:gd name="T40" fmla="*/ 0 w 2354"/>
                <a:gd name="T41" fmla="*/ 0 h 1945"/>
                <a:gd name="T42" fmla="*/ 0 w 2354"/>
                <a:gd name="T43" fmla="*/ 0 h 1945"/>
                <a:gd name="T44" fmla="*/ 0 w 2354"/>
                <a:gd name="T45" fmla="*/ 0 h 1945"/>
                <a:gd name="T46" fmla="*/ 0 w 2354"/>
                <a:gd name="T47" fmla="*/ 0 h 1945"/>
                <a:gd name="T48" fmla="*/ 0 w 2354"/>
                <a:gd name="T49" fmla="*/ 0 h 1945"/>
                <a:gd name="T50" fmla="*/ 0 w 2354"/>
                <a:gd name="T51" fmla="*/ 0 h 1945"/>
                <a:gd name="T52" fmla="*/ 0 w 2354"/>
                <a:gd name="T53" fmla="*/ 0 h 1945"/>
                <a:gd name="T54" fmla="*/ 0 w 2354"/>
                <a:gd name="T55" fmla="*/ 0 h 1945"/>
                <a:gd name="T56" fmla="*/ 0 w 2354"/>
                <a:gd name="T57" fmla="*/ 0 h 1945"/>
                <a:gd name="T58" fmla="*/ 0 w 2354"/>
                <a:gd name="T59" fmla="*/ 0 h 1945"/>
                <a:gd name="T60" fmla="*/ 0 w 2354"/>
                <a:gd name="T61" fmla="*/ 0 h 1945"/>
                <a:gd name="T62" fmla="*/ 0 w 2354"/>
                <a:gd name="T63" fmla="*/ 0 h 1945"/>
                <a:gd name="T64" fmla="*/ 0 w 2354"/>
                <a:gd name="T65" fmla="*/ 0 h 1945"/>
                <a:gd name="T66" fmla="*/ 0 w 2354"/>
                <a:gd name="T67" fmla="*/ 0 h 1945"/>
                <a:gd name="T68" fmla="*/ 0 w 2354"/>
                <a:gd name="T69" fmla="*/ 0 h 1945"/>
                <a:gd name="T70" fmla="*/ 0 w 2354"/>
                <a:gd name="T71" fmla="*/ 0 h 1945"/>
                <a:gd name="T72" fmla="*/ 0 w 2354"/>
                <a:gd name="T73" fmla="*/ 0 h 1945"/>
                <a:gd name="T74" fmla="*/ 0 w 2354"/>
                <a:gd name="T75" fmla="*/ 0 h 1945"/>
                <a:gd name="T76" fmla="*/ 0 w 2354"/>
                <a:gd name="T77" fmla="*/ 0 h 1945"/>
                <a:gd name="T78" fmla="*/ 0 w 2354"/>
                <a:gd name="T79" fmla="*/ 0 h 1945"/>
                <a:gd name="T80" fmla="*/ 0 w 2354"/>
                <a:gd name="T81" fmla="*/ 0 h 1945"/>
                <a:gd name="T82" fmla="*/ 0 w 2354"/>
                <a:gd name="T83" fmla="*/ 0 h 1945"/>
                <a:gd name="T84" fmla="*/ 0 w 2354"/>
                <a:gd name="T85" fmla="*/ 0 h 1945"/>
                <a:gd name="T86" fmla="*/ 0 w 2354"/>
                <a:gd name="T87" fmla="*/ 0 h 1945"/>
                <a:gd name="T88" fmla="*/ 0 w 2354"/>
                <a:gd name="T89" fmla="*/ 0 h 1945"/>
                <a:gd name="T90" fmla="*/ 0 w 2354"/>
                <a:gd name="T91" fmla="*/ 0 h 1945"/>
                <a:gd name="T92" fmla="*/ 0 w 2354"/>
                <a:gd name="T93" fmla="*/ 0 h 1945"/>
                <a:gd name="T94" fmla="*/ 0 w 2354"/>
                <a:gd name="T95" fmla="*/ 0 h 1945"/>
                <a:gd name="T96" fmla="*/ 0 w 2354"/>
                <a:gd name="T97" fmla="*/ 0 h 1945"/>
                <a:gd name="T98" fmla="*/ 0 w 2354"/>
                <a:gd name="T99" fmla="*/ 0 h 1945"/>
                <a:gd name="T100" fmla="*/ 0 w 2354"/>
                <a:gd name="T101" fmla="*/ 0 h 1945"/>
                <a:gd name="T102" fmla="*/ 0 w 2354"/>
                <a:gd name="T103" fmla="*/ 0 h 1945"/>
                <a:gd name="T104" fmla="*/ 0 w 2354"/>
                <a:gd name="T105" fmla="*/ 0 h 1945"/>
                <a:gd name="T106" fmla="*/ 0 w 2354"/>
                <a:gd name="T107" fmla="*/ 0 h 1945"/>
                <a:gd name="T108" fmla="*/ 0 w 2354"/>
                <a:gd name="T109" fmla="*/ 0 h 1945"/>
                <a:gd name="T110" fmla="*/ 0 w 2354"/>
                <a:gd name="T111" fmla="*/ 0 h 1945"/>
                <a:gd name="T112" fmla="*/ 0 w 2354"/>
                <a:gd name="T113" fmla="*/ 0 h 1945"/>
                <a:gd name="T114" fmla="*/ 0 w 2354"/>
                <a:gd name="T115" fmla="*/ 0 h 1945"/>
                <a:gd name="T116" fmla="*/ 0 w 2354"/>
                <a:gd name="T117" fmla="*/ 0 h 1945"/>
                <a:gd name="T118" fmla="*/ 0 w 2354"/>
                <a:gd name="T119" fmla="*/ 0 h 1945"/>
                <a:gd name="T120" fmla="*/ 0 w 2354"/>
                <a:gd name="T121" fmla="*/ 0 h 1945"/>
                <a:gd name="T122" fmla="*/ 0 w 2354"/>
                <a:gd name="T123" fmla="*/ 0 h 194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354"/>
                <a:gd name="T187" fmla="*/ 0 h 1945"/>
                <a:gd name="T188" fmla="*/ 2354 w 2354"/>
                <a:gd name="T189" fmla="*/ 1945 h 194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354" h="1945">
                  <a:moveTo>
                    <a:pt x="2354" y="412"/>
                  </a:moveTo>
                  <a:lnTo>
                    <a:pt x="2353" y="376"/>
                  </a:lnTo>
                  <a:lnTo>
                    <a:pt x="2351" y="341"/>
                  </a:lnTo>
                  <a:lnTo>
                    <a:pt x="2350" y="305"/>
                  </a:lnTo>
                  <a:lnTo>
                    <a:pt x="2347" y="271"/>
                  </a:lnTo>
                  <a:lnTo>
                    <a:pt x="2343" y="235"/>
                  </a:lnTo>
                  <a:lnTo>
                    <a:pt x="2338" y="201"/>
                  </a:lnTo>
                  <a:lnTo>
                    <a:pt x="2334" y="166"/>
                  </a:lnTo>
                  <a:lnTo>
                    <a:pt x="2328" y="133"/>
                  </a:lnTo>
                  <a:lnTo>
                    <a:pt x="2292" y="97"/>
                  </a:lnTo>
                  <a:lnTo>
                    <a:pt x="2256" y="64"/>
                  </a:lnTo>
                  <a:lnTo>
                    <a:pt x="2219" y="32"/>
                  </a:lnTo>
                  <a:lnTo>
                    <a:pt x="2179" y="0"/>
                  </a:lnTo>
                  <a:lnTo>
                    <a:pt x="2194" y="50"/>
                  </a:lnTo>
                  <a:lnTo>
                    <a:pt x="2205" y="100"/>
                  </a:lnTo>
                  <a:lnTo>
                    <a:pt x="2216" y="150"/>
                  </a:lnTo>
                  <a:lnTo>
                    <a:pt x="2224" y="201"/>
                  </a:lnTo>
                  <a:lnTo>
                    <a:pt x="2230" y="253"/>
                  </a:lnTo>
                  <a:lnTo>
                    <a:pt x="2236" y="305"/>
                  </a:lnTo>
                  <a:lnTo>
                    <a:pt x="2239" y="358"/>
                  </a:lnTo>
                  <a:lnTo>
                    <a:pt x="2240" y="412"/>
                  </a:lnTo>
                  <a:lnTo>
                    <a:pt x="2238" y="484"/>
                  </a:lnTo>
                  <a:lnTo>
                    <a:pt x="2233" y="557"/>
                  </a:lnTo>
                  <a:lnTo>
                    <a:pt x="2223" y="628"/>
                  </a:lnTo>
                  <a:lnTo>
                    <a:pt x="2211" y="698"/>
                  </a:lnTo>
                  <a:lnTo>
                    <a:pt x="2195" y="767"/>
                  </a:lnTo>
                  <a:lnTo>
                    <a:pt x="2176" y="834"/>
                  </a:lnTo>
                  <a:lnTo>
                    <a:pt x="2153" y="900"/>
                  </a:lnTo>
                  <a:lnTo>
                    <a:pt x="2128" y="964"/>
                  </a:lnTo>
                  <a:lnTo>
                    <a:pt x="2100" y="1028"/>
                  </a:lnTo>
                  <a:lnTo>
                    <a:pt x="2068" y="1088"/>
                  </a:lnTo>
                  <a:lnTo>
                    <a:pt x="2035" y="1148"/>
                  </a:lnTo>
                  <a:lnTo>
                    <a:pt x="1997" y="1206"/>
                  </a:lnTo>
                  <a:lnTo>
                    <a:pt x="1958" y="1261"/>
                  </a:lnTo>
                  <a:lnTo>
                    <a:pt x="1916" y="1315"/>
                  </a:lnTo>
                  <a:lnTo>
                    <a:pt x="1871" y="1366"/>
                  </a:lnTo>
                  <a:lnTo>
                    <a:pt x="1824" y="1416"/>
                  </a:lnTo>
                  <a:lnTo>
                    <a:pt x="1775" y="1463"/>
                  </a:lnTo>
                  <a:lnTo>
                    <a:pt x="1723" y="1507"/>
                  </a:lnTo>
                  <a:lnTo>
                    <a:pt x="1669" y="1550"/>
                  </a:lnTo>
                  <a:lnTo>
                    <a:pt x="1614" y="1589"/>
                  </a:lnTo>
                  <a:lnTo>
                    <a:pt x="1557" y="1626"/>
                  </a:lnTo>
                  <a:lnTo>
                    <a:pt x="1497" y="1660"/>
                  </a:lnTo>
                  <a:lnTo>
                    <a:pt x="1436" y="1691"/>
                  </a:lnTo>
                  <a:lnTo>
                    <a:pt x="1373" y="1720"/>
                  </a:lnTo>
                  <a:lnTo>
                    <a:pt x="1309" y="1746"/>
                  </a:lnTo>
                  <a:lnTo>
                    <a:pt x="1242" y="1768"/>
                  </a:lnTo>
                  <a:lnTo>
                    <a:pt x="1175" y="1787"/>
                  </a:lnTo>
                  <a:lnTo>
                    <a:pt x="1106" y="1803"/>
                  </a:lnTo>
                  <a:lnTo>
                    <a:pt x="1036" y="1816"/>
                  </a:lnTo>
                  <a:lnTo>
                    <a:pt x="965" y="1824"/>
                  </a:lnTo>
                  <a:lnTo>
                    <a:pt x="894" y="1830"/>
                  </a:lnTo>
                  <a:lnTo>
                    <a:pt x="820" y="1831"/>
                  </a:lnTo>
                  <a:lnTo>
                    <a:pt x="763" y="1831"/>
                  </a:lnTo>
                  <a:lnTo>
                    <a:pt x="706" y="1827"/>
                  </a:lnTo>
                  <a:lnTo>
                    <a:pt x="651" y="1822"/>
                  </a:lnTo>
                  <a:lnTo>
                    <a:pt x="596" y="1814"/>
                  </a:lnTo>
                  <a:lnTo>
                    <a:pt x="542" y="1804"/>
                  </a:lnTo>
                  <a:lnTo>
                    <a:pt x="487" y="1792"/>
                  </a:lnTo>
                  <a:lnTo>
                    <a:pt x="434" y="1779"/>
                  </a:lnTo>
                  <a:lnTo>
                    <a:pt x="383" y="1762"/>
                  </a:lnTo>
                  <a:lnTo>
                    <a:pt x="330" y="1744"/>
                  </a:lnTo>
                  <a:lnTo>
                    <a:pt x="281" y="1725"/>
                  </a:lnTo>
                  <a:lnTo>
                    <a:pt x="231" y="1704"/>
                  </a:lnTo>
                  <a:lnTo>
                    <a:pt x="182" y="1680"/>
                  </a:lnTo>
                  <a:lnTo>
                    <a:pt x="135" y="1655"/>
                  </a:lnTo>
                  <a:lnTo>
                    <a:pt x="88" y="1628"/>
                  </a:lnTo>
                  <a:lnTo>
                    <a:pt x="43" y="1600"/>
                  </a:lnTo>
                  <a:lnTo>
                    <a:pt x="0" y="1570"/>
                  </a:lnTo>
                  <a:lnTo>
                    <a:pt x="8" y="1594"/>
                  </a:lnTo>
                  <a:lnTo>
                    <a:pt x="16" y="1617"/>
                  </a:lnTo>
                  <a:lnTo>
                    <a:pt x="26" y="1640"/>
                  </a:lnTo>
                  <a:lnTo>
                    <a:pt x="35" y="1664"/>
                  </a:lnTo>
                  <a:lnTo>
                    <a:pt x="45" y="1686"/>
                  </a:lnTo>
                  <a:lnTo>
                    <a:pt x="55" y="1709"/>
                  </a:lnTo>
                  <a:lnTo>
                    <a:pt x="66" y="1731"/>
                  </a:lnTo>
                  <a:lnTo>
                    <a:pt x="78" y="1753"/>
                  </a:lnTo>
                  <a:lnTo>
                    <a:pt x="119" y="1775"/>
                  </a:lnTo>
                  <a:lnTo>
                    <a:pt x="162" y="1797"/>
                  </a:lnTo>
                  <a:lnTo>
                    <a:pt x="205" y="1817"/>
                  </a:lnTo>
                  <a:lnTo>
                    <a:pt x="249" y="1835"/>
                  </a:lnTo>
                  <a:lnTo>
                    <a:pt x="292" y="1852"/>
                  </a:lnTo>
                  <a:lnTo>
                    <a:pt x="339" y="1868"/>
                  </a:lnTo>
                  <a:lnTo>
                    <a:pt x="384" y="1882"/>
                  </a:lnTo>
                  <a:lnTo>
                    <a:pt x="430" y="1895"/>
                  </a:lnTo>
                  <a:lnTo>
                    <a:pt x="477" y="1907"/>
                  </a:lnTo>
                  <a:lnTo>
                    <a:pt x="525" y="1916"/>
                  </a:lnTo>
                  <a:lnTo>
                    <a:pt x="572" y="1925"/>
                  </a:lnTo>
                  <a:lnTo>
                    <a:pt x="621" y="1932"/>
                  </a:lnTo>
                  <a:lnTo>
                    <a:pt x="671" y="1938"/>
                  </a:lnTo>
                  <a:lnTo>
                    <a:pt x="721" y="1941"/>
                  </a:lnTo>
                  <a:lnTo>
                    <a:pt x="770" y="1944"/>
                  </a:lnTo>
                  <a:lnTo>
                    <a:pt x="820" y="1945"/>
                  </a:lnTo>
                  <a:lnTo>
                    <a:pt x="900" y="1944"/>
                  </a:lnTo>
                  <a:lnTo>
                    <a:pt x="977" y="1938"/>
                  </a:lnTo>
                  <a:lnTo>
                    <a:pt x="1054" y="1927"/>
                  </a:lnTo>
                  <a:lnTo>
                    <a:pt x="1130" y="1914"/>
                  </a:lnTo>
                  <a:lnTo>
                    <a:pt x="1203" y="1898"/>
                  </a:lnTo>
                  <a:lnTo>
                    <a:pt x="1276" y="1876"/>
                  </a:lnTo>
                  <a:lnTo>
                    <a:pt x="1347" y="1852"/>
                  </a:lnTo>
                  <a:lnTo>
                    <a:pt x="1417" y="1825"/>
                  </a:lnTo>
                  <a:lnTo>
                    <a:pt x="1484" y="1794"/>
                  </a:lnTo>
                  <a:lnTo>
                    <a:pt x="1551" y="1760"/>
                  </a:lnTo>
                  <a:lnTo>
                    <a:pt x="1615" y="1723"/>
                  </a:lnTo>
                  <a:lnTo>
                    <a:pt x="1678" y="1683"/>
                  </a:lnTo>
                  <a:lnTo>
                    <a:pt x="1737" y="1640"/>
                  </a:lnTo>
                  <a:lnTo>
                    <a:pt x="1795" y="1595"/>
                  </a:lnTo>
                  <a:lnTo>
                    <a:pt x="1851" y="1546"/>
                  </a:lnTo>
                  <a:lnTo>
                    <a:pt x="1904" y="1496"/>
                  </a:lnTo>
                  <a:lnTo>
                    <a:pt x="1955" y="1443"/>
                  </a:lnTo>
                  <a:lnTo>
                    <a:pt x="2003" y="1387"/>
                  </a:lnTo>
                  <a:lnTo>
                    <a:pt x="2049" y="1329"/>
                  </a:lnTo>
                  <a:lnTo>
                    <a:pt x="2092" y="1269"/>
                  </a:lnTo>
                  <a:lnTo>
                    <a:pt x="2131" y="1207"/>
                  </a:lnTo>
                  <a:lnTo>
                    <a:pt x="2169" y="1143"/>
                  </a:lnTo>
                  <a:lnTo>
                    <a:pt x="2202" y="1076"/>
                  </a:lnTo>
                  <a:lnTo>
                    <a:pt x="2233" y="1009"/>
                  </a:lnTo>
                  <a:lnTo>
                    <a:pt x="2260" y="939"/>
                  </a:lnTo>
                  <a:lnTo>
                    <a:pt x="2284" y="867"/>
                  </a:lnTo>
                  <a:lnTo>
                    <a:pt x="2305" y="795"/>
                  </a:lnTo>
                  <a:lnTo>
                    <a:pt x="2322" y="720"/>
                  </a:lnTo>
                  <a:lnTo>
                    <a:pt x="2336" y="644"/>
                  </a:lnTo>
                  <a:lnTo>
                    <a:pt x="2345" y="568"/>
                  </a:lnTo>
                  <a:lnTo>
                    <a:pt x="2351" y="490"/>
                  </a:lnTo>
                  <a:lnTo>
                    <a:pt x="2354" y="412"/>
                  </a:lnTo>
                  <a:close/>
                </a:path>
              </a:pathLst>
            </a:custGeom>
            <a:solidFill>
              <a:srgbClr val="7D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8" name="Freeform 75">
              <a:extLst>
                <a:ext uri="{FF2B5EF4-FFF2-40B4-BE49-F238E27FC236}">
                  <a16:creationId xmlns:a16="http://schemas.microsoft.com/office/drawing/2014/main" id="{5E15A165-5597-4893-8054-2B016E23A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" y="2713"/>
              <a:ext cx="582" cy="486"/>
            </a:xfrm>
            <a:custGeom>
              <a:avLst/>
              <a:gdLst>
                <a:gd name="T0" fmla="*/ 0 w 2326"/>
                <a:gd name="T1" fmla="*/ 0 h 1944"/>
                <a:gd name="T2" fmla="*/ 0 w 2326"/>
                <a:gd name="T3" fmla="*/ 0 h 1944"/>
                <a:gd name="T4" fmla="*/ 0 w 2326"/>
                <a:gd name="T5" fmla="*/ 0 h 1944"/>
                <a:gd name="T6" fmla="*/ 0 w 2326"/>
                <a:gd name="T7" fmla="*/ 0 h 1944"/>
                <a:gd name="T8" fmla="*/ 0 w 2326"/>
                <a:gd name="T9" fmla="*/ 0 h 1944"/>
                <a:gd name="T10" fmla="*/ 0 w 2326"/>
                <a:gd name="T11" fmla="*/ 0 h 1944"/>
                <a:gd name="T12" fmla="*/ 0 w 2326"/>
                <a:gd name="T13" fmla="*/ 0 h 1944"/>
                <a:gd name="T14" fmla="*/ 0 w 2326"/>
                <a:gd name="T15" fmla="*/ 0 h 1944"/>
                <a:gd name="T16" fmla="*/ 0 w 2326"/>
                <a:gd name="T17" fmla="*/ 0 h 1944"/>
                <a:gd name="T18" fmla="*/ 0 w 2326"/>
                <a:gd name="T19" fmla="*/ 0 h 1944"/>
                <a:gd name="T20" fmla="*/ 0 w 2326"/>
                <a:gd name="T21" fmla="*/ 0 h 1944"/>
                <a:gd name="T22" fmla="*/ 0 w 2326"/>
                <a:gd name="T23" fmla="*/ 0 h 1944"/>
                <a:gd name="T24" fmla="*/ 0 w 2326"/>
                <a:gd name="T25" fmla="*/ 0 h 1944"/>
                <a:gd name="T26" fmla="*/ 0 w 2326"/>
                <a:gd name="T27" fmla="*/ 0 h 1944"/>
                <a:gd name="T28" fmla="*/ 0 w 2326"/>
                <a:gd name="T29" fmla="*/ 0 h 1944"/>
                <a:gd name="T30" fmla="*/ 0 w 2326"/>
                <a:gd name="T31" fmla="*/ 0 h 1944"/>
                <a:gd name="T32" fmla="*/ 0 w 2326"/>
                <a:gd name="T33" fmla="*/ 0 h 1944"/>
                <a:gd name="T34" fmla="*/ 0 w 2326"/>
                <a:gd name="T35" fmla="*/ 0 h 1944"/>
                <a:gd name="T36" fmla="*/ 0 w 2326"/>
                <a:gd name="T37" fmla="*/ 0 h 1944"/>
                <a:gd name="T38" fmla="*/ 0 w 2326"/>
                <a:gd name="T39" fmla="*/ 0 h 1944"/>
                <a:gd name="T40" fmla="*/ 0 w 2326"/>
                <a:gd name="T41" fmla="*/ 0 h 1944"/>
                <a:gd name="T42" fmla="*/ 0 w 2326"/>
                <a:gd name="T43" fmla="*/ 0 h 1944"/>
                <a:gd name="T44" fmla="*/ 0 w 2326"/>
                <a:gd name="T45" fmla="*/ 0 h 1944"/>
                <a:gd name="T46" fmla="*/ 0 w 2326"/>
                <a:gd name="T47" fmla="*/ 0 h 1944"/>
                <a:gd name="T48" fmla="*/ 0 w 2326"/>
                <a:gd name="T49" fmla="*/ 0 h 1944"/>
                <a:gd name="T50" fmla="*/ 0 w 2326"/>
                <a:gd name="T51" fmla="*/ 0 h 1944"/>
                <a:gd name="T52" fmla="*/ 0 w 2326"/>
                <a:gd name="T53" fmla="*/ 0 h 1944"/>
                <a:gd name="T54" fmla="*/ 0 w 2326"/>
                <a:gd name="T55" fmla="*/ 0 h 1944"/>
                <a:gd name="T56" fmla="*/ 0 w 2326"/>
                <a:gd name="T57" fmla="*/ 0 h 1944"/>
                <a:gd name="T58" fmla="*/ 0 w 2326"/>
                <a:gd name="T59" fmla="*/ 0 h 1944"/>
                <a:gd name="T60" fmla="*/ 0 w 2326"/>
                <a:gd name="T61" fmla="*/ 0 h 1944"/>
                <a:gd name="T62" fmla="*/ 0 w 2326"/>
                <a:gd name="T63" fmla="*/ 0 h 1944"/>
                <a:gd name="T64" fmla="*/ 0 w 2326"/>
                <a:gd name="T65" fmla="*/ 0 h 1944"/>
                <a:gd name="T66" fmla="*/ 0 w 2326"/>
                <a:gd name="T67" fmla="*/ 0 h 1944"/>
                <a:gd name="T68" fmla="*/ 0 w 2326"/>
                <a:gd name="T69" fmla="*/ 0 h 1944"/>
                <a:gd name="T70" fmla="*/ 0 w 2326"/>
                <a:gd name="T71" fmla="*/ 0 h 1944"/>
                <a:gd name="T72" fmla="*/ 0 w 2326"/>
                <a:gd name="T73" fmla="*/ 0 h 1944"/>
                <a:gd name="T74" fmla="*/ 0 w 2326"/>
                <a:gd name="T75" fmla="*/ 0 h 1944"/>
                <a:gd name="T76" fmla="*/ 0 w 2326"/>
                <a:gd name="T77" fmla="*/ 0 h 1944"/>
                <a:gd name="T78" fmla="*/ 0 w 2326"/>
                <a:gd name="T79" fmla="*/ 0 h 1944"/>
                <a:gd name="T80" fmla="*/ 0 w 2326"/>
                <a:gd name="T81" fmla="*/ 0 h 1944"/>
                <a:gd name="T82" fmla="*/ 0 w 2326"/>
                <a:gd name="T83" fmla="*/ 0 h 1944"/>
                <a:gd name="T84" fmla="*/ 0 w 2326"/>
                <a:gd name="T85" fmla="*/ 0 h 1944"/>
                <a:gd name="T86" fmla="*/ 0 w 2326"/>
                <a:gd name="T87" fmla="*/ 0 h 1944"/>
                <a:gd name="T88" fmla="*/ 0 w 2326"/>
                <a:gd name="T89" fmla="*/ 0 h 1944"/>
                <a:gd name="T90" fmla="*/ 0 w 2326"/>
                <a:gd name="T91" fmla="*/ 0 h 1944"/>
                <a:gd name="T92" fmla="*/ 0 w 2326"/>
                <a:gd name="T93" fmla="*/ 0 h 19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26"/>
                <a:gd name="T142" fmla="*/ 0 h 1944"/>
                <a:gd name="T143" fmla="*/ 2326 w 2326"/>
                <a:gd name="T144" fmla="*/ 1944 h 19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26" h="1944">
                  <a:moveTo>
                    <a:pt x="2326" y="468"/>
                  </a:moveTo>
                  <a:lnTo>
                    <a:pt x="2325" y="423"/>
                  </a:lnTo>
                  <a:lnTo>
                    <a:pt x="2322" y="378"/>
                  </a:lnTo>
                  <a:lnTo>
                    <a:pt x="2320" y="334"/>
                  </a:lnTo>
                  <a:lnTo>
                    <a:pt x="2315" y="290"/>
                  </a:lnTo>
                  <a:lnTo>
                    <a:pt x="2309" y="247"/>
                  </a:lnTo>
                  <a:lnTo>
                    <a:pt x="2302" y="204"/>
                  </a:lnTo>
                  <a:lnTo>
                    <a:pt x="2294" y="162"/>
                  </a:lnTo>
                  <a:lnTo>
                    <a:pt x="2284" y="119"/>
                  </a:lnTo>
                  <a:lnTo>
                    <a:pt x="2248" y="88"/>
                  </a:lnTo>
                  <a:lnTo>
                    <a:pt x="2210" y="57"/>
                  </a:lnTo>
                  <a:lnTo>
                    <a:pt x="2170" y="28"/>
                  </a:lnTo>
                  <a:lnTo>
                    <a:pt x="2130" y="0"/>
                  </a:lnTo>
                  <a:lnTo>
                    <a:pt x="2140" y="28"/>
                  </a:lnTo>
                  <a:lnTo>
                    <a:pt x="2149" y="55"/>
                  </a:lnTo>
                  <a:lnTo>
                    <a:pt x="2157" y="83"/>
                  </a:lnTo>
                  <a:lnTo>
                    <a:pt x="2165" y="112"/>
                  </a:lnTo>
                  <a:lnTo>
                    <a:pt x="2173" y="140"/>
                  </a:lnTo>
                  <a:lnTo>
                    <a:pt x="2179" y="169"/>
                  </a:lnTo>
                  <a:lnTo>
                    <a:pt x="2185" y="197"/>
                  </a:lnTo>
                  <a:lnTo>
                    <a:pt x="2191" y="227"/>
                  </a:lnTo>
                  <a:lnTo>
                    <a:pt x="2195" y="257"/>
                  </a:lnTo>
                  <a:lnTo>
                    <a:pt x="2200" y="286"/>
                  </a:lnTo>
                  <a:lnTo>
                    <a:pt x="2204" y="316"/>
                  </a:lnTo>
                  <a:lnTo>
                    <a:pt x="2206" y="346"/>
                  </a:lnTo>
                  <a:lnTo>
                    <a:pt x="2208" y="376"/>
                  </a:lnTo>
                  <a:lnTo>
                    <a:pt x="2211" y="406"/>
                  </a:lnTo>
                  <a:lnTo>
                    <a:pt x="2212" y="437"/>
                  </a:lnTo>
                  <a:lnTo>
                    <a:pt x="2212" y="468"/>
                  </a:lnTo>
                  <a:lnTo>
                    <a:pt x="2210" y="538"/>
                  </a:lnTo>
                  <a:lnTo>
                    <a:pt x="2205" y="607"/>
                  </a:lnTo>
                  <a:lnTo>
                    <a:pt x="2197" y="675"/>
                  </a:lnTo>
                  <a:lnTo>
                    <a:pt x="2185" y="742"/>
                  </a:lnTo>
                  <a:lnTo>
                    <a:pt x="2169" y="808"/>
                  </a:lnTo>
                  <a:lnTo>
                    <a:pt x="2150" y="872"/>
                  </a:lnTo>
                  <a:lnTo>
                    <a:pt x="2129" y="937"/>
                  </a:lnTo>
                  <a:lnTo>
                    <a:pt x="2105" y="998"/>
                  </a:lnTo>
                  <a:lnTo>
                    <a:pt x="2078" y="1059"/>
                  </a:lnTo>
                  <a:lnTo>
                    <a:pt x="2047" y="1117"/>
                  </a:lnTo>
                  <a:lnTo>
                    <a:pt x="2015" y="1174"/>
                  </a:lnTo>
                  <a:lnTo>
                    <a:pt x="1980" y="1230"/>
                  </a:lnTo>
                  <a:lnTo>
                    <a:pt x="1942" y="1283"/>
                  </a:lnTo>
                  <a:lnTo>
                    <a:pt x="1901" y="1334"/>
                  </a:lnTo>
                  <a:lnTo>
                    <a:pt x="1857" y="1384"/>
                  </a:lnTo>
                  <a:lnTo>
                    <a:pt x="1812" y="1431"/>
                  </a:lnTo>
                  <a:lnTo>
                    <a:pt x="1766" y="1476"/>
                  </a:lnTo>
                  <a:lnTo>
                    <a:pt x="1716" y="1519"/>
                  </a:lnTo>
                  <a:lnTo>
                    <a:pt x="1664" y="1560"/>
                  </a:lnTo>
                  <a:lnTo>
                    <a:pt x="1611" y="1598"/>
                  </a:lnTo>
                  <a:lnTo>
                    <a:pt x="1556" y="1633"/>
                  </a:lnTo>
                  <a:lnTo>
                    <a:pt x="1499" y="1666"/>
                  </a:lnTo>
                  <a:lnTo>
                    <a:pt x="1440" y="1696"/>
                  </a:lnTo>
                  <a:lnTo>
                    <a:pt x="1379" y="1723"/>
                  </a:lnTo>
                  <a:lnTo>
                    <a:pt x="1318" y="1748"/>
                  </a:lnTo>
                  <a:lnTo>
                    <a:pt x="1255" y="1770"/>
                  </a:lnTo>
                  <a:lnTo>
                    <a:pt x="1190" y="1787"/>
                  </a:lnTo>
                  <a:lnTo>
                    <a:pt x="1124" y="1803"/>
                  </a:lnTo>
                  <a:lnTo>
                    <a:pt x="1057" y="1815"/>
                  </a:lnTo>
                  <a:lnTo>
                    <a:pt x="989" y="1824"/>
                  </a:lnTo>
                  <a:lnTo>
                    <a:pt x="919" y="1829"/>
                  </a:lnTo>
                  <a:lnTo>
                    <a:pt x="849" y="1831"/>
                  </a:lnTo>
                  <a:lnTo>
                    <a:pt x="820" y="1830"/>
                  </a:lnTo>
                  <a:lnTo>
                    <a:pt x="790" y="1829"/>
                  </a:lnTo>
                  <a:lnTo>
                    <a:pt x="760" y="1828"/>
                  </a:lnTo>
                  <a:lnTo>
                    <a:pt x="731" y="1825"/>
                  </a:lnTo>
                  <a:lnTo>
                    <a:pt x="701" y="1823"/>
                  </a:lnTo>
                  <a:lnTo>
                    <a:pt x="671" y="1819"/>
                  </a:lnTo>
                  <a:lnTo>
                    <a:pt x="643" y="1815"/>
                  </a:lnTo>
                  <a:lnTo>
                    <a:pt x="614" y="1810"/>
                  </a:lnTo>
                  <a:lnTo>
                    <a:pt x="585" y="1805"/>
                  </a:lnTo>
                  <a:lnTo>
                    <a:pt x="557" y="1799"/>
                  </a:lnTo>
                  <a:lnTo>
                    <a:pt x="529" y="1793"/>
                  </a:lnTo>
                  <a:lnTo>
                    <a:pt x="501" y="1786"/>
                  </a:lnTo>
                  <a:lnTo>
                    <a:pt x="473" y="1778"/>
                  </a:lnTo>
                  <a:lnTo>
                    <a:pt x="446" y="1770"/>
                  </a:lnTo>
                  <a:lnTo>
                    <a:pt x="419" y="1761"/>
                  </a:lnTo>
                  <a:lnTo>
                    <a:pt x="391" y="1752"/>
                  </a:lnTo>
                  <a:lnTo>
                    <a:pt x="365" y="1742"/>
                  </a:lnTo>
                  <a:lnTo>
                    <a:pt x="338" y="1732"/>
                  </a:lnTo>
                  <a:lnTo>
                    <a:pt x="312" y="1721"/>
                  </a:lnTo>
                  <a:lnTo>
                    <a:pt x="286" y="1709"/>
                  </a:lnTo>
                  <a:lnTo>
                    <a:pt x="236" y="1685"/>
                  </a:lnTo>
                  <a:lnTo>
                    <a:pt x="186" y="1658"/>
                  </a:lnTo>
                  <a:lnTo>
                    <a:pt x="138" y="1630"/>
                  </a:lnTo>
                  <a:lnTo>
                    <a:pt x="90" y="1600"/>
                  </a:lnTo>
                  <a:lnTo>
                    <a:pt x="44" y="1568"/>
                  </a:lnTo>
                  <a:lnTo>
                    <a:pt x="0" y="1533"/>
                  </a:lnTo>
                  <a:lnTo>
                    <a:pt x="7" y="1557"/>
                  </a:lnTo>
                  <a:lnTo>
                    <a:pt x="13" y="1581"/>
                  </a:lnTo>
                  <a:lnTo>
                    <a:pt x="21" y="1603"/>
                  </a:lnTo>
                  <a:lnTo>
                    <a:pt x="29" y="1627"/>
                  </a:lnTo>
                  <a:lnTo>
                    <a:pt x="37" y="1650"/>
                  </a:lnTo>
                  <a:lnTo>
                    <a:pt x="45" y="1672"/>
                  </a:lnTo>
                  <a:lnTo>
                    <a:pt x="55" y="1695"/>
                  </a:lnTo>
                  <a:lnTo>
                    <a:pt x="64" y="1717"/>
                  </a:lnTo>
                  <a:lnTo>
                    <a:pt x="107" y="1743"/>
                  </a:lnTo>
                  <a:lnTo>
                    <a:pt x="151" y="1768"/>
                  </a:lnTo>
                  <a:lnTo>
                    <a:pt x="196" y="1792"/>
                  </a:lnTo>
                  <a:lnTo>
                    <a:pt x="242" y="1813"/>
                  </a:lnTo>
                  <a:lnTo>
                    <a:pt x="288" y="1834"/>
                  </a:lnTo>
                  <a:lnTo>
                    <a:pt x="336" y="1853"/>
                  </a:lnTo>
                  <a:lnTo>
                    <a:pt x="384" y="1869"/>
                  </a:lnTo>
                  <a:lnTo>
                    <a:pt x="433" y="1885"/>
                  </a:lnTo>
                  <a:lnTo>
                    <a:pt x="483" y="1899"/>
                  </a:lnTo>
                  <a:lnTo>
                    <a:pt x="534" y="1911"/>
                  </a:lnTo>
                  <a:lnTo>
                    <a:pt x="585" y="1920"/>
                  </a:lnTo>
                  <a:lnTo>
                    <a:pt x="637" y="1929"/>
                  </a:lnTo>
                  <a:lnTo>
                    <a:pt x="689" y="1936"/>
                  </a:lnTo>
                  <a:lnTo>
                    <a:pt x="743" y="1940"/>
                  </a:lnTo>
                  <a:lnTo>
                    <a:pt x="796" y="1944"/>
                  </a:lnTo>
                  <a:lnTo>
                    <a:pt x="849" y="1944"/>
                  </a:lnTo>
                  <a:lnTo>
                    <a:pt x="925" y="1943"/>
                  </a:lnTo>
                  <a:lnTo>
                    <a:pt x="1000" y="1937"/>
                  </a:lnTo>
                  <a:lnTo>
                    <a:pt x="1075" y="1927"/>
                  </a:lnTo>
                  <a:lnTo>
                    <a:pt x="1147" y="1914"/>
                  </a:lnTo>
                  <a:lnTo>
                    <a:pt x="1218" y="1898"/>
                  </a:lnTo>
                  <a:lnTo>
                    <a:pt x="1288" y="1878"/>
                  </a:lnTo>
                  <a:lnTo>
                    <a:pt x="1357" y="1855"/>
                  </a:lnTo>
                  <a:lnTo>
                    <a:pt x="1424" y="1829"/>
                  </a:lnTo>
                  <a:lnTo>
                    <a:pt x="1490" y="1799"/>
                  </a:lnTo>
                  <a:lnTo>
                    <a:pt x="1553" y="1766"/>
                  </a:lnTo>
                  <a:lnTo>
                    <a:pt x="1614" y="1730"/>
                  </a:lnTo>
                  <a:lnTo>
                    <a:pt x="1675" y="1692"/>
                  </a:lnTo>
                  <a:lnTo>
                    <a:pt x="1733" y="1651"/>
                  </a:lnTo>
                  <a:lnTo>
                    <a:pt x="1789" y="1607"/>
                  </a:lnTo>
                  <a:lnTo>
                    <a:pt x="1842" y="1561"/>
                  </a:lnTo>
                  <a:lnTo>
                    <a:pt x="1893" y="1512"/>
                  </a:lnTo>
                  <a:lnTo>
                    <a:pt x="1942" y="1461"/>
                  </a:lnTo>
                  <a:lnTo>
                    <a:pt x="1988" y="1406"/>
                  </a:lnTo>
                  <a:lnTo>
                    <a:pt x="2032" y="1351"/>
                  </a:lnTo>
                  <a:lnTo>
                    <a:pt x="2073" y="1294"/>
                  </a:lnTo>
                  <a:lnTo>
                    <a:pt x="2111" y="1233"/>
                  </a:lnTo>
                  <a:lnTo>
                    <a:pt x="2147" y="1171"/>
                  </a:lnTo>
                  <a:lnTo>
                    <a:pt x="2180" y="1107"/>
                  </a:lnTo>
                  <a:lnTo>
                    <a:pt x="2210" y="1042"/>
                  </a:lnTo>
                  <a:lnTo>
                    <a:pt x="2236" y="976"/>
                  </a:lnTo>
                  <a:lnTo>
                    <a:pt x="2259" y="907"/>
                  </a:lnTo>
                  <a:lnTo>
                    <a:pt x="2280" y="837"/>
                  </a:lnTo>
                  <a:lnTo>
                    <a:pt x="2295" y="764"/>
                  </a:lnTo>
                  <a:lnTo>
                    <a:pt x="2308" y="692"/>
                  </a:lnTo>
                  <a:lnTo>
                    <a:pt x="2318" y="618"/>
                  </a:lnTo>
                  <a:lnTo>
                    <a:pt x="2323" y="544"/>
                  </a:lnTo>
                  <a:lnTo>
                    <a:pt x="2326" y="468"/>
                  </a:lnTo>
                  <a:close/>
                </a:path>
              </a:pathLst>
            </a:custGeom>
            <a:solidFill>
              <a:srgbClr val="818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49" name="Freeform 76">
              <a:extLst>
                <a:ext uri="{FF2B5EF4-FFF2-40B4-BE49-F238E27FC236}">
                  <a16:creationId xmlns:a16="http://schemas.microsoft.com/office/drawing/2014/main" id="{AD6C05C6-2831-4C2C-9DD3-49EA0648D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2701"/>
              <a:ext cx="572" cy="484"/>
            </a:xfrm>
            <a:custGeom>
              <a:avLst/>
              <a:gdLst>
                <a:gd name="T0" fmla="*/ 0 w 2290"/>
                <a:gd name="T1" fmla="*/ 0 h 1937"/>
                <a:gd name="T2" fmla="*/ 0 w 2290"/>
                <a:gd name="T3" fmla="*/ 0 h 1937"/>
                <a:gd name="T4" fmla="*/ 0 w 2290"/>
                <a:gd name="T5" fmla="*/ 0 h 1937"/>
                <a:gd name="T6" fmla="*/ 0 w 2290"/>
                <a:gd name="T7" fmla="*/ 0 h 1937"/>
                <a:gd name="T8" fmla="*/ 0 w 2290"/>
                <a:gd name="T9" fmla="*/ 0 h 1937"/>
                <a:gd name="T10" fmla="*/ 0 w 2290"/>
                <a:gd name="T11" fmla="*/ 0 h 1937"/>
                <a:gd name="T12" fmla="*/ 0 w 2290"/>
                <a:gd name="T13" fmla="*/ 0 h 1937"/>
                <a:gd name="T14" fmla="*/ 0 w 2290"/>
                <a:gd name="T15" fmla="*/ 0 h 1937"/>
                <a:gd name="T16" fmla="*/ 0 w 2290"/>
                <a:gd name="T17" fmla="*/ 0 h 1937"/>
                <a:gd name="T18" fmla="*/ 0 w 2290"/>
                <a:gd name="T19" fmla="*/ 0 h 1937"/>
                <a:gd name="T20" fmla="*/ 0 w 2290"/>
                <a:gd name="T21" fmla="*/ 0 h 1937"/>
                <a:gd name="T22" fmla="*/ 0 w 2290"/>
                <a:gd name="T23" fmla="*/ 0 h 1937"/>
                <a:gd name="T24" fmla="*/ 0 w 2290"/>
                <a:gd name="T25" fmla="*/ 0 h 1937"/>
                <a:gd name="T26" fmla="*/ 0 w 2290"/>
                <a:gd name="T27" fmla="*/ 0 h 1937"/>
                <a:gd name="T28" fmla="*/ 0 w 2290"/>
                <a:gd name="T29" fmla="*/ 0 h 1937"/>
                <a:gd name="T30" fmla="*/ 0 w 2290"/>
                <a:gd name="T31" fmla="*/ 0 h 1937"/>
                <a:gd name="T32" fmla="*/ 0 w 2290"/>
                <a:gd name="T33" fmla="*/ 0 h 1937"/>
                <a:gd name="T34" fmla="*/ 0 w 2290"/>
                <a:gd name="T35" fmla="*/ 0 h 1937"/>
                <a:gd name="T36" fmla="*/ 0 w 2290"/>
                <a:gd name="T37" fmla="*/ 0 h 1937"/>
                <a:gd name="T38" fmla="*/ 0 w 2290"/>
                <a:gd name="T39" fmla="*/ 0 h 1937"/>
                <a:gd name="T40" fmla="*/ 0 w 2290"/>
                <a:gd name="T41" fmla="*/ 0 h 1937"/>
                <a:gd name="T42" fmla="*/ 0 w 2290"/>
                <a:gd name="T43" fmla="*/ 0 h 1937"/>
                <a:gd name="T44" fmla="*/ 0 w 2290"/>
                <a:gd name="T45" fmla="*/ 0 h 1937"/>
                <a:gd name="T46" fmla="*/ 0 w 2290"/>
                <a:gd name="T47" fmla="*/ 0 h 1937"/>
                <a:gd name="T48" fmla="*/ 0 w 2290"/>
                <a:gd name="T49" fmla="*/ 0 h 1937"/>
                <a:gd name="T50" fmla="*/ 0 w 2290"/>
                <a:gd name="T51" fmla="*/ 0 h 1937"/>
                <a:gd name="T52" fmla="*/ 0 w 2290"/>
                <a:gd name="T53" fmla="*/ 0 h 1937"/>
                <a:gd name="T54" fmla="*/ 0 w 2290"/>
                <a:gd name="T55" fmla="*/ 0 h 1937"/>
                <a:gd name="T56" fmla="*/ 0 w 2290"/>
                <a:gd name="T57" fmla="*/ 0 h 1937"/>
                <a:gd name="T58" fmla="*/ 0 w 2290"/>
                <a:gd name="T59" fmla="*/ 0 h 1937"/>
                <a:gd name="T60" fmla="*/ 0 w 2290"/>
                <a:gd name="T61" fmla="*/ 0 h 1937"/>
                <a:gd name="T62" fmla="*/ 0 w 2290"/>
                <a:gd name="T63" fmla="*/ 0 h 1937"/>
                <a:gd name="T64" fmla="*/ 0 w 2290"/>
                <a:gd name="T65" fmla="*/ 0 h 1937"/>
                <a:gd name="T66" fmla="*/ 0 w 2290"/>
                <a:gd name="T67" fmla="*/ 0 h 1937"/>
                <a:gd name="T68" fmla="*/ 0 w 2290"/>
                <a:gd name="T69" fmla="*/ 0 h 1937"/>
                <a:gd name="T70" fmla="*/ 0 w 2290"/>
                <a:gd name="T71" fmla="*/ 0 h 1937"/>
                <a:gd name="T72" fmla="*/ 0 w 2290"/>
                <a:gd name="T73" fmla="*/ 0 h 1937"/>
                <a:gd name="T74" fmla="*/ 0 w 2290"/>
                <a:gd name="T75" fmla="*/ 0 h 1937"/>
                <a:gd name="T76" fmla="*/ 0 w 2290"/>
                <a:gd name="T77" fmla="*/ 0 h 1937"/>
                <a:gd name="T78" fmla="*/ 0 w 2290"/>
                <a:gd name="T79" fmla="*/ 0 h 1937"/>
                <a:gd name="T80" fmla="*/ 0 w 2290"/>
                <a:gd name="T81" fmla="*/ 0 h 1937"/>
                <a:gd name="T82" fmla="*/ 0 w 2290"/>
                <a:gd name="T83" fmla="*/ 0 h 1937"/>
                <a:gd name="T84" fmla="*/ 0 w 2290"/>
                <a:gd name="T85" fmla="*/ 0 h 1937"/>
                <a:gd name="T86" fmla="*/ 0 w 2290"/>
                <a:gd name="T87" fmla="*/ 0 h 1937"/>
                <a:gd name="T88" fmla="*/ 0 w 2290"/>
                <a:gd name="T89" fmla="*/ 0 h 1937"/>
                <a:gd name="T90" fmla="*/ 0 w 2290"/>
                <a:gd name="T91" fmla="*/ 0 h 1937"/>
                <a:gd name="T92" fmla="*/ 0 w 2290"/>
                <a:gd name="T93" fmla="*/ 0 h 1937"/>
                <a:gd name="T94" fmla="*/ 0 w 2290"/>
                <a:gd name="T95" fmla="*/ 0 h 1937"/>
                <a:gd name="T96" fmla="*/ 0 w 2290"/>
                <a:gd name="T97" fmla="*/ 0 h 193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290"/>
                <a:gd name="T148" fmla="*/ 0 h 1937"/>
                <a:gd name="T149" fmla="*/ 2290 w 2290"/>
                <a:gd name="T150" fmla="*/ 1937 h 193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290" h="1937">
                  <a:moveTo>
                    <a:pt x="2290" y="518"/>
                  </a:moveTo>
                  <a:lnTo>
                    <a:pt x="2289" y="464"/>
                  </a:lnTo>
                  <a:lnTo>
                    <a:pt x="2286" y="411"/>
                  </a:lnTo>
                  <a:lnTo>
                    <a:pt x="2280" y="359"/>
                  </a:lnTo>
                  <a:lnTo>
                    <a:pt x="2274" y="307"/>
                  </a:lnTo>
                  <a:lnTo>
                    <a:pt x="2266" y="256"/>
                  </a:lnTo>
                  <a:lnTo>
                    <a:pt x="2255" y="206"/>
                  </a:lnTo>
                  <a:lnTo>
                    <a:pt x="2244" y="156"/>
                  </a:lnTo>
                  <a:lnTo>
                    <a:pt x="2229" y="106"/>
                  </a:lnTo>
                  <a:lnTo>
                    <a:pt x="2190" y="78"/>
                  </a:lnTo>
                  <a:lnTo>
                    <a:pt x="2151" y="50"/>
                  </a:lnTo>
                  <a:lnTo>
                    <a:pt x="2111" y="24"/>
                  </a:lnTo>
                  <a:lnTo>
                    <a:pt x="2069" y="0"/>
                  </a:lnTo>
                  <a:lnTo>
                    <a:pt x="2082" y="30"/>
                  </a:lnTo>
                  <a:lnTo>
                    <a:pt x="2094" y="60"/>
                  </a:lnTo>
                  <a:lnTo>
                    <a:pt x="2105" y="91"/>
                  </a:lnTo>
                  <a:lnTo>
                    <a:pt x="2116" y="121"/>
                  </a:lnTo>
                  <a:lnTo>
                    <a:pt x="2125" y="153"/>
                  </a:lnTo>
                  <a:lnTo>
                    <a:pt x="2133" y="186"/>
                  </a:lnTo>
                  <a:lnTo>
                    <a:pt x="2142" y="216"/>
                  </a:lnTo>
                  <a:lnTo>
                    <a:pt x="2149" y="250"/>
                  </a:lnTo>
                  <a:lnTo>
                    <a:pt x="2155" y="282"/>
                  </a:lnTo>
                  <a:lnTo>
                    <a:pt x="2161" y="315"/>
                  </a:lnTo>
                  <a:lnTo>
                    <a:pt x="2165" y="348"/>
                  </a:lnTo>
                  <a:lnTo>
                    <a:pt x="2169" y="381"/>
                  </a:lnTo>
                  <a:lnTo>
                    <a:pt x="2172" y="415"/>
                  </a:lnTo>
                  <a:lnTo>
                    <a:pt x="2175" y="449"/>
                  </a:lnTo>
                  <a:lnTo>
                    <a:pt x="2176" y="483"/>
                  </a:lnTo>
                  <a:lnTo>
                    <a:pt x="2176" y="518"/>
                  </a:lnTo>
                  <a:lnTo>
                    <a:pt x="2175" y="584"/>
                  </a:lnTo>
                  <a:lnTo>
                    <a:pt x="2169" y="651"/>
                  </a:lnTo>
                  <a:lnTo>
                    <a:pt x="2161" y="716"/>
                  </a:lnTo>
                  <a:lnTo>
                    <a:pt x="2150" y="781"/>
                  </a:lnTo>
                  <a:lnTo>
                    <a:pt x="2135" y="844"/>
                  </a:lnTo>
                  <a:lnTo>
                    <a:pt x="2118" y="906"/>
                  </a:lnTo>
                  <a:lnTo>
                    <a:pt x="2097" y="966"/>
                  </a:lnTo>
                  <a:lnTo>
                    <a:pt x="2074" y="1026"/>
                  </a:lnTo>
                  <a:lnTo>
                    <a:pt x="2048" y="1084"/>
                  </a:lnTo>
                  <a:lnTo>
                    <a:pt x="2018" y="1140"/>
                  </a:lnTo>
                  <a:lnTo>
                    <a:pt x="1987" y="1195"/>
                  </a:lnTo>
                  <a:lnTo>
                    <a:pt x="1953" y="1248"/>
                  </a:lnTo>
                  <a:lnTo>
                    <a:pt x="1916" y="1299"/>
                  </a:lnTo>
                  <a:lnTo>
                    <a:pt x="1878" y="1348"/>
                  </a:lnTo>
                  <a:lnTo>
                    <a:pt x="1837" y="1396"/>
                  </a:lnTo>
                  <a:lnTo>
                    <a:pt x="1794" y="1441"/>
                  </a:lnTo>
                  <a:lnTo>
                    <a:pt x="1748" y="1485"/>
                  </a:lnTo>
                  <a:lnTo>
                    <a:pt x="1700" y="1525"/>
                  </a:lnTo>
                  <a:lnTo>
                    <a:pt x="1652" y="1564"/>
                  </a:lnTo>
                  <a:lnTo>
                    <a:pt x="1601" y="1601"/>
                  </a:lnTo>
                  <a:lnTo>
                    <a:pt x="1547" y="1634"/>
                  </a:lnTo>
                  <a:lnTo>
                    <a:pt x="1493" y="1666"/>
                  </a:lnTo>
                  <a:lnTo>
                    <a:pt x="1436" y="1695"/>
                  </a:lnTo>
                  <a:lnTo>
                    <a:pt x="1379" y="1721"/>
                  </a:lnTo>
                  <a:lnTo>
                    <a:pt x="1320" y="1745"/>
                  </a:lnTo>
                  <a:lnTo>
                    <a:pt x="1258" y="1765"/>
                  </a:lnTo>
                  <a:lnTo>
                    <a:pt x="1196" y="1783"/>
                  </a:lnTo>
                  <a:lnTo>
                    <a:pt x="1134" y="1797"/>
                  </a:lnTo>
                  <a:lnTo>
                    <a:pt x="1069" y="1809"/>
                  </a:lnTo>
                  <a:lnTo>
                    <a:pt x="1004" y="1817"/>
                  </a:lnTo>
                  <a:lnTo>
                    <a:pt x="938" y="1822"/>
                  </a:lnTo>
                  <a:lnTo>
                    <a:pt x="870" y="1824"/>
                  </a:lnTo>
                  <a:lnTo>
                    <a:pt x="839" y="1823"/>
                  </a:lnTo>
                  <a:lnTo>
                    <a:pt x="807" y="1822"/>
                  </a:lnTo>
                  <a:lnTo>
                    <a:pt x="777" y="1821"/>
                  </a:lnTo>
                  <a:lnTo>
                    <a:pt x="747" y="1818"/>
                  </a:lnTo>
                  <a:lnTo>
                    <a:pt x="716" y="1815"/>
                  </a:lnTo>
                  <a:lnTo>
                    <a:pt x="685" y="1811"/>
                  </a:lnTo>
                  <a:lnTo>
                    <a:pt x="656" y="1807"/>
                  </a:lnTo>
                  <a:lnTo>
                    <a:pt x="626" y="1801"/>
                  </a:lnTo>
                  <a:lnTo>
                    <a:pt x="596" y="1795"/>
                  </a:lnTo>
                  <a:lnTo>
                    <a:pt x="567" y="1789"/>
                  </a:lnTo>
                  <a:lnTo>
                    <a:pt x="537" y="1782"/>
                  </a:lnTo>
                  <a:lnTo>
                    <a:pt x="509" y="1773"/>
                  </a:lnTo>
                  <a:lnTo>
                    <a:pt x="480" y="1765"/>
                  </a:lnTo>
                  <a:lnTo>
                    <a:pt x="452" y="1755"/>
                  </a:lnTo>
                  <a:lnTo>
                    <a:pt x="424" y="1746"/>
                  </a:lnTo>
                  <a:lnTo>
                    <a:pt x="396" y="1735"/>
                  </a:lnTo>
                  <a:lnTo>
                    <a:pt x="369" y="1723"/>
                  </a:lnTo>
                  <a:lnTo>
                    <a:pt x="341" y="1713"/>
                  </a:lnTo>
                  <a:lnTo>
                    <a:pt x="315" y="1700"/>
                  </a:lnTo>
                  <a:lnTo>
                    <a:pt x="288" y="1687"/>
                  </a:lnTo>
                  <a:lnTo>
                    <a:pt x="262" y="1674"/>
                  </a:lnTo>
                  <a:lnTo>
                    <a:pt x="237" y="1659"/>
                  </a:lnTo>
                  <a:lnTo>
                    <a:pt x="211" y="1645"/>
                  </a:lnTo>
                  <a:lnTo>
                    <a:pt x="186" y="1630"/>
                  </a:lnTo>
                  <a:lnTo>
                    <a:pt x="161" y="1614"/>
                  </a:lnTo>
                  <a:lnTo>
                    <a:pt x="137" y="1599"/>
                  </a:lnTo>
                  <a:lnTo>
                    <a:pt x="114" y="1582"/>
                  </a:lnTo>
                  <a:lnTo>
                    <a:pt x="90" y="1564"/>
                  </a:lnTo>
                  <a:lnTo>
                    <a:pt x="66" y="1547"/>
                  </a:lnTo>
                  <a:lnTo>
                    <a:pt x="44" y="1529"/>
                  </a:lnTo>
                  <a:lnTo>
                    <a:pt x="21" y="1510"/>
                  </a:lnTo>
                  <a:lnTo>
                    <a:pt x="0" y="1491"/>
                  </a:lnTo>
                  <a:lnTo>
                    <a:pt x="4" y="1515"/>
                  </a:lnTo>
                  <a:lnTo>
                    <a:pt x="9" y="1538"/>
                  </a:lnTo>
                  <a:lnTo>
                    <a:pt x="15" y="1561"/>
                  </a:lnTo>
                  <a:lnTo>
                    <a:pt x="21" y="1585"/>
                  </a:lnTo>
                  <a:lnTo>
                    <a:pt x="28" y="1607"/>
                  </a:lnTo>
                  <a:lnTo>
                    <a:pt x="34" y="1631"/>
                  </a:lnTo>
                  <a:lnTo>
                    <a:pt x="41" y="1653"/>
                  </a:lnTo>
                  <a:lnTo>
                    <a:pt x="50" y="1676"/>
                  </a:lnTo>
                  <a:lnTo>
                    <a:pt x="93" y="1706"/>
                  </a:lnTo>
                  <a:lnTo>
                    <a:pt x="138" y="1734"/>
                  </a:lnTo>
                  <a:lnTo>
                    <a:pt x="185" y="1761"/>
                  </a:lnTo>
                  <a:lnTo>
                    <a:pt x="232" y="1786"/>
                  </a:lnTo>
                  <a:lnTo>
                    <a:pt x="281" y="1810"/>
                  </a:lnTo>
                  <a:lnTo>
                    <a:pt x="331" y="1831"/>
                  </a:lnTo>
                  <a:lnTo>
                    <a:pt x="380" y="1850"/>
                  </a:lnTo>
                  <a:lnTo>
                    <a:pt x="433" y="1868"/>
                  </a:lnTo>
                  <a:lnTo>
                    <a:pt x="484" y="1885"/>
                  </a:lnTo>
                  <a:lnTo>
                    <a:pt x="537" y="1898"/>
                  </a:lnTo>
                  <a:lnTo>
                    <a:pt x="592" y="1910"/>
                  </a:lnTo>
                  <a:lnTo>
                    <a:pt x="646" y="1920"/>
                  </a:lnTo>
                  <a:lnTo>
                    <a:pt x="701" y="1928"/>
                  </a:lnTo>
                  <a:lnTo>
                    <a:pt x="756" y="1933"/>
                  </a:lnTo>
                  <a:lnTo>
                    <a:pt x="813" y="1937"/>
                  </a:lnTo>
                  <a:lnTo>
                    <a:pt x="870" y="1937"/>
                  </a:lnTo>
                  <a:lnTo>
                    <a:pt x="944" y="1936"/>
                  </a:lnTo>
                  <a:lnTo>
                    <a:pt x="1015" y="1930"/>
                  </a:lnTo>
                  <a:lnTo>
                    <a:pt x="1086" y="1922"/>
                  </a:lnTo>
                  <a:lnTo>
                    <a:pt x="1156" y="1909"/>
                  </a:lnTo>
                  <a:lnTo>
                    <a:pt x="1225" y="1893"/>
                  </a:lnTo>
                  <a:lnTo>
                    <a:pt x="1292" y="1874"/>
                  </a:lnTo>
                  <a:lnTo>
                    <a:pt x="1359" y="1852"/>
                  </a:lnTo>
                  <a:lnTo>
                    <a:pt x="1423" y="1826"/>
                  </a:lnTo>
                  <a:lnTo>
                    <a:pt x="1486" y="1797"/>
                  </a:lnTo>
                  <a:lnTo>
                    <a:pt x="1547" y="1766"/>
                  </a:lnTo>
                  <a:lnTo>
                    <a:pt x="1607" y="1732"/>
                  </a:lnTo>
                  <a:lnTo>
                    <a:pt x="1664" y="1695"/>
                  </a:lnTo>
                  <a:lnTo>
                    <a:pt x="1719" y="1656"/>
                  </a:lnTo>
                  <a:lnTo>
                    <a:pt x="1773" y="1613"/>
                  </a:lnTo>
                  <a:lnTo>
                    <a:pt x="1825" y="1569"/>
                  </a:lnTo>
                  <a:lnTo>
                    <a:pt x="1874" y="1522"/>
                  </a:lnTo>
                  <a:lnTo>
                    <a:pt x="1921" y="1472"/>
                  </a:lnTo>
                  <a:lnTo>
                    <a:pt x="1966" y="1421"/>
                  </a:lnTo>
                  <a:lnTo>
                    <a:pt x="2008" y="1367"/>
                  </a:lnTo>
                  <a:lnTo>
                    <a:pt x="2047" y="1312"/>
                  </a:lnTo>
                  <a:lnTo>
                    <a:pt x="2085" y="1254"/>
                  </a:lnTo>
                  <a:lnTo>
                    <a:pt x="2118" y="1194"/>
                  </a:lnTo>
                  <a:lnTo>
                    <a:pt x="2150" y="1134"/>
                  </a:lnTo>
                  <a:lnTo>
                    <a:pt x="2178" y="1070"/>
                  </a:lnTo>
                  <a:lnTo>
                    <a:pt x="2203" y="1006"/>
                  </a:lnTo>
                  <a:lnTo>
                    <a:pt x="2226" y="940"/>
                  </a:lnTo>
                  <a:lnTo>
                    <a:pt x="2245" y="873"/>
                  </a:lnTo>
                  <a:lnTo>
                    <a:pt x="2261" y="804"/>
                  </a:lnTo>
                  <a:lnTo>
                    <a:pt x="2273" y="734"/>
                  </a:lnTo>
                  <a:lnTo>
                    <a:pt x="2283" y="663"/>
                  </a:lnTo>
                  <a:lnTo>
                    <a:pt x="2288" y="590"/>
                  </a:lnTo>
                  <a:lnTo>
                    <a:pt x="2290" y="518"/>
                  </a:lnTo>
                  <a:close/>
                </a:path>
              </a:pathLst>
            </a:custGeom>
            <a:solidFill>
              <a:srgbClr val="858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0" name="Freeform 77">
              <a:extLst>
                <a:ext uri="{FF2B5EF4-FFF2-40B4-BE49-F238E27FC236}">
                  <a16:creationId xmlns:a16="http://schemas.microsoft.com/office/drawing/2014/main" id="{47FE8BB0-EC09-4B7D-A3ED-D5FE2EA6B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" y="2690"/>
              <a:ext cx="562" cy="481"/>
            </a:xfrm>
            <a:custGeom>
              <a:avLst/>
              <a:gdLst>
                <a:gd name="T0" fmla="*/ 0 w 2249"/>
                <a:gd name="T1" fmla="*/ 0 h 1925"/>
                <a:gd name="T2" fmla="*/ 0 w 2249"/>
                <a:gd name="T3" fmla="*/ 0 h 1925"/>
                <a:gd name="T4" fmla="*/ 0 w 2249"/>
                <a:gd name="T5" fmla="*/ 0 h 1925"/>
                <a:gd name="T6" fmla="*/ 0 w 2249"/>
                <a:gd name="T7" fmla="*/ 0 h 1925"/>
                <a:gd name="T8" fmla="*/ 0 w 2249"/>
                <a:gd name="T9" fmla="*/ 0 h 1925"/>
                <a:gd name="T10" fmla="*/ 0 w 2249"/>
                <a:gd name="T11" fmla="*/ 0 h 1925"/>
                <a:gd name="T12" fmla="*/ 0 w 2249"/>
                <a:gd name="T13" fmla="*/ 0 h 1925"/>
                <a:gd name="T14" fmla="*/ 0 w 2249"/>
                <a:gd name="T15" fmla="*/ 0 h 1925"/>
                <a:gd name="T16" fmla="*/ 0 w 2249"/>
                <a:gd name="T17" fmla="*/ 0 h 1925"/>
                <a:gd name="T18" fmla="*/ 0 w 2249"/>
                <a:gd name="T19" fmla="*/ 0 h 1925"/>
                <a:gd name="T20" fmla="*/ 0 w 2249"/>
                <a:gd name="T21" fmla="*/ 0 h 1925"/>
                <a:gd name="T22" fmla="*/ 0 w 2249"/>
                <a:gd name="T23" fmla="*/ 0 h 1925"/>
                <a:gd name="T24" fmla="*/ 0 w 2249"/>
                <a:gd name="T25" fmla="*/ 0 h 1925"/>
                <a:gd name="T26" fmla="*/ 0 w 2249"/>
                <a:gd name="T27" fmla="*/ 0 h 1925"/>
                <a:gd name="T28" fmla="*/ 0 w 2249"/>
                <a:gd name="T29" fmla="*/ 0 h 1925"/>
                <a:gd name="T30" fmla="*/ 0 w 2249"/>
                <a:gd name="T31" fmla="*/ 0 h 1925"/>
                <a:gd name="T32" fmla="*/ 0 w 2249"/>
                <a:gd name="T33" fmla="*/ 0 h 1925"/>
                <a:gd name="T34" fmla="*/ 0 w 2249"/>
                <a:gd name="T35" fmla="*/ 0 h 1925"/>
                <a:gd name="T36" fmla="*/ 0 w 2249"/>
                <a:gd name="T37" fmla="*/ 0 h 1925"/>
                <a:gd name="T38" fmla="*/ 0 w 2249"/>
                <a:gd name="T39" fmla="*/ 0 h 1925"/>
                <a:gd name="T40" fmla="*/ 0 w 2249"/>
                <a:gd name="T41" fmla="*/ 0 h 1925"/>
                <a:gd name="T42" fmla="*/ 0 w 2249"/>
                <a:gd name="T43" fmla="*/ 0 h 1925"/>
                <a:gd name="T44" fmla="*/ 0 w 2249"/>
                <a:gd name="T45" fmla="*/ 0 h 1925"/>
                <a:gd name="T46" fmla="*/ 0 w 2249"/>
                <a:gd name="T47" fmla="*/ 0 h 1925"/>
                <a:gd name="T48" fmla="*/ 0 w 2249"/>
                <a:gd name="T49" fmla="*/ 0 h 1925"/>
                <a:gd name="T50" fmla="*/ 0 w 2249"/>
                <a:gd name="T51" fmla="*/ 0 h 1925"/>
                <a:gd name="T52" fmla="*/ 0 w 2249"/>
                <a:gd name="T53" fmla="*/ 0 h 1925"/>
                <a:gd name="T54" fmla="*/ 0 w 2249"/>
                <a:gd name="T55" fmla="*/ 0 h 1925"/>
                <a:gd name="T56" fmla="*/ 0 w 2249"/>
                <a:gd name="T57" fmla="*/ 0 h 1925"/>
                <a:gd name="T58" fmla="*/ 0 w 2249"/>
                <a:gd name="T59" fmla="*/ 0 h 1925"/>
                <a:gd name="T60" fmla="*/ 0 w 2249"/>
                <a:gd name="T61" fmla="*/ 0 h 1925"/>
                <a:gd name="T62" fmla="*/ 0 w 2249"/>
                <a:gd name="T63" fmla="*/ 0 h 1925"/>
                <a:gd name="T64" fmla="*/ 0 w 2249"/>
                <a:gd name="T65" fmla="*/ 0 h 1925"/>
                <a:gd name="T66" fmla="*/ 0 w 2249"/>
                <a:gd name="T67" fmla="*/ 0 h 1925"/>
                <a:gd name="T68" fmla="*/ 0 w 2249"/>
                <a:gd name="T69" fmla="*/ 0 h 1925"/>
                <a:gd name="T70" fmla="*/ 0 w 2249"/>
                <a:gd name="T71" fmla="*/ 0 h 1925"/>
                <a:gd name="T72" fmla="*/ 0 w 2249"/>
                <a:gd name="T73" fmla="*/ 0 h 1925"/>
                <a:gd name="T74" fmla="*/ 0 w 2249"/>
                <a:gd name="T75" fmla="*/ 0 h 1925"/>
                <a:gd name="T76" fmla="*/ 0 w 2249"/>
                <a:gd name="T77" fmla="*/ 0 h 1925"/>
                <a:gd name="T78" fmla="*/ 0 w 2249"/>
                <a:gd name="T79" fmla="*/ 0 h 1925"/>
                <a:gd name="T80" fmla="*/ 0 w 2249"/>
                <a:gd name="T81" fmla="*/ 0 h 1925"/>
                <a:gd name="T82" fmla="*/ 0 w 2249"/>
                <a:gd name="T83" fmla="*/ 0 h 1925"/>
                <a:gd name="T84" fmla="*/ 0 w 2249"/>
                <a:gd name="T85" fmla="*/ 0 h 1925"/>
                <a:gd name="T86" fmla="*/ 0 w 2249"/>
                <a:gd name="T87" fmla="*/ 0 h 1925"/>
                <a:gd name="T88" fmla="*/ 0 w 2249"/>
                <a:gd name="T89" fmla="*/ 0 h 1925"/>
                <a:gd name="T90" fmla="*/ 0 w 2249"/>
                <a:gd name="T91" fmla="*/ 0 h 1925"/>
                <a:gd name="T92" fmla="*/ 0 w 2249"/>
                <a:gd name="T93" fmla="*/ 0 h 1925"/>
                <a:gd name="T94" fmla="*/ 0 w 2249"/>
                <a:gd name="T95" fmla="*/ 0 h 1925"/>
                <a:gd name="T96" fmla="*/ 0 w 2249"/>
                <a:gd name="T97" fmla="*/ 0 h 1925"/>
                <a:gd name="T98" fmla="*/ 0 w 2249"/>
                <a:gd name="T99" fmla="*/ 0 h 1925"/>
                <a:gd name="T100" fmla="*/ 0 w 2249"/>
                <a:gd name="T101" fmla="*/ 0 h 1925"/>
                <a:gd name="T102" fmla="*/ 0 w 2249"/>
                <a:gd name="T103" fmla="*/ 0 h 1925"/>
                <a:gd name="T104" fmla="*/ 0 w 2249"/>
                <a:gd name="T105" fmla="*/ 0 h 1925"/>
                <a:gd name="T106" fmla="*/ 0 w 2249"/>
                <a:gd name="T107" fmla="*/ 0 h 1925"/>
                <a:gd name="T108" fmla="*/ 0 w 2249"/>
                <a:gd name="T109" fmla="*/ 0 h 19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249"/>
                <a:gd name="T166" fmla="*/ 0 h 1925"/>
                <a:gd name="T167" fmla="*/ 2249 w 2249"/>
                <a:gd name="T168" fmla="*/ 1925 h 19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249" h="1925">
                  <a:moveTo>
                    <a:pt x="2249" y="562"/>
                  </a:moveTo>
                  <a:lnTo>
                    <a:pt x="2249" y="531"/>
                  </a:lnTo>
                  <a:lnTo>
                    <a:pt x="2248" y="500"/>
                  </a:lnTo>
                  <a:lnTo>
                    <a:pt x="2245" y="470"/>
                  </a:lnTo>
                  <a:lnTo>
                    <a:pt x="2243" y="440"/>
                  </a:lnTo>
                  <a:lnTo>
                    <a:pt x="2241" y="410"/>
                  </a:lnTo>
                  <a:lnTo>
                    <a:pt x="2237" y="380"/>
                  </a:lnTo>
                  <a:lnTo>
                    <a:pt x="2232" y="351"/>
                  </a:lnTo>
                  <a:lnTo>
                    <a:pt x="2228" y="321"/>
                  </a:lnTo>
                  <a:lnTo>
                    <a:pt x="2222" y="291"/>
                  </a:lnTo>
                  <a:lnTo>
                    <a:pt x="2216" y="263"/>
                  </a:lnTo>
                  <a:lnTo>
                    <a:pt x="2210" y="234"/>
                  </a:lnTo>
                  <a:lnTo>
                    <a:pt x="2202" y="206"/>
                  </a:lnTo>
                  <a:lnTo>
                    <a:pt x="2194" y="177"/>
                  </a:lnTo>
                  <a:lnTo>
                    <a:pt x="2186" y="149"/>
                  </a:lnTo>
                  <a:lnTo>
                    <a:pt x="2177" y="122"/>
                  </a:lnTo>
                  <a:lnTo>
                    <a:pt x="2167" y="94"/>
                  </a:lnTo>
                  <a:lnTo>
                    <a:pt x="2127" y="68"/>
                  </a:lnTo>
                  <a:lnTo>
                    <a:pt x="2086" y="44"/>
                  </a:lnTo>
                  <a:lnTo>
                    <a:pt x="2045" y="22"/>
                  </a:lnTo>
                  <a:lnTo>
                    <a:pt x="2002" y="0"/>
                  </a:lnTo>
                  <a:lnTo>
                    <a:pt x="2018" y="33"/>
                  </a:lnTo>
                  <a:lnTo>
                    <a:pt x="2033" y="65"/>
                  </a:lnTo>
                  <a:lnTo>
                    <a:pt x="2046" y="98"/>
                  </a:lnTo>
                  <a:lnTo>
                    <a:pt x="2059" y="131"/>
                  </a:lnTo>
                  <a:lnTo>
                    <a:pt x="2071" y="164"/>
                  </a:lnTo>
                  <a:lnTo>
                    <a:pt x="2082" y="199"/>
                  </a:lnTo>
                  <a:lnTo>
                    <a:pt x="2091" y="233"/>
                  </a:lnTo>
                  <a:lnTo>
                    <a:pt x="2101" y="269"/>
                  </a:lnTo>
                  <a:lnTo>
                    <a:pt x="2109" y="304"/>
                  </a:lnTo>
                  <a:lnTo>
                    <a:pt x="2116" y="340"/>
                  </a:lnTo>
                  <a:lnTo>
                    <a:pt x="2122" y="375"/>
                  </a:lnTo>
                  <a:lnTo>
                    <a:pt x="2127" y="412"/>
                  </a:lnTo>
                  <a:lnTo>
                    <a:pt x="2130" y="449"/>
                  </a:lnTo>
                  <a:lnTo>
                    <a:pt x="2133" y="486"/>
                  </a:lnTo>
                  <a:lnTo>
                    <a:pt x="2135" y="524"/>
                  </a:lnTo>
                  <a:lnTo>
                    <a:pt x="2135" y="562"/>
                  </a:lnTo>
                  <a:lnTo>
                    <a:pt x="2134" y="626"/>
                  </a:lnTo>
                  <a:lnTo>
                    <a:pt x="2129" y="689"/>
                  </a:lnTo>
                  <a:lnTo>
                    <a:pt x="2121" y="752"/>
                  </a:lnTo>
                  <a:lnTo>
                    <a:pt x="2110" y="813"/>
                  </a:lnTo>
                  <a:lnTo>
                    <a:pt x="2096" y="874"/>
                  </a:lnTo>
                  <a:lnTo>
                    <a:pt x="2079" y="933"/>
                  </a:lnTo>
                  <a:lnTo>
                    <a:pt x="2059" y="991"/>
                  </a:lnTo>
                  <a:lnTo>
                    <a:pt x="2037" y="1048"/>
                  </a:lnTo>
                  <a:lnTo>
                    <a:pt x="2012" y="1103"/>
                  </a:lnTo>
                  <a:lnTo>
                    <a:pt x="1984" y="1157"/>
                  </a:lnTo>
                  <a:lnTo>
                    <a:pt x="1955" y="1210"/>
                  </a:lnTo>
                  <a:lnTo>
                    <a:pt x="1922" y="1260"/>
                  </a:lnTo>
                  <a:lnTo>
                    <a:pt x="1887" y="1309"/>
                  </a:lnTo>
                  <a:lnTo>
                    <a:pt x="1850" y="1357"/>
                  </a:lnTo>
                  <a:lnTo>
                    <a:pt x="1811" y="1402"/>
                  </a:lnTo>
                  <a:lnTo>
                    <a:pt x="1770" y="1445"/>
                  </a:lnTo>
                  <a:lnTo>
                    <a:pt x="1726" y="1486"/>
                  </a:lnTo>
                  <a:lnTo>
                    <a:pt x="1681" y="1525"/>
                  </a:lnTo>
                  <a:lnTo>
                    <a:pt x="1633" y="1563"/>
                  </a:lnTo>
                  <a:lnTo>
                    <a:pt x="1585" y="1598"/>
                  </a:lnTo>
                  <a:lnTo>
                    <a:pt x="1534" y="1630"/>
                  </a:lnTo>
                  <a:lnTo>
                    <a:pt x="1482" y="1661"/>
                  </a:lnTo>
                  <a:lnTo>
                    <a:pt x="1428" y="1688"/>
                  </a:lnTo>
                  <a:lnTo>
                    <a:pt x="1373" y="1713"/>
                  </a:lnTo>
                  <a:lnTo>
                    <a:pt x="1316" y="1735"/>
                  </a:lnTo>
                  <a:lnTo>
                    <a:pt x="1257" y="1754"/>
                  </a:lnTo>
                  <a:lnTo>
                    <a:pt x="1198" y="1772"/>
                  </a:lnTo>
                  <a:lnTo>
                    <a:pt x="1138" y="1785"/>
                  </a:lnTo>
                  <a:lnTo>
                    <a:pt x="1076" y="1797"/>
                  </a:lnTo>
                  <a:lnTo>
                    <a:pt x="1014" y="1804"/>
                  </a:lnTo>
                  <a:lnTo>
                    <a:pt x="950" y="1809"/>
                  </a:lnTo>
                  <a:lnTo>
                    <a:pt x="886" y="1811"/>
                  </a:lnTo>
                  <a:lnTo>
                    <a:pt x="854" y="1811"/>
                  </a:lnTo>
                  <a:lnTo>
                    <a:pt x="822" y="1809"/>
                  </a:lnTo>
                  <a:lnTo>
                    <a:pt x="790" y="1808"/>
                  </a:lnTo>
                  <a:lnTo>
                    <a:pt x="758" y="1804"/>
                  </a:lnTo>
                  <a:lnTo>
                    <a:pt x="726" y="1801"/>
                  </a:lnTo>
                  <a:lnTo>
                    <a:pt x="695" y="1797"/>
                  </a:lnTo>
                  <a:lnTo>
                    <a:pt x="664" y="1791"/>
                  </a:lnTo>
                  <a:lnTo>
                    <a:pt x="634" y="1785"/>
                  </a:lnTo>
                  <a:lnTo>
                    <a:pt x="603" y="1779"/>
                  </a:lnTo>
                  <a:lnTo>
                    <a:pt x="573" y="1771"/>
                  </a:lnTo>
                  <a:lnTo>
                    <a:pt x="543" y="1764"/>
                  </a:lnTo>
                  <a:lnTo>
                    <a:pt x="514" y="1754"/>
                  </a:lnTo>
                  <a:lnTo>
                    <a:pt x="484" y="1745"/>
                  </a:lnTo>
                  <a:lnTo>
                    <a:pt x="456" y="1734"/>
                  </a:lnTo>
                  <a:lnTo>
                    <a:pt x="427" y="1724"/>
                  </a:lnTo>
                  <a:lnTo>
                    <a:pt x="399" y="1712"/>
                  </a:lnTo>
                  <a:lnTo>
                    <a:pt x="370" y="1700"/>
                  </a:lnTo>
                  <a:lnTo>
                    <a:pt x="343" y="1687"/>
                  </a:lnTo>
                  <a:lnTo>
                    <a:pt x="316" y="1674"/>
                  </a:lnTo>
                  <a:lnTo>
                    <a:pt x="289" y="1659"/>
                  </a:lnTo>
                  <a:lnTo>
                    <a:pt x="262" y="1644"/>
                  </a:lnTo>
                  <a:lnTo>
                    <a:pt x="236" y="1629"/>
                  </a:lnTo>
                  <a:lnTo>
                    <a:pt x="211" y="1613"/>
                  </a:lnTo>
                  <a:lnTo>
                    <a:pt x="185" y="1597"/>
                  </a:lnTo>
                  <a:lnTo>
                    <a:pt x="160" y="1579"/>
                  </a:lnTo>
                  <a:lnTo>
                    <a:pt x="137" y="1561"/>
                  </a:lnTo>
                  <a:lnTo>
                    <a:pt x="113" y="1542"/>
                  </a:lnTo>
                  <a:lnTo>
                    <a:pt x="89" y="1523"/>
                  </a:lnTo>
                  <a:lnTo>
                    <a:pt x="67" y="1504"/>
                  </a:lnTo>
                  <a:lnTo>
                    <a:pt x="44" y="1484"/>
                  </a:lnTo>
                  <a:lnTo>
                    <a:pt x="22" y="1464"/>
                  </a:lnTo>
                  <a:lnTo>
                    <a:pt x="0" y="1442"/>
                  </a:lnTo>
                  <a:lnTo>
                    <a:pt x="4" y="1466"/>
                  </a:lnTo>
                  <a:lnTo>
                    <a:pt x="7" y="1490"/>
                  </a:lnTo>
                  <a:lnTo>
                    <a:pt x="11" y="1512"/>
                  </a:lnTo>
                  <a:lnTo>
                    <a:pt x="16" y="1536"/>
                  </a:lnTo>
                  <a:lnTo>
                    <a:pt x="20" y="1559"/>
                  </a:lnTo>
                  <a:lnTo>
                    <a:pt x="25" y="1582"/>
                  </a:lnTo>
                  <a:lnTo>
                    <a:pt x="31" y="1605"/>
                  </a:lnTo>
                  <a:lnTo>
                    <a:pt x="37" y="1627"/>
                  </a:lnTo>
                  <a:lnTo>
                    <a:pt x="81" y="1662"/>
                  </a:lnTo>
                  <a:lnTo>
                    <a:pt x="127" y="1694"/>
                  </a:lnTo>
                  <a:lnTo>
                    <a:pt x="175" y="1724"/>
                  </a:lnTo>
                  <a:lnTo>
                    <a:pt x="223" y="1752"/>
                  </a:lnTo>
                  <a:lnTo>
                    <a:pt x="273" y="1779"/>
                  </a:lnTo>
                  <a:lnTo>
                    <a:pt x="323" y="1803"/>
                  </a:lnTo>
                  <a:lnTo>
                    <a:pt x="349" y="1815"/>
                  </a:lnTo>
                  <a:lnTo>
                    <a:pt x="375" y="1826"/>
                  </a:lnTo>
                  <a:lnTo>
                    <a:pt x="402" y="1836"/>
                  </a:lnTo>
                  <a:lnTo>
                    <a:pt x="428" y="1846"/>
                  </a:lnTo>
                  <a:lnTo>
                    <a:pt x="456" y="1855"/>
                  </a:lnTo>
                  <a:lnTo>
                    <a:pt x="483" y="1864"/>
                  </a:lnTo>
                  <a:lnTo>
                    <a:pt x="510" y="1872"/>
                  </a:lnTo>
                  <a:lnTo>
                    <a:pt x="538" y="1880"/>
                  </a:lnTo>
                  <a:lnTo>
                    <a:pt x="566" y="1887"/>
                  </a:lnTo>
                  <a:lnTo>
                    <a:pt x="594" y="1893"/>
                  </a:lnTo>
                  <a:lnTo>
                    <a:pt x="622" y="1899"/>
                  </a:lnTo>
                  <a:lnTo>
                    <a:pt x="651" y="1904"/>
                  </a:lnTo>
                  <a:lnTo>
                    <a:pt x="680" y="1909"/>
                  </a:lnTo>
                  <a:lnTo>
                    <a:pt x="708" y="1913"/>
                  </a:lnTo>
                  <a:lnTo>
                    <a:pt x="738" y="1917"/>
                  </a:lnTo>
                  <a:lnTo>
                    <a:pt x="768" y="1919"/>
                  </a:lnTo>
                  <a:lnTo>
                    <a:pt x="797" y="1922"/>
                  </a:lnTo>
                  <a:lnTo>
                    <a:pt x="827" y="1923"/>
                  </a:lnTo>
                  <a:lnTo>
                    <a:pt x="857" y="1924"/>
                  </a:lnTo>
                  <a:lnTo>
                    <a:pt x="886" y="1925"/>
                  </a:lnTo>
                  <a:lnTo>
                    <a:pt x="956" y="1923"/>
                  </a:lnTo>
                  <a:lnTo>
                    <a:pt x="1026" y="1918"/>
                  </a:lnTo>
                  <a:lnTo>
                    <a:pt x="1094" y="1909"/>
                  </a:lnTo>
                  <a:lnTo>
                    <a:pt x="1161" y="1897"/>
                  </a:lnTo>
                  <a:lnTo>
                    <a:pt x="1227" y="1881"/>
                  </a:lnTo>
                  <a:lnTo>
                    <a:pt x="1292" y="1864"/>
                  </a:lnTo>
                  <a:lnTo>
                    <a:pt x="1355" y="1842"/>
                  </a:lnTo>
                  <a:lnTo>
                    <a:pt x="1416" y="1817"/>
                  </a:lnTo>
                  <a:lnTo>
                    <a:pt x="1477" y="1790"/>
                  </a:lnTo>
                  <a:lnTo>
                    <a:pt x="1536" y="1760"/>
                  </a:lnTo>
                  <a:lnTo>
                    <a:pt x="1593" y="1727"/>
                  </a:lnTo>
                  <a:lnTo>
                    <a:pt x="1648" y="1692"/>
                  </a:lnTo>
                  <a:lnTo>
                    <a:pt x="1701" y="1654"/>
                  </a:lnTo>
                  <a:lnTo>
                    <a:pt x="1753" y="1613"/>
                  </a:lnTo>
                  <a:lnTo>
                    <a:pt x="1803" y="1570"/>
                  </a:lnTo>
                  <a:lnTo>
                    <a:pt x="1849" y="1525"/>
                  </a:lnTo>
                  <a:lnTo>
                    <a:pt x="1894" y="1478"/>
                  </a:lnTo>
                  <a:lnTo>
                    <a:pt x="1938" y="1428"/>
                  </a:lnTo>
                  <a:lnTo>
                    <a:pt x="1979" y="1377"/>
                  </a:lnTo>
                  <a:lnTo>
                    <a:pt x="2017" y="1324"/>
                  </a:lnTo>
                  <a:lnTo>
                    <a:pt x="2052" y="1268"/>
                  </a:lnTo>
                  <a:lnTo>
                    <a:pt x="2084" y="1211"/>
                  </a:lnTo>
                  <a:lnTo>
                    <a:pt x="2115" y="1153"/>
                  </a:lnTo>
                  <a:lnTo>
                    <a:pt x="2142" y="1092"/>
                  </a:lnTo>
                  <a:lnTo>
                    <a:pt x="2166" y="1031"/>
                  </a:lnTo>
                  <a:lnTo>
                    <a:pt x="2187" y="966"/>
                  </a:lnTo>
                  <a:lnTo>
                    <a:pt x="2206" y="902"/>
                  </a:lnTo>
                  <a:lnTo>
                    <a:pt x="2222" y="836"/>
                  </a:lnTo>
                  <a:lnTo>
                    <a:pt x="2234" y="769"/>
                  </a:lnTo>
                  <a:lnTo>
                    <a:pt x="2242" y="701"/>
                  </a:lnTo>
                  <a:lnTo>
                    <a:pt x="2247" y="632"/>
                  </a:lnTo>
                  <a:lnTo>
                    <a:pt x="2249" y="562"/>
                  </a:lnTo>
                  <a:close/>
                </a:path>
              </a:pathLst>
            </a:custGeom>
            <a:solidFill>
              <a:srgbClr val="88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1" name="Freeform 78">
              <a:extLst>
                <a:ext uri="{FF2B5EF4-FFF2-40B4-BE49-F238E27FC236}">
                  <a16:creationId xmlns:a16="http://schemas.microsoft.com/office/drawing/2014/main" id="{17F59998-768E-41BE-9A54-B629C4D62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2680"/>
              <a:ext cx="550" cy="477"/>
            </a:xfrm>
            <a:custGeom>
              <a:avLst/>
              <a:gdLst>
                <a:gd name="T0" fmla="*/ 0 w 2200"/>
                <a:gd name="T1" fmla="*/ 0 h 1906"/>
                <a:gd name="T2" fmla="*/ 0 w 2200"/>
                <a:gd name="T3" fmla="*/ 0 h 1906"/>
                <a:gd name="T4" fmla="*/ 0 w 2200"/>
                <a:gd name="T5" fmla="*/ 0 h 1906"/>
                <a:gd name="T6" fmla="*/ 0 w 2200"/>
                <a:gd name="T7" fmla="*/ 0 h 1906"/>
                <a:gd name="T8" fmla="*/ 0 w 2200"/>
                <a:gd name="T9" fmla="*/ 0 h 1906"/>
                <a:gd name="T10" fmla="*/ 0 w 2200"/>
                <a:gd name="T11" fmla="*/ 0 h 1906"/>
                <a:gd name="T12" fmla="*/ 0 w 2200"/>
                <a:gd name="T13" fmla="*/ 0 h 1906"/>
                <a:gd name="T14" fmla="*/ 0 w 2200"/>
                <a:gd name="T15" fmla="*/ 0 h 1906"/>
                <a:gd name="T16" fmla="*/ 0 w 2200"/>
                <a:gd name="T17" fmla="*/ 0 h 1906"/>
                <a:gd name="T18" fmla="*/ 0 w 2200"/>
                <a:gd name="T19" fmla="*/ 0 h 1906"/>
                <a:gd name="T20" fmla="*/ 0 w 2200"/>
                <a:gd name="T21" fmla="*/ 0 h 1906"/>
                <a:gd name="T22" fmla="*/ 0 w 2200"/>
                <a:gd name="T23" fmla="*/ 0 h 1906"/>
                <a:gd name="T24" fmla="*/ 0 w 2200"/>
                <a:gd name="T25" fmla="*/ 0 h 1906"/>
                <a:gd name="T26" fmla="*/ 0 w 2200"/>
                <a:gd name="T27" fmla="*/ 0 h 1906"/>
                <a:gd name="T28" fmla="*/ 0 w 2200"/>
                <a:gd name="T29" fmla="*/ 0 h 1906"/>
                <a:gd name="T30" fmla="*/ 0 w 2200"/>
                <a:gd name="T31" fmla="*/ 0 h 1906"/>
                <a:gd name="T32" fmla="*/ 0 w 2200"/>
                <a:gd name="T33" fmla="*/ 0 h 1906"/>
                <a:gd name="T34" fmla="*/ 0 w 2200"/>
                <a:gd name="T35" fmla="*/ 0 h 1906"/>
                <a:gd name="T36" fmla="*/ 0 w 2200"/>
                <a:gd name="T37" fmla="*/ 0 h 1906"/>
                <a:gd name="T38" fmla="*/ 0 w 2200"/>
                <a:gd name="T39" fmla="*/ 0 h 1906"/>
                <a:gd name="T40" fmla="*/ 0 w 2200"/>
                <a:gd name="T41" fmla="*/ 0 h 1906"/>
                <a:gd name="T42" fmla="*/ 0 w 2200"/>
                <a:gd name="T43" fmla="*/ 0 h 1906"/>
                <a:gd name="T44" fmla="*/ 0 w 2200"/>
                <a:gd name="T45" fmla="*/ 0 h 1906"/>
                <a:gd name="T46" fmla="*/ 0 w 2200"/>
                <a:gd name="T47" fmla="*/ 0 h 1906"/>
                <a:gd name="T48" fmla="*/ 0 w 2200"/>
                <a:gd name="T49" fmla="*/ 0 h 1906"/>
                <a:gd name="T50" fmla="*/ 0 w 2200"/>
                <a:gd name="T51" fmla="*/ 0 h 1906"/>
                <a:gd name="T52" fmla="*/ 0 w 2200"/>
                <a:gd name="T53" fmla="*/ 0 h 1906"/>
                <a:gd name="T54" fmla="*/ 0 w 2200"/>
                <a:gd name="T55" fmla="*/ 0 h 1906"/>
                <a:gd name="T56" fmla="*/ 0 w 2200"/>
                <a:gd name="T57" fmla="*/ 0 h 1906"/>
                <a:gd name="T58" fmla="*/ 0 w 2200"/>
                <a:gd name="T59" fmla="*/ 0 h 1906"/>
                <a:gd name="T60" fmla="*/ 0 w 2200"/>
                <a:gd name="T61" fmla="*/ 0 h 1906"/>
                <a:gd name="T62" fmla="*/ 0 w 2200"/>
                <a:gd name="T63" fmla="*/ 0 h 1906"/>
                <a:gd name="T64" fmla="*/ 0 w 2200"/>
                <a:gd name="T65" fmla="*/ 0 h 1906"/>
                <a:gd name="T66" fmla="*/ 0 w 2200"/>
                <a:gd name="T67" fmla="*/ 0 h 1906"/>
                <a:gd name="T68" fmla="*/ 0 w 2200"/>
                <a:gd name="T69" fmla="*/ 0 h 1906"/>
                <a:gd name="T70" fmla="*/ 0 w 2200"/>
                <a:gd name="T71" fmla="*/ 0 h 1906"/>
                <a:gd name="T72" fmla="*/ 0 w 2200"/>
                <a:gd name="T73" fmla="*/ 0 h 1906"/>
                <a:gd name="T74" fmla="*/ 0 w 2200"/>
                <a:gd name="T75" fmla="*/ 0 h 1906"/>
                <a:gd name="T76" fmla="*/ 0 w 2200"/>
                <a:gd name="T77" fmla="*/ 0 h 1906"/>
                <a:gd name="T78" fmla="*/ 0 w 2200"/>
                <a:gd name="T79" fmla="*/ 0 h 1906"/>
                <a:gd name="T80" fmla="*/ 0 w 2200"/>
                <a:gd name="T81" fmla="*/ 0 h 1906"/>
                <a:gd name="T82" fmla="*/ 0 w 2200"/>
                <a:gd name="T83" fmla="*/ 0 h 1906"/>
                <a:gd name="T84" fmla="*/ 0 w 2200"/>
                <a:gd name="T85" fmla="*/ 0 h 1906"/>
                <a:gd name="T86" fmla="*/ 0 w 2200"/>
                <a:gd name="T87" fmla="*/ 0 h 1906"/>
                <a:gd name="T88" fmla="*/ 0 w 2200"/>
                <a:gd name="T89" fmla="*/ 0 h 1906"/>
                <a:gd name="T90" fmla="*/ 0 w 2200"/>
                <a:gd name="T91" fmla="*/ 0 h 1906"/>
                <a:gd name="T92" fmla="*/ 0 w 2200"/>
                <a:gd name="T93" fmla="*/ 0 h 1906"/>
                <a:gd name="T94" fmla="*/ 0 w 2200"/>
                <a:gd name="T95" fmla="*/ 0 h 1906"/>
                <a:gd name="T96" fmla="*/ 0 w 2200"/>
                <a:gd name="T97" fmla="*/ 0 h 1906"/>
                <a:gd name="T98" fmla="*/ 0 w 2200"/>
                <a:gd name="T99" fmla="*/ 0 h 1906"/>
                <a:gd name="T100" fmla="*/ 0 w 2200"/>
                <a:gd name="T101" fmla="*/ 0 h 1906"/>
                <a:gd name="T102" fmla="*/ 0 w 2200"/>
                <a:gd name="T103" fmla="*/ 0 h 1906"/>
                <a:gd name="T104" fmla="*/ 0 w 2200"/>
                <a:gd name="T105" fmla="*/ 0 h 1906"/>
                <a:gd name="T106" fmla="*/ 0 w 2200"/>
                <a:gd name="T107" fmla="*/ 0 h 1906"/>
                <a:gd name="T108" fmla="*/ 0 w 2200"/>
                <a:gd name="T109" fmla="*/ 0 h 1906"/>
                <a:gd name="T110" fmla="*/ 0 w 2200"/>
                <a:gd name="T111" fmla="*/ 0 h 1906"/>
                <a:gd name="T112" fmla="*/ 0 w 2200"/>
                <a:gd name="T113" fmla="*/ 0 h 19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200"/>
                <a:gd name="T172" fmla="*/ 0 h 1906"/>
                <a:gd name="T173" fmla="*/ 2200 w 2200"/>
                <a:gd name="T174" fmla="*/ 1906 h 190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200" h="1906">
                  <a:moveTo>
                    <a:pt x="2200" y="600"/>
                  </a:moveTo>
                  <a:lnTo>
                    <a:pt x="2200" y="565"/>
                  </a:lnTo>
                  <a:lnTo>
                    <a:pt x="2199" y="531"/>
                  </a:lnTo>
                  <a:lnTo>
                    <a:pt x="2196" y="497"/>
                  </a:lnTo>
                  <a:lnTo>
                    <a:pt x="2193" y="463"/>
                  </a:lnTo>
                  <a:lnTo>
                    <a:pt x="2189" y="430"/>
                  </a:lnTo>
                  <a:lnTo>
                    <a:pt x="2185" y="397"/>
                  </a:lnTo>
                  <a:lnTo>
                    <a:pt x="2179" y="364"/>
                  </a:lnTo>
                  <a:lnTo>
                    <a:pt x="2173" y="332"/>
                  </a:lnTo>
                  <a:lnTo>
                    <a:pt x="2166" y="300"/>
                  </a:lnTo>
                  <a:lnTo>
                    <a:pt x="2157" y="268"/>
                  </a:lnTo>
                  <a:lnTo>
                    <a:pt x="2149" y="235"/>
                  </a:lnTo>
                  <a:lnTo>
                    <a:pt x="2140" y="203"/>
                  </a:lnTo>
                  <a:lnTo>
                    <a:pt x="2129" y="173"/>
                  </a:lnTo>
                  <a:lnTo>
                    <a:pt x="2118" y="142"/>
                  </a:lnTo>
                  <a:lnTo>
                    <a:pt x="2106" y="112"/>
                  </a:lnTo>
                  <a:lnTo>
                    <a:pt x="2093" y="82"/>
                  </a:lnTo>
                  <a:lnTo>
                    <a:pt x="2053" y="60"/>
                  </a:lnTo>
                  <a:lnTo>
                    <a:pt x="2011" y="38"/>
                  </a:lnTo>
                  <a:lnTo>
                    <a:pt x="1969" y="18"/>
                  </a:lnTo>
                  <a:lnTo>
                    <a:pt x="1926" y="0"/>
                  </a:lnTo>
                  <a:lnTo>
                    <a:pt x="1944" y="34"/>
                  </a:lnTo>
                  <a:lnTo>
                    <a:pt x="1962" y="68"/>
                  </a:lnTo>
                  <a:lnTo>
                    <a:pt x="1978" y="103"/>
                  </a:lnTo>
                  <a:lnTo>
                    <a:pt x="1994" y="137"/>
                  </a:lnTo>
                  <a:lnTo>
                    <a:pt x="2008" y="174"/>
                  </a:lnTo>
                  <a:lnTo>
                    <a:pt x="2021" y="209"/>
                  </a:lnTo>
                  <a:lnTo>
                    <a:pt x="2034" y="246"/>
                  </a:lnTo>
                  <a:lnTo>
                    <a:pt x="2045" y="284"/>
                  </a:lnTo>
                  <a:lnTo>
                    <a:pt x="2054" y="322"/>
                  </a:lnTo>
                  <a:lnTo>
                    <a:pt x="2062" y="360"/>
                  </a:lnTo>
                  <a:lnTo>
                    <a:pt x="2070" y="399"/>
                  </a:lnTo>
                  <a:lnTo>
                    <a:pt x="2076" y="438"/>
                  </a:lnTo>
                  <a:lnTo>
                    <a:pt x="2080" y="478"/>
                  </a:lnTo>
                  <a:lnTo>
                    <a:pt x="2084" y="518"/>
                  </a:lnTo>
                  <a:lnTo>
                    <a:pt x="2086" y="558"/>
                  </a:lnTo>
                  <a:lnTo>
                    <a:pt x="2086" y="600"/>
                  </a:lnTo>
                  <a:lnTo>
                    <a:pt x="2085" y="660"/>
                  </a:lnTo>
                  <a:lnTo>
                    <a:pt x="2080" y="721"/>
                  </a:lnTo>
                  <a:lnTo>
                    <a:pt x="2073" y="781"/>
                  </a:lnTo>
                  <a:lnTo>
                    <a:pt x="2062" y="839"/>
                  </a:lnTo>
                  <a:lnTo>
                    <a:pt x="2049" y="898"/>
                  </a:lnTo>
                  <a:lnTo>
                    <a:pt x="2033" y="955"/>
                  </a:lnTo>
                  <a:lnTo>
                    <a:pt x="2014" y="1009"/>
                  </a:lnTo>
                  <a:lnTo>
                    <a:pt x="1992" y="1064"/>
                  </a:lnTo>
                  <a:lnTo>
                    <a:pt x="1969" y="1116"/>
                  </a:lnTo>
                  <a:lnTo>
                    <a:pt x="1943" y="1168"/>
                  </a:lnTo>
                  <a:lnTo>
                    <a:pt x="1914" y="1218"/>
                  </a:lnTo>
                  <a:lnTo>
                    <a:pt x="1883" y="1267"/>
                  </a:lnTo>
                  <a:lnTo>
                    <a:pt x="1850" y="1313"/>
                  </a:lnTo>
                  <a:lnTo>
                    <a:pt x="1815" y="1358"/>
                  </a:lnTo>
                  <a:lnTo>
                    <a:pt x="1777" y="1402"/>
                  </a:lnTo>
                  <a:lnTo>
                    <a:pt x="1737" y="1442"/>
                  </a:lnTo>
                  <a:lnTo>
                    <a:pt x="1696" y="1483"/>
                  </a:lnTo>
                  <a:lnTo>
                    <a:pt x="1652" y="1519"/>
                  </a:lnTo>
                  <a:lnTo>
                    <a:pt x="1608" y="1555"/>
                  </a:lnTo>
                  <a:lnTo>
                    <a:pt x="1561" y="1588"/>
                  </a:lnTo>
                  <a:lnTo>
                    <a:pt x="1512" y="1619"/>
                  </a:lnTo>
                  <a:lnTo>
                    <a:pt x="1462" y="1649"/>
                  </a:lnTo>
                  <a:lnTo>
                    <a:pt x="1411" y="1675"/>
                  </a:lnTo>
                  <a:lnTo>
                    <a:pt x="1358" y="1699"/>
                  </a:lnTo>
                  <a:lnTo>
                    <a:pt x="1305" y="1720"/>
                  </a:lnTo>
                  <a:lnTo>
                    <a:pt x="1249" y="1739"/>
                  </a:lnTo>
                  <a:lnTo>
                    <a:pt x="1192" y="1754"/>
                  </a:lnTo>
                  <a:lnTo>
                    <a:pt x="1135" y="1769"/>
                  </a:lnTo>
                  <a:lnTo>
                    <a:pt x="1076" y="1778"/>
                  </a:lnTo>
                  <a:lnTo>
                    <a:pt x="1016" y="1786"/>
                  </a:lnTo>
                  <a:lnTo>
                    <a:pt x="956" y="1791"/>
                  </a:lnTo>
                  <a:lnTo>
                    <a:pt x="894" y="1792"/>
                  </a:lnTo>
                  <a:lnTo>
                    <a:pt x="861" y="1792"/>
                  </a:lnTo>
                  <a:lnTo>
                    <a:pt x="828" y="1790"/>
                  </a:lnTo>
                  <a:lnTo>
                    <a:pt x="795" y="1789"/>
                  </a:lnTo>
                  <a:lnTo>
                    <a:pt x="763" y="1785"/>
                  </a:lnTo>
                  <a:lnTo>
                    <a:pt x="731" y="1782"/>
                  </a:lnTo>
                  <a:lnTo>
                    <a:pt x="699" y="1776"/>
                  </a:lnTo>
                  <a:lnTo>
                    <a:pt x="667" y="1771"/>
                  </a:lnTo>
                  <a:lnTo>
                    <a:pt x="635" y="1764"/>
                  </a:lnTo>
                  <a:lnTo>
                    <a:pt x="604" y="1757"/>
                  </a:lnTo>
                  <a:lnTo>
                    <a:pt x="573" y="1748"/>
                  </a:lnTo>
                  <a:lnTo>
                    <a:pt x="542" y="1739"/>
                  </a:lnTo>
                  <a:lnTo>
                    <a:pt x="512" y="1730"/>
                  </a:lnTo>
                  <a:lnTo>
                    <a:pt x="483" y="1719"/>
                  </a:lnTo>
                  <a:lnTo>
                    <a:pt x="453" y="1708"/>
                  </a:lnTo>
                  <a:lnTo>
                    <a:pt x="425" y="1696"/>
                  </a:lnTo>
                  <a:lnTo>
                    <a:pt x="395" y="1683"/>
                  </a:lnTo>
                  <a:lnTo>
                    <a:pt x="368" y="1670"/>
                  </a:lnTo>
                  <a:lnTo>
                    <a:pt x="339" y="1656"/>
                  </a:lnTo>
                  <a:lnTo>
                    <a:pt x="312" y="1641"/>
                  </a:lnTo>
                  <a:lnTo>
                    <a:pt x="285" y="1625"/>
                  </a:lnTo>
                  <a:lnTo>
                    <a:pt x="259" y="1608"/>
                  </a:lnTo>
                  <a:lnTo>
                    <a:pt x="232" y="1592"/>
                  </a:lnTo>
                  <a:lnTo>
                    <a:pt x="206" y="1574"/>
                  </a:lnTo>
                  <a:lnTo>
                    <a:pt x="181" y="1555"/>
                  </a:lnTo>
                  <a:lnTo>
                    <a:pt x="157" y="1537"/>
                  </a:lnTo>
                  <a:lnTo>
                    <a:pt x="133" y="1517"/>
                  </a:lnTo>
                  <a:lnTo>
                    <a:pt x="109" y="1497"/>
                  </a:lnTo>
                  <a:lnTo>
                    <a:pt x="87" y="1477"/>
                  </a:lnTo>
                  <a:lnTo>
                    <a:pt x="64" y="1455"/>
                  </a:lnTo>
                  <a:lnTo>
                    <a:pt x="42" y="1433"/>
                  </a:lnTo>
                  <a:lnTo>
                    <a:pt x="20" y="1410"/>
                  </a:lnTo>
                  <a:lnTo>
                    <a:pt x="0" y="1388"/>
                  </a:lnTo>
                  <a:lnTo>
                    <a:pt x="1" y="1411"/>
                  </a:lnTo>
                  <a:lnTo>
                    <a:pt x="4" y="1435"/>
                  </a:lnTo>
                  <a:lnTo>
                    <a:pt x="6" y="1458"/>
                  </a:lnTo>
                  <a:lnTo>
                    <a:pt x="8" y="1481"/>
                  </a:lnTo>
                  <a:lnTo>
                    <a:pt x="12" y="1504"/>
                  </a:lnTo>
                  <a:lnTo>
                    <a:pt x="15" y="1528"/>
                  </a:lnTo>
                  <a:lnTo>
                    <a:pt x="19" y="1550"/>
                  </a:lnTo>
                  <a:lnTo>
                    <a:pt x="24" y="1573"/>
                  </a:lnTo>
                  <a:lnTo>
                    <a:pt x="45" y="1592"/>
                  </a:lnTo>
                  <a:lnTo>
                    <a:pt x="68" y="1611"/>
                  </a:lnTo>
                  <a:lnTo>
                    <a:pt x="90" y="1629"/>
                  </a:lnTo>
                  <a:lnTo>
                    <a:pt x="114" y="1646"/>
                  </a:lnTo>
                  <a:lnTo>
                    <a:pt x="138" y="1664"/>
                  </a:lnTo>
                  <a:lnTo>
                    <a:pt x="161" y="1681"/>
                  </a:lnTo>
                  <a:lnTo>
                    <a:pt x="185" y="1696"/>
                  </a:lnTo>
                  <a:lnTo>
                    <a:pt x="210" y="1712"/>
                  </a:lnTo>
                  <a:lnTo>
                    <a:pt x="235" y="1727"/>
                  </a:lnTo>
                  <a:lnTo>
                    <a:pt x="261" y="1741"/>
                  </a:lnTo>
                  <a:lnTo>
                    <a:pt x="286" y="1756"/>
                  </a:lnTo>
                  <a:lnTo>
                    <a:pt x="312" y="1769"/>
                  </a:lnTo>
                  <a:lnTo>
                    <a:pt x="339" y="1782"/>
                  </a:lnTo>
                  <a:lnTo>
                    <a:pt x="365" y="1795"/>
                  </a:lnTo>
                  <a:lnTo>
                    <a:pt x="393" y="1805"/>
                  </a:lnTo>
                  <a:lnTo>
                    <a:pt x="420" y="1817"/>
                  </a:lnTo>
                  <a:lnTo>
                    <a:pt x="448" y="1828"/>
                  </a:lnTo>
                  <a:lnTo>
                    <a:pt x="476" y="1837"/>
                  </a:lnTo>
                  <a:lnTo>
                    <a:pt x="504" y="1847"/>
                  </a:lnTo>
                  <a:lnTo>
                    <a:pt x="533" y="1855"/>
                  </a:lnTo>
                  <a:lnTo>
                    <a:pt x="561" y="1864"/>
                  </a:lnTo>
                  <a:lnTo>
                    <a:pt x="591" y="1871"/>
                  </a:lnTo>
                  <a:lnTo>
                    <a:pt x="620" y="1877"/>
                  </a:lnTo>
                  <a:lnTo>
                    <a:pt x="650" y="1883"/>
                  </a:lnTo>
                  <a:lnTo>
                    <a:pt x="680" y="1889"/>
                  </a:lnTo>
                  <a:lnTo>
                    <a:pt x="709" y="1893"/>
                  </a:lnTo>
                  <a:lnTo>
                    <a:pt x="740" y="1897"/>
                  </a:lnTo>
                  <a:lnTo>
                    <a:pt x="771" y="1900"/>
                  </a:lnTo>
                  <a:lnTo>
                    <a:pt x="801" y="1903"/>
                  </a:lnTo>
                  <a:lnTo>
                    <a:pt x="831" y="1904"/>
                  </a:lnTo>
                  <a:lnTo>
                    <a:pt x="863" y="1905"/>
                  </a:lnTo>
                  <a:lnTo>
                    <a:pt x="894" y="1906"/>
                  </a:lnTo>
                  <a:lnTo>
                    <a:pt x="962" y="1904"/>
                  </a:lnTo>
                  <a:lnTo>
                    <a:pt x="1028" y="1899"/>
                  </a:lnTo>
                  <a:lnTo>
                    <a:pt x="1093" y="1891"/>
                  </a:lnTo>
                  <a:lnTo>
                    <a:pt x="1158" y="1879"/>
                  </a:lnTo>
                  <a:lnTo>
                    <a:pt x="1220" y="1865"/>
                  </a:lnTo>
                  <a:lnTo>
                    <a:pt x="1282" y="1847"/>
                  </a:lnTo>
                  <a:lnTo>
                    <a:pt x="1344" y="1827"/>
                  </a:lnTo>
                  <a:lnTo>
                    <a:pt x="1403" y="1803"/>
                  </a:lnTo>
                  <a:lnTo>
                    <a:pt x="1460" y="1777"/>
                  </a:lnTo>
                  <a:lnTo>
                    <a:pt x="1517" y="1748"/>
                  </a:lnTo>
                  <a:lnTo>
                    <a:pt x="1571" y="1716"/>
                  </a:lnTo>
                  <a:lnTo>
                    <a:pt x="1625" y="1683"/>
                  </a:lnTo>
                  <a:lnTo>
                    <a:pt x="1676" y="1646"/>
                  </a:lnTo>
                  <a:lnTo>
                    <a:pt x="1724" y="1607"/>
                  </a:lnTo>
                  <a:lnTo>
                    <a:pt x="1772" y="1567"/>
                  </a:lnTo>
                  <a:lnTo>
                    <a:pt x="1818" y="1523"/>
                  </a:lnTo>
                  <a:lnTo>
                    <a:pt x="1861" y="1478"/>
                  </a:lnTo>
                  <a:lnTo>
                    <a:pt x="1902" y="1430"/>
                  </a:lnTo>
                  <a:lnTo>
                    <a:pt x="1940" y="1381"/>
                  </a:lnTo>
                  <a:lnTo>
                    <a:pt x="1977" y="1330"/>
                  </a:lnTo>
                  <a:lnTo>
                    <a:pt x="2011" y="1277"/>
                  </a:lnTo>
                  <a:lnTo>
                    <a:pt x="2042" y="1222"/>
                  </a:lnTo>
                  <a:lnTo>
                    <a:pt x="2072" y="1166"/>
                  </a:lnTo>
                  <a:lnTo>
                    <a:pt x="2098" y="1108"/>
                  </a:lnTo>
                  <a:lnTo>
                    <a:pt x="2121" y="1048"/>
                  </a:lnTo>
                  <a:lnTo>
                    <a:pt x="2142" y="988"/>
                  </a:lnTo>
                  <a:lnTo>
                    <a:pt x="2159" y="926"/>
                  </a:lnTo>
                  <a:lnTo>
                    <a:pt x="2174" y="863"/>
                  </a:lnTo>
                  <a:lnTo>
                    <a:pt x="2185" y="798"/>
                  </a:lnTo>
                  <a:lnTo>
                    <a:pt x="2193" y="733"/>
                  </a:lnTo>
                  <a:lnTo>
                    <a:pt x="2199" y="666"/>
                  </a:lnTo>
                  <a:lnTo>
                    <a:pt x="2200" y="600"/>
                  </a:lnTo>
                  <a:close/>
                </a:path>
              </a:pathLst>
            </a:custGeom>
            <a:solidFill>
              <a:srgbClr val="8C8B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2" name="Freeform 79">
              <a:extLst>
                <a:ext uri="{FF2B5EF4-FFF2-40B4-BE49-F238E27FC236}">
                  <a16:creationId xmlns:a16="http://schemas.microsoft.com/office/drawing/2014/main" id="{1F27A177-AE0C-4370-9429-BFE937CDD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2672"/>
              <a:ext cx="537" cy="470"/>
            </a:xfrm>
            <a:custGeom>
              <a:avLst/>
              <a:gdLst>
                <a:gd name="T0" fmla="*/ 0 w 2145"/>
                <a:gd name="T1" fmla="*/ 0 h 1881"/>
                <a:gd name="T2" fmla="*/ 0 w 2145"/>
                <a:gd name="T3" fmla="*/ 0 h 1881"/>
                <a:gd name="T4" fmla="*/ 0 w 2145"/>
                <a:gd name="T5" fmla="*/ 0 h 1881"/>
                <a:gd name="T6" fmla="*/ 0 w 2145"/>
                <a:gd name="T7" fmla="*/ 0 h 1881"/>
                <a:gd name="T8" fmla="*/ 0 w 2145"/>
                <a:gd name="T9" fmla="*/ 0 h 1881"/>
                <a:gd name="T10" fmla="*/ 0 w 2145"/>
                <a:gd name="T11" fmla="*/ 0 h 1881"/>
                <a:gd name="T12" fmla="*/ 0 w 2145"/>
                <a:gd name="T13" fmla="*/ 0 h 1881"/>
                <a:gd name="T14" fmla="*/ 0 w 2145"/>
                <a:gd name="T15" fmla="*/ 0 h 1881"/>
                <a:gd name="T16" fmla="*/ 0 w 2145"/>
                <a:gd name="T17" fmla="*/ 0 h 1881"/>
                <a:gd name="T18" fmla="*/ 0 w 2145"/>
                <a:gd name="T19" fmla="*/ 0 h 1881"/>
                <a:gd name="T20" fmla="*/ 0 w 2145"/>
                <a:gd name="T21" fmla="*/ 0 h 1881"/>
                <a:gd name="T22" fmla="*/ 0 w 2145"/>
                <a:gd name="T23" fmla="*/ 0 h 1881"/>
                <a:gd name="T24" fmla="*/ 0 w 2145"/>
                <a:gd name="T25" fmla="*/ 0 h 1881"/>
                <a:gd name="T26" fmla="*/ 0 w 2145"/>
                <a:gd name="T27" fmla="*/ 0 h 1881"/>
                <a:gd name="T28" fmla="*/ 0 w 2145"/>
                <a:gd name="T29" fmla="*/ 0 h 1881"/>
                <a:gd name="T30" fmla="*/ 0 w 2145"/>
                <a:gd name="T31" fmla="*/ 0 h 1881"/>
                <a:gd name="T32" fmla="*/ 0 w 2145"/>
                <a:gd name="T33" fmla="*/ 0 h 1881"/>
                <a:gd name="T34" fmla="*/ 0 w 2145"/>
                <a:gd name="T35" fmla="*/ 0 h 1881"/>
                <a:gd name="T36" fmla="*/ 0 w 2145"/>
                <a:gd name="T37" fmla="*/ 0 h 1881"/>
                <a:gd name="T38" fmla="*/ 0 w 2145"/>
                <a:gd name="T39" fmla="*/ 0 h 1881"/>
                <a:gd name="T40" fmla="*/ 0 w 2145"/>
                <a:gd name="T41" fmla="*/ 0 h 1881"/>
                <a:gd name="T42" fmla="*/ 0 w 2145"/>
                <a:gd name="T43" fmla="*/ 0 h 1881"/>
                <a:gd name="T44" fmla="*/ 0 w 2145"/>
                <a:gd name="T45" fmla="*/ 0 h 1881"/>
                <a:gd name="T46" fmla="*/ 0 w 2145"/>
                <a:gd name="T47" fmla="*/ 0 h 1881"/>
                <a:gd name="T48" fmla="*/ 0 w 2145"/>
                <a:gd name="T49" fmla="*/ 0 h 1881"/>
                <a:gd name="T50" fmla="*/ 0 w 2145"/>
                <a:gd name="T51" fmla="*/ 0 h 1881"/>
                <a:gd name="T52" fmla="*/ 0 w 2145"/>
                <a:gd name="T53" fmla="*/ 0 h 1881"/>
                <a:gd name="T54" fmla="*/ 0 w 2145"/>
                <a:gd name="T55" fmla="*/ 0 h 1881"/>
                <a:gd name="T56" fmla="*/ 0 w 2145"/>
                <a:gd name="T57" fmla="*/ 0 h 1881"/>
                <a:gd name="T58" fmla="*/ 0 w 2145"/>
                <a:gd name="T59" fmla="*/ 0 h 1881"/>
                <a:gd name="T60" fmla="*/ 0 w 2145"/>
                <a:gd name="T61" fmla="*/ 0 h 1881"/>
                <a:gd name="T62" fmla="*/ 0 w 2145"/>
                <a:gd name="T63" fmla="*/ 0 h 1881"/>
                <a:gd name="T64" fmla="*/ 0 w 2145"/>
                <a:gd name="T65" fmla="*/ 0 h 1881"/>
                <a:gd name="T66" fmla="*/ 0 w 2145"/>
                <a:gd name="T67" fmla="*/ 0 h 1881"/>
                <a:gd name="T68" fmla="*/ 0 w 2145"/>
                <a:gd name="T69" fmla="*/ 0 h 1881"/>
                <a:gd name="T70" fmla="*/ 0 w 2145"/>
                <a:gd name="T71" fmla="*/ 0 h 1881"/>
                <a:gd name="T72" fmla="*/ 0 w 2145"/>
                <a:gd name="T73" fmla="*/ 0 h 1881"/>
                <a:gd name="T74" fmla="*/ 0 w 2145"/>
                <a:gd name="T75" fmla="*/ 0 h 1881"/>
                <a:gd name="T76" fmla="*/ 0 w 2145"/>
                <a:gd name="T77" fmla="*/ 0 h 1881"/>
                <a:gd name="T78" fmla="*/ 0 w 2145"/>
                <a:gd name="T79" fmla="*/ 0 h 1881"/>
                <a:gd name="T80" fmla="*/ 0 w 2145"/>
                <a:gd name="T81" fmla="*/ 0 h 1881"/>
                <a:gd name="T82" fmla="*/ 0 w 2145"/>
                <a:gd name="T83" fmla="*/ 0 h 1881"/>
                <a:gd name="T84" fmla="*/ 0 w 2145"/>
                <a:gd name="T85" fmla="*/ 0 h 1881"/>
                <a:gd name="T86" fmla="*/ 0 w 2145"/>
                <a:gd name="T87" fmla="*/ 0 h 1881"/>
                <a:gd name="T88" fmla="*/ 0 w 2145"/>
                <a:gd name="T89" fmla="*/ 0 h 1881"/>
                <a:gd name="T90" fmla="*/ 0 w 2145"/>
                <a:gd name="T91" fmla="*/ 0 h 1881"/>
                <a:gd name="T92" fmla="*/ 0 w 2145"/>
                <a:gd name="T93" fmla="*/ 0 h 1881"/>
                <a:gd name="T94" fmla="*/ 0 w 2145"/>
                <a:gd name="T95" fmla="*/ 0 h 1881"/>
                <a:gd name="T96" fmla="*/ 0 w 2145"/>
                <a:gd name="T97" fmla="*/ 0 h 1881"/>
                <a:gd name="T98" fmla="*/ 0 w 2145"/>
                <a:gd name="T99" fmla="*/ 0 h 1881"/>
                <a:gd name="T100" fmla="*/ 0 w 2145"/>
                <a:gd name="T101" fmla="*/ 0 h 1881"/>
                <a:gd name="T102" fmla="*/ 0 w 2145"/>
                <a:gd name="T103" fmla="*/ 0 h 1881"/>
                <a:gd name="T104" fmla="*/ 0 w 2145"/>
                <a:gd name="T105" fmla="*/ 0 h 1881"/>
                <a:gd name="T106" fmla="*/ 0 w 2145"/>
                <a:gd name="T107" fmla="*/ 0 h 1881"/>
                <a:gd name="T108" fmla="*/ 0 w 2145"/>
                <a:gd name="T109" fmla="*/ 0 h 1881"/>
                <a:gd name="T110" fmla="*/ 0 w 2145"/>
                <a:gd name="T111" fmla="*/ 0 h 1881"/>
                <a:gd name="T112" fmla="*/ 0 w 2145"/>
                <a:gd name="T113" fmla="*/ 0 h 1881"/>
                <a:gd name="T114" fmla="*/ 0 w 2145"/>
                <a:gd name="T115" fmla="*/ 0 h 188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145"/>
                <a:gd name="T175" fmla="*/ 0 h 1881"/>
                <a:gd name="T176" fmla="*/ 2145 w 2145"/>
                <a:gd name="T177" fmla="*/ 1881 h 188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145" h="1881">
                  <a:moveTo>
                    <a:pt x="2145" y="632"/>
                  </a:moveTo>
                  <a:lnTo>
                    <a:pt x="2145" y="594"/>
                  </a:lnTo>
                  <a:lnTo>
                    <a:pt x="2143" y="556"/>
                  </a:lnTo>
                  <a:lnTo>
                    <a:pt x="2140" y="519"/>
                  </a:lnTo>
                  <a:lnTo>
                    <a:pt x="2137" y="482"/>
                  </a:lnTo>
                  <a:lnTo>
                    <a:pt x="2132" y="445"/>
                  </a:lnTo>
                  <a:lnTo>
                    <a:pt x="2126" y="410"/>
                  </a:lnTo>
                  <a:lnTo>
                    <a:pt x="2119" y="374"/>
                  </a:lnTo>
                  <a:lnTo>
                    <a:pt x="2111" y="339"/>
                  </a:lnTo>
                  <a:lnTo>
                    <a:pt x="2101" y="303"/>
                  </a:lnTo>
                  <a:lnTo>
                    <a:pt x="2092" y="269"/>
                  </a:lnTo>
                  <a:lnTo>
                    <a:pt x="2081" y="234"/>
                  </a:lnTo>
                  <a:lnTo>
                    <a:pt x="2069" y="201"/>
                  </a:lnTo>
                  <a:lnTo>
                    <a:pt x="2056" y="168"/>
                  </a:lnTo>
                  <a:lnTo>
                    <a:pt x="2043" y="135"/>
                  </a:lnTo>
                  <a:lnTo>
                    <a:pt x="2028" y="103"/>
                  </a:lnTo>
                  <a:lnTo>
                    <a:pt x="2012" y="70"/>
                  </a:lnTo>
                  <a:lnTo>
                    <a:pt x="1971" y="50"/>
                  </a:lnTo>
                  <a:lnTo>
                    <a:pt x="1928" y="32"/>
                  </a:lnTo>
                  <a:lnTo>
                    <a:pt x="1884" y="16"/>
                  </a:lnTo>
                  <a:lnTo>
                    <a:pt x="1840" y="0"/>
                  </a:lnTo>
                  <a:lnTo>
                    <a:pt x="1863" y="35"/>
                  </a:lnTo>
                  <a:lnTo>
                    <a:pt x="1883" y="69"/>
                  </a:lnTo>
                  <a:lnTo>
                    <a:pt x="1903" y="106"/>
                  </a:lnTo>
                  <a:lnTo>
                    <a:pt x="1921" y="143"/>
                  </a:lnTo>
                  <a:lnTo>
                    <a:pt x="1939" y="180"/>
                  </a:lnTo>
                  <a:lnTo>
                    <a:pt x="1954" y="218"/>
                  </a:lnTo>
                  <a:lnTo>
                    <a:pt x="1968" y="257"/>
                  </a:lnTo>
                  <a:lnTo>
                    <a:pt x="1981" y="296"/>
                  </a:lnTo>
                  <a:lnTo>
                    <a:pt x="1993" y="336"/>
                  </a:lnTo>
                  <a:lnTo>
                    <a:pt x="2003" y="377"/>
                  </a:lnTo>
                  <a:lnTo>
                    <a:pt x="2012" y="418"/>
                  </a:lnTo>
                  <a:lnTo>
                    <a:pt x="2019" y="460"/>
                  </a:lnTo>
                  <a:lnTo>
                    <a:pt x="2024" y="502"/>
                  </a:lnTo>
                  <a:lnTo>
                    <a:pt x="2029" y="545"/>
                  </a:lnTo>
                  <a:lnTo>
                    <a:pt x="2031" y="588"/>
                  </a:lnTo>
                  <a:lnTo>
                    <a:pt x="2032" y="632"/>
                  </a:lnTo>
                  <a:lnTo>
                    <a:pt x="2030" y="690"/>
                  </a:lnTo>
                  <a:lnTo>
                    <a:pt x="2027" y="748"/>
                  </a:lnTo>
                  <a:lnTo>
                    <a:pt x="2018" y="804"/>
                  </a:lnTo>
                  <a:lnTo>
                    <a:pt x="2009" y="861"/>
                  </a:lnTo>
                  <a:lnTo>
                    <a:pt x="1996" y="915"/>
                  </a:lnTo>
                  <a:lnTo>
                    <a:pt x="1980" y="969"/>
                  </a:lnTo>
                  <a:lnTo>
                    <a:pt x="1962" y="1022"/>
                  </a:lnTo>
                  <a:lnTo>
                    <a:pt x="1942" y="1073"/>
                  </a:lnTo>
                  <a:lnTo>
                    <a:pt x="1920" y="1124"/>
                  </a:lnTo>
                  <a:lnTo>
                    <a:pt x="1895" y="1173"/>
                  </a:lnTo>
                  <a:lnTo>
                    <a:pt x="1868" y="1220"/>
                  </a:lnTo>
                  <a:lnTo>
                    <a:pt x="1838" y="1267"/>
                  </a:lnTo>
                  <a:lnTo>
                    <a:pt x="1806" y="1312"/>
                  </a:lnTo>
                  <a:lnTo>
                    <a:pt x="1773" y="1354"/>
                  </a:lnTo>
                  <a:lnTo>
                    <a:pt x="1737" y="1395"/>
                  </a:lnTo>
                  <a:lnTo>
                    <a:pt x="1699" y="1435"/>
                  </a:lnTo>
                  <a:lnTo>
                    <a:pt x="1660" y="1472"/>
                  </a:lnTo>
                  <a:lnTo>
                    <a:pt x="1619" y="1508"/>
                  </a:lnTo>
                  <a:lnTo>
                    <a:pt x="1576" y="1542"/>
                  </a:lnTo>
                  <a:lnTo>
                    <a:pt x="1531" y="1574"/>
                  </a:lnTo>
                  <a:lnTo>
                    <a:pt x="1486" y="1604"/>
                  </a:lnTo>
                  <a:lnTo>
                    <a:pt x="1437" y="1631"/>
                  </a:lnTo>
                  <a:lnTo>
                    <a:pt x="1388" y="1656"/>
                  </a:lnTo>
                  <a:lnTo>
                    <a:pt x="1339" y="1678"/>
                  </a:lnTo>
                  <a:lnTo>
                    <a:pt x="1286" y="1699"/>
                  </a:lnTo>
                  <a:lnTo>
                    <a:pt x="1234" y="1716"/>
                  </a:lnTo>
                  <a:lnTo>
                    <a:pt x="1180" y="1732"/>
                  </a:lnTo>
                  <a:lnTo>
                    <a:pt x="1125" y="1745"/>
                  </a:lnTo>
                  <a:lnTo>
                    <a:pt x="1069" y="1754"/>
                  </a:lnTo>
                  <a:lnTo>
                    <a:pt x="1012" y="1762"/>
                  </a:lnTo>
                  <a:lnTo>
                    <a:pt x="954" y="1766"/>
                  </a:lnTo>
                  <a:lnTo>
                    <a:pt x="896" y="1767"/>
                  </a:lnTo>
                  <a:lnTo>
                    <a:pt x="862" y="1767"/>
                  </a:lnTo>
                  <a:lnTo>
                    <a:pt x="829" y="1765"/>
                  </a:lnTo>
                  <a:lnTo>
                    <a:pt x="795" y="1763"/>
                  </a:lnTo>
                  <a:lnTo>
                    <a:pt x="761" y="1759"/>
                  </a:lnTo>
                  <a:lnTo>
                    <a:pt x="729" y="1756"/>
                  </a:lnTo>
                  <a:lnTo>
                    <a:pt x="696" y="1750"/>
                  </a:lnTo>
                  <a:lnTo>
                    <a:pt x="664" y="1744"/>
                  </a:lnTo>
                  <a:lnTo>
                    <a:pt x="632" y="1737"/>
                  </a:lnTo>
                  <a:lnTo>
                    <a:pt x="600" y="1728"/>
                  </a:lnTo>
                  <a:lnTo>
                    <a:pt x="569" y="1720"/>
                  </a:lnTo>
                  <a:lnTo>
                    <a:pt x="537" y="1709"/>
                  </a:lnTo>
                  <a:lnTo>
                    <a:pt x="507" y="1699"/>
                  </a:lnTo>
                  <a:lnTo>
                    <a:pt x="476" y="1688"/>
                  </a:lnTo>
                  <a:lnTo>
                    <a:pt x="447" y="1675"/>
                  </a:lnTo>
                  <a:lnTo>
                    <a:pt x="417" y="1662"/>
                  </a:lnTo>
                  <a:lnTo>
                    <a:pt x="389" y="1648"/>
                  </a:lnTo>
                  <a:lnTo>
                    <a:pt x="360" y="1633"/>
                  </a:lnTo>
                  <a:lnTo>
                    <a:pt x="333" y="1618"/>
                  </a:lnTo>
                  <a:lnTo>
                    <a:pt x="304" y="1601"/>
                  </a:lnTo>
                  <a:lnTo>
                    <a:pt x="278" y="1585"/>
                  </a:lnTo>
                  <a:lnTo>
                    <a:pt x="251" y="1567"/>
                  </a:lnTo>
                  <a:lnTo>
                    <a:pt x="226" y="1548"/>
                  </a:lnTo>
                  <a:lnTo>
                    <a:pt x="200" y="1529"/>
                  </a:lnTo>
                  <a:lnTo>
                    <a:pt x="175" y="1509"/>
                  </a:lnTo>
                  <a:lnTo>
                    <a:pt x="151" y="1489"/>
                  </a:lnTo>
                  <a:lnTo>
                    <a:pt x="128" y="1467"/>
                  </a:lnTo>
                  <a:lnTo>
                    <a:pt x="105" y="1446"/>
                  </a:lnTo>
                  <a:lnTo>
                    <a:pt x="83" y="1423"/>
                  </a:lnTo>
                  <a:lnTo>
                    <a:pt x="60" y="1401"/>
                  </a:lnTo>
                  <a:lnTo>
                    <a:pt x="40" y="1377"/>
                  </a:lnTo>
                  <a:lnTo>
                    <a:pt x="19" y="1352"/>
                  </a:lnTo>
                  <a:lnTo>
                    <a:pt x="0" y="1327"/>
                  </a:lnTo>
                  <a:lnTo>
                    <a:pt x="0" y="1333"/>
                  </a:lnTo>
                  <a:lnTo>
                    <a:pt x="0" y="1356"/>
                  </a:lnTo>
                  <a:lnTo>
                    <a:pt x="0" y="1378"/>
                  </a:lnTo>
                  <a:lnTo>
                    <a:pt x="1" y="1401"/>
                  </a:lnTo>
                  <a:lnTo>
                    <a:pt x="2" y="1423"/>
                  </a:lnTo>
                  <a:lnTo>
                    <a:pt x="3" y="1446"/>
                  </a:lnTo>
                  <a:lnTo>
                    <a:pt x="6" y="1468"/>
                  </a:lnTo>
                  <a:lnTo>
                    <a:pt x="8" y="1490"/>
                  </a:lnTo>
                  <a:lnTo>
                    <a:pt x="10" y="1512"/>
                  </a:lnTo>
                  <a:lnTo>
                    <a:pt x="32" y="1534"/>
                  </a:lnTo>
                  <a:lnTo>
                    <a:pt x="54" y="1554"/>
                  </a:lnTo>
                  <a:lnTo>
                    <a:pt x="77" y="1574"/>
                  </a:lnTo>
                  <a:lnTo>
                    <a:pt x="99" y="1593"/>
                  </a:lnTo>
                  <a:lnTo>
                    <a:pt x="123" y="1612"/>
                  </a:lnTo>
                  <a:lnTo>
                    <a:pt x="147" y="1631"/>
                  </a:lnTo>
                  <a:lnTo>
                    <a:pt x="170" y="1649"/>
                  </a:lnTo>
                  <a:lnTo>
                    <a:pt x="195" y="1667"/>
                  </a:lnTo>
                  <a:lnTo>
                    <a:pt x="221" y="1683"/>
                  </a:lnTo>
                  <a:lnTo>
                    <a:pt x="246" y="1699"/>
                  </a:lnTo>
                  <a:lnTo>
                    <a:pt x="272" y="1714"/>
                  </a:lnTo>
                  <a:lnTo>
                    <a:pt x="299" y="1729"/>
                  </a:lnTo>
                  <a:lnTo>
                    <a:pt x="326" y="1744"/>
                  </a:lnTo>
                  <a:lnTo>
                    <a:pt x="353" y="1757"/>
                  </a:lnTo>
                  <a:lnTo>
                    <a:pt x="380" y="1770"/>
                  </a:lnTo>
                  <a:lnTo>
                    <a:pt x="409" y="1782"/>
                  </a:lnTo>
                  <a:lnTo>
                    <a:pt x="437" y="1794"/>
                  </a:lnTo>
                  <a:lnTo>
                    <a:pt x="466" y="1804"/>
                  </a:lnTo>
                  <a:lnTo>
                    <a:pt x="494" y="1815"/>
                  </a:lnTo>
                  <a:lnTo>
                    <a:pt x="524" y="1824"/>
                  </a:lnTo>
                  <a:lnTo>
                    <a:pt x="553" y="1834"/>
                  </a:lnTo>
                  <a:lnTo>
                    <a:pt x="583" y="1841"/>
                  </a:lnTo>
                  <a:lnTo>
                    <a:pt x="613" y="1849"/>
                  </a:lnTo>
                  <a:lnTo>
                    <a:pt x="644" y="1855"/>
                  </a:lnTo>
                  <a:lnTo>
                    <a:pt x="674" y="1861"/>
                  </a:lnTo>
                  <a:lnTo>
                    <a:pt x="705" y="1867"/>
                  </a:lnTo>
                  <a:lnTo>
                    <a:pt x="736" y="1871"/>
                  </a:lnTo>
                  <a:lnTo>
                    <a:pt x="768" y="1874"/>
                  </a:lnTo>
                  <a:lnTo>
                    <a:pt x="800" y="1878"/>
                  </a:lnTo>
                  <a:lnTo>
                    <a:pt x="832" y="1879"/>
                  </a:lnTo>
                  <a:lnTo>
                    <a:pt x="864" y="1880"/>
                  </a:lnTo>
                  <a:lnTo>
                    <a:pt x="896" y="1881"/>
                  </a:lnTo>
                  <a:lnTo>
                    <a:pt x="960" y="1879"/>
                  </a:lnTo>
                  <a:lnTo>
                    <a:pt x="1024" y="1874"/>
                  </a:lnTo>
                  <a:lnTo>
                    <a:pt x="1086" y="1867"/>
                  </a:lnTo>
                  <a:lnTo>
                    <a:pt x="1148" y="1855"/>
                  </a:lnTo>
                  <a:lnTo>
                    <a:pt x="1208" y="1842"/>
                  </a:lnTo>
                  <a:lnTo>
                    <a:pt x="1267" y="1824"/>
                  </a:lnTo>
                  <a:lnTo>
                    <a:pt x="1326" y="1805"/>
                  </a:lnTo>
                  <a:lnTo>
                    <a:pt x="1383" y="1783"/>
                  </a:lnTo>
                  <a:lnTo>
                    <a:pt x="1438" y="1758"/>
                  </a:lnTo>
                  <a:lnTo>
                    <a:pt x="1492" y="1731"/>
                  </a:lnTo>
                  <a:lnTo>
                    <a:pt x="1544" y="1700"/>
                  </a:lnTo>
                  <a:lnTo>
                    <a:pt x="1595" y="1668"/>
                  </a:lnTo>
                  <a:lnTo>
                    <a:pt x="1643" y="1633"/>
                  </a:lnTo>
                  <a:lnTo>
                    <a:pt x="1691" y="1595"/>
                  </a:lnTo>
                  <a:lnTo>
                    <a:pt x="1736" y="1556"/>
                  </a:lnTo>
                  <a:lnTo>
                    <a:pt x="1780" y="1515"/>
                  </a:lnTo>
                  <a:lnTo>
                    <a:pt x="1821" y="1472"/>
                  </a:lnTo>
                  <a:lnTo>
                    <a:pt x="1860" y="1427"/>
                  </a:lnTo>
                  <a:lnTo>
                    <a:pt x="1897" y="1379"/>
                  </a:lnTo>
                  <a:lnTo>
                    <a:pt x="1932" y="1330"/>
                  </a:lnTo>
                  <a:lnTo>
                    <a:pt x="1965" y="1280"/>
                  </a:lnTo>
                  <a:lnTo>
                    <a:pt x="1994" y="1227"/>
                  </a:lnTo>
                  <a:lnTo>
                    <a:pt x="2022" y="1173"/>
                  </a:lnTo>
                  <a:lnTo>
                    <a:pt x="2047" y="1118"/>
                  </a:lnTo>
                  <a:lnTo>
                    <a:pt x="2069" y="1061"/>
                  </a:lnTo>
                  <a:lnTo>
                    <a:pt x="2089" y="1003"/>
                  </a:lnTo>
                  <a:lnTo>
                    <a:pt x="2106" y="944"/>
                  </a:lnTo>
                  <a:lnTo>
                    <a:pt x="2120" y="883"/>
                  </a:lnTo>
                  <a:lnTo>
                    <a:pt x="2131" y="822"/>
                  </a:lnTo>
                  <a:lnTo>
                    <a:pt x="2139" y="759"/>
                  </a:lnTo>
                  <a:lnTo>
                    <a:pt x="2144" y="696"/>
                  </a:lnTo>
                  <a:lnTo>
                    <a:pt x="2145" y="632"/>
                  </a:lnTo>
                  <a:close/>
                </a:path>
              </a:pathLst>
            </a:custGeom>
            <a:solidFill>
              <a:srgbClr val="90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3" name="Freeform 80">
              <a:extLst>
                <a:ext uri="{FF2B5EF4-FFF2-40B4-BE49-F238E27FC236}">
                  <a16:creationId xmlns:a16="http://schemas.microsoft.com/office/drawing/2014/main" id="{8F70BB4E-AE1A-4E2E-A4BB-A3C9EC8B2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2666"/>
              <a:ext cx="523" cy="462"/>
            </a:xfrm>
            <a:custGeom>
              <a:avLst/>
              <a:gdLst>
                <a:gd name="T0" fmla="*/ 0 w 2088"/>
                <a:gd name="T1" fmla="*/ 0 h 1850"/>
                <a:gd name="T2" fmla="*/ 0 w 2088"/>
                <a:gd name="T3" fmla="*/ 0 h 1850"/>
                <a:gd name="T4" fmla="*/ 0 w 2088"/>
                <a:gd name="T5" fmla="*/ 0 h 1850"/>
                <a:gd name="T6" fmla="*/ 0 w 2088"/>
                <a:gd name="T7" fmla="*/ 0 h 1850"/>
                <a:gd name="T8" fmla="*/ 0 w 2088"/>
                <a:gd name="T9" fmla="*/ 0 h 1850"/>
                <a:gd name="T10" fmla="*/ 0 w 2088"/>
                <a:gd name="T11" fmla="*/ 0 h 1850"/>
                <a:gd name="T12" fmla="*/ 0 w 2088"/>
                <a:gd name="T13" fmla="*/ 0 h 1850"/>
                <a:gd name="T14" fmla="*/ 0 w 2088"/>
                <a:gd name="T15" fmla="*/ 0 h 1850"/>
                <a:gd name="T16" fmla="*/ 0 w 2088"/>
                <a:gd name="T17" fmla="*/ 0 h 1850"/>
                <a:gd name="T18" fmla="*/ 0 w 2088"/>
                <a:gd name="T19" fmla="*/ 0 h 1850"/>
                <a:gd name="T20" fmla="*/ 0 w 2088"/>
                <a:gd name="T21" fmla="*/ 0 h 1850"/>
                <a:gd name="T22" fmla="*/ 0 w 2088"/>
                <a:gd name="T23" fmla="*/ 0 h 1850"/>
                <a:gd name="T24" fmla="*/ 0 w 2088"/>
                <a:gd name="T25" fmla="*/ 0 h 1850"/>
                <a:gd name="T26" fmla="*/ 0 w 2088"/>
                <a:gd name="T27" fmla="*/ 0 h 1850"/>
                <a:gd name="T28" fmla="*/ 0 w 2088"/>
                <a:gd name="T29" fmla="*/ 0 h 1850"/>
                <a:gd name="T30" fmla="*/ 0 w 2088"/>
                <a:gd name="T31" fmla="*/ 0 h 1850"/>
                <a:gd name="T32" fmla="*/ 0 w 2088"/>
                <a:gd name="T33" fmla="*/ 0 h 1850"/>
                <a:gd name="T34" fmla="*/ 0 w 2088"/>
                <a:gd name="T35" fmla="*/ 0 h 1850"/>
                <a:gd name="T36" fmla="*/ 0 w 2088"/>
                <a:gd name="T37" fmla="*/ 0 h 1850"/>
                <a:gd name="T38" fmla="*/ 0 w 2088"/>
                <a:gd name="T39" fmla="*/ 0 h 1850"/>
                <a:gd name="T40" fmla="*/ 0 w 2088"/>
                <a:gd name="T41" fmla="*/ 0 h 1850"/>
                <a:gd name="T42" fmla="*/ 0 w 2088"/>
                <a:gd name="T43" fmla="*/ 0 h 1850"/>
                <a:gd name="T44" fmla="*/ 0 w 2088"/>
                <a:gd name="T45" fmla="*/ 0 h 1850"/>
                <a:gd name="T46" fmla="*/ 0 w 2088"/>
                <a:gd name="T47" fmla="*/ 0 h 1850"/>
                <a:gd name="T48" fmla="*/ 0 w 2088"/>
                <a:gd name="T49" fmla="*/ 0 h 1850"/>
                <a:gd name="T50" fmla="*/ 0 w 2088"/>
                <a:gd name="T51" fmla="*/ 0 h 1850"/>
                <a:gd name="T52" fmla="*/ 0 w 2088"/>
                <a:gd name="T53" fmla="*/ 0 h 1850"/>
                <a:gd name="T54" fmla="*/ 0 w 2088"/>
                <a:gd name="T55" fmla="*/ 0 h 1850"/>
                <a:gd name="T56" fmla="*/ 0 w 2088"/>
                <a:gd name="T57" fmla="*/ 0 h 1850"/>
                <a:gd name="T58" fmla="*/ 0 w 2088"/>
                <a:gd name="T59" fmla="*/ 0 h 1850"/>
                <a:gd name="T60" fmla="*/ 0 w 2088"/>
                <a:gd name="T61" fmla="*/ 0 h 1850"/>
                <a:gd name="T62" fmla="*/ 0 w 2088"/>
                <a:gd name="T63" fmla="*/ 0 h 1850"/>
                <a:gd name="T64" fmla="*/ 0 w 2088"/>
                <a:gd name="T65" fmla="*/ 0 h 1850"/>
                <a:gd name="T66" fmla="*/ 0 w 2088"/>
                <a:gd name="T67" fmla="*/ 0 h 1850"/>
                <a:gd name="T68" fmla="*/ 0 w 2088"/>
                <a:gd name="T69" fmla="*/ 0 h 1850"/>
                <a:gd name="T70" fmla="*/ 0 w 2088"/>
                <a:gd name="T71" fmla="*/ 0 h 1850"/>
                <a:gd name="T72" fmla="*/ 0 w 2088"/>
                <a:gd name="T73" fmla="*/ 0 h 1850"/>
                <a:gd name="T74" fmla="*/ 0 w 2088"/>
                <a:gd name="T75" fmla="*/ 0 h 1850"/>
                <a:gd name="T76" fmla="*/ 0 w 2088"/>
                <a:gd name="T77" fmla="*/ 0 h 1850"/>
                <a:gd name="T78" fmla="*/ 0 w 2088"/>
                <a:gd name="T79" fmla="*/ 0 h 1850"/>
                <a:gd name="T80" fmla="*/ 0 w 2088"/>
                <a:gd name="T81" fmla="*/ 0 h 1850"/>
                <a:gd name="T82" fmla="*/ 0 w 2088"/>
                <a:gd name="T83" fmla="*/ 0 h 1850"/>
                <a:gd name="T84" fmla="*/ 0 w 2088"/>
                <a:gd name="T85" fmla="*/ 0 h 1850"/>
                <a:gd name="T86" fmla="*/ 0 w 2088"/>
                <a:gd name="T87" fmla="*/ 0 h 1850"/>
                <a:gd name="T88" fmla="*/ 0 w 2088"/>
                <a:gd name="T89" fmla="*/ 0 h 1850"/>
                <a:gd name="T90" fmla="*/ 0 w 2088"/>
                <a:gd name="T91" fmla="*/ 0 h 1850"/>
                <a:gd name="T92" fmla="*/ 0 w 2088"/>
                <a:gd name="T93" fmla="*/ 0 h 1850"/>
                <a:gd name="T94" fmla="*/ 0 w 2088"/>
                <a:gd name="T95" fmla="*/ 0 h 1850"/>
                <a:gd name="T96" fmla="*/ 0 w 2088"/>
                <a:gd name="T97" fmla="*/ 0 h 1850"/>
                <a:gd name="T98" fmla="*/ 0 w 2088"/>
                <a:gd name="T99" fmla="*/ 0 h 1850"/>
                <a:gd name="T100" fmla="*/ 0 w 2088"/>
                <a:gd name="T101" fmla="*/ 0 h 1850"/>
                <a:gd name="T102" fmla="*/ 0 w 2088"/>
                <a:gd name="T103" fmla="*/ 0 h 1850"/>
                <a:gd name="T104" fmla="*/ 0 w 2088"/>
                <a:gd name="T105" fmla="*/ 0 h 1850"/>
                <a:gd name="T106" fmla="*/ 0 w 2088"/>
                <a:gd name="T107" fmla="*/ 0 h 1850"/>
                <a:gd name="T108" fmla="*/ 0 w 2088"/>
                <a:gd name="T109" fmla="*/ 0 h 1850"/>
                <a:gd name="T110" fmla="*/ 0 w 2088"/>
                <a:gd name="T111" fmla="*/ 0 h 1850"/>
                <a:gd name="T112" fmla="*/ 0 w 2088"/>
                <a:gd name="T113" fmla="*/ 0 h 185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88"/>
                <a:gd name="T172" fmla="*/ 0 h 1850"/>
                <a:gd name="T173" fmla="*/ 2088 w 2088"/>
                <a:gd name="T174" fmla="*/ 1850 h 185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88" h="1850">
                  <a:moveTo>
                    <a:pt x="2088" y="658"/>
                  </a:moveTo>
                  <a:lnTo>
                    <a:pt x="2088" y="616"/>
                  </a:lnTo>
                  <a:lnTo>
                    <a:pt x="2086" y="576"/>
                  </a:lnTo>
                  <a:lnTo>
                    <a:pt x="2082" y="536"/>
                  </a:lnTo>
                  <a:lnTo>
                    <a:pt x="2078" y="496"/>
                  </a:lnTo>
                  <a:lnTo>
                    <a:pt x="2072" y="457"/>
                  </a:lnTo>
                  <a:lnTo>
                    <a:pt x="2064" y="418"/>
                  </a:lnTo>
                  <a:lnTo>
                    <a:pt x="2056" y="380"/>
                  </a:lnTo>
                  <a:lnTo>
                    <a:pt x="2047" y="342"/>
                  </a:lnTo>
                  <a:lnTo>
                    <a:pt x="2036" y="304"/>
                  </a:lnTo>
                  <a:lnTo>
                    <a:pt x="2023" y="267"/>
                  </a:lnTo>
                  <a:lnTo>
                    <a:pt x="2010" y="232"/>
                  </a:lnTo>
                  <a:lnTo>
                    <a:pt x="1996" y="195"/>
                  </a:lnTo>
                  <a:lnTo>
                    <a:pt x="1980" y="161"/>
                  </a:lnTo>
                  <a:lnTo>
                    <a:pt x="1964" y="126"/>
                  </a:lnTo>
                  <a:lnTo>
                    <a:pt x="1946" y="92"/>
                  </a:lnTo>
                  <a:lnTo>
                    <a:pt x="1928" y="58"/>
                  </a:lnTo>
                  <a:lnTo>
                    <a:pt x="1884" y="42"/>
                  </a:lnTo>
                  <a:lnTo>
                    <a:pt x="1841" y="26"/>
                  </a:lnTo>
                  <a:lnTo>
                    <a:pt x="1796" y="12"/>
                  </a:lnTo>
                  <a:lnTo>
                    <a:pt x="1753" y="0"/>
                  </a:lnTo>
                  <a:lnTo>
                    <a:pt x="1777" y="35"/>
                  </a:lnTo>
                  <a:lnTo>
                    <a:pt x="1801" y="70"/>
                  </a:lnTo>
                  <a:lnTo>
                    <a:pt x="1825" y="107"/>
                  </a:lnTo>
                  <a:lnTo>
                    <a:pt x="1846" y="145"/>
                  </a:lnTo>
                  <a:lnTo>
                    <a:pt x="1865" y="183"/>
                  </a:lnTo>
                  <a:lnTo>
                    <a:pt x="1884" y="223"/>
                  </a:lnTo>
                  <a:lnTo>
                    <a:pt x="1901" y="264"/>
                  </a:lnTo>
                  <a:lnTo>
                    <a:pt x="1916" y="304"/>
                  </a:lnTo>
                  <a:lnTo>
                    <a:pt x="1929" y="346"/>
                  </a:lnTo>
                  <a:lnTo>
                    <a:pt x="1941" y="388"/>
                  </a:lnTo>
                  <a:lnTo>
                    <a:pt x="1952" y="432"/>
                  </a:lnTo>
                  <a:lnTo>
                    <a:pt x="1960" y="476"/>
                  </a:lnTo>
                  <a:lnTo>
                    <a:pt x="1966" y="520"/>
                  </a:lnTo>
                  <a:lnTo>
                    <a:pt x="1971" y="565"/>
                  </a:lnTo>
                  <a:lnTo>
                    <a:pt x="1974" y="611"/>
                  </a:lnTo>
                  <a:lnTo>
                    <a:pt x="1976" y="658"/>
                  </a:lnTo>
                  <a:lnTo>
                    <a:pt x="1973" y="712"/>
                  </a:lnTo>
                  <a:lnTo>
                    <a:pt x="1970" y="768"/>
                  </a:lnTo>
                  <a:lnTo>
                    <a:pt x="1962" y="822"/>
                  </a:lnTo>
                  <a:lnTo>
                    <a:pt x="1953" y="875"/>
                  </a:lnTo>
                  <a:lnTo>
                    <a:pt x="1941" y="927"/>
                  </a:lnTo>
                  <a:lnTo>
                    <a:pt x="1927" y="978"/>
                  </a:lnTo>
                  <a:lnTo>
                    <a:pt x="1909" y="1028"/>
                  </a:lnTo>
                  <a:lnTo>
                    <a:pt x="1890" y="1078"/>
                  </a:lnTo>
                  <a:lnTo>
                    <a:pt x="1869" y="1125"/>
                  </a:lnTo>
                  <a:lnTo>
                    <a:pt x="1845" y="1172"/>
                  </a:lnTo>
                  <a:lnTo>
                    <a:pt x="1819" y="1217"/>
                  </a:lnTo>
                  <a:lnTo>
                    <a:pt x="1790" y="1261"/>
                  </a:lnTo>
                  <a:lnTo>
                    <a:pt x="1761" y="1303"/>
                  </a:lnTo>
                  <a:lnTo>
                    <a:pt x="1729" y="1344"/>
                  </a:lnTo>
                  <a:lnTo>
                    <a:pt x="1694" y="1383"/>
                  </a:lnTo>
                  <a:lnTo>
                    <a:pt x="1659" y="1421"/>
                  </a:lnTo>
                  <a:lnTo>
                    <a:pt x="1622" y="1456"/>
                  </a:lnTo>
                  <a:lnTo>
                    <a:pt x="1583" y="1490"/>
                  </a:lnTo>
                  <a:lnTo>
                    <a:pt x="1541" y="1523"/>
                  </a:lnTo>
                  <a:lnTo>
                    <a:pt x="1500" y="1553"/>
                  </a:lnTo>
                  <a:lnTo>
                    <a:pt x="1456" y="1581"/>
                  </a:lnTo>
                  <a:lnTo>
                    <a:pt x="1411" y="1606"/>
                  </a:lnTo>
                  <a:lnTo>
                    <a:pt x="1364" y="1631"/>
                  </a:lnTo>
                  <a:lnTo>
                    <a:pt x="1316" y="1652"/>
                  </a:lnTo>
                  <a:lnTo>
                    <a:pt x="1267" y="1671"/>
                  </a:lnTo>
                  <a:lnTo>
                    <a:pt x="1218" y="1688"/>
                  </a:lnTo>
                  <a:lnTo>
                    <a:pt x="1165" y="1703"/>
                  </a:lnTo>
                  <a:lnTo>
                    <a:pt x="1113" y="1715"/>
                  </a:lnTo>
                  <a:lnTo>
                    <a:pt x="1061" y="1725"/>
                  </a:lnTo>
                  <a:lnTo>
                    <a:pt x="1007" y="1732"/>
                  </a:lnTo>
                  <a:lnTo>
                    <a:pt x="952" y="1735"/>
                  </a:lnTo>
                  <a:lnTo>
                    <a:pt x="896" y="1736"/>
                  </a:lnTo>
                  <a:lnTo>
                    <a:pt x="862" y="1736"/>
                  </a:lnTo>
                  <a:lnTo>
                    <a:pt x="827" y="1734"/>
                  </a:lnTo>
                  <a:lnTo>
                    <a:pt x="793" y="1732"/>
                  </a:lnTo>
                  <a:lnTo>
                    <a:pt x="759" y="1728"/>
                  </a:lnTo>
                  <a:lnTo>
                    <a:pt x="725" y="1723"/>
                  </a:lnTo>
                  <a:lnTo>
                    <a:pt x="692" y="1717"/>
                  </a:lnTo>
                  <a:lnTo>
                    <a:pt x="659" y="1710"/>
                  </a:lnTo>
                  <a:lnTo>
                    <a:pt x="627" y="1703"/>
                  </a:lnTo>
                  <a:lnTo>
                    <a:pt x="595" y="1694"/>
                  </a:lnTo>
                  <a:lnTo>
                    <a:pt x="563" y="1684"/>
                  </a:lnTo>
                  <a:lnTo>
                    <a:pt x="532" y="1674"/>
                  </a:lnTo>
                  <a:lnTo>
                    <a:pt x="501" y="1662"/>
                  </a:lnTo>
                  <a:lnTo>
                    <a:pt x="470" y="1650"/>
                  </a:lnTo>
                  <a:lnTo>
                    <a:pt x="441" y="1636"/>
                  </a:lnTo>
                  <a:lnTo>
                    <a:pt x="411" y="1621"/>
                  </a:lnTo>
                  <a:lnTo>
                    <a:pt x="383" y="1607"/>
                  </a:lnTo>
                  <a:lnTo>
                    <a:pt x="354" y="1591"/>
                  </a:lnTo>
                  <a:lnTo>
                    <a:pt x="327" y="1574"/>
                  </a:lnTo>
                  <a:lnTo>
                    <a:pt x="300" y="1556"/>
                  </a:lnTo>
                  <a:lnTo>
                    <a:pt x="272" y="1538"/>
                  </a:lnTo>
                  <a:lnTo>
                    <a:pt x="246" y="1519"/>
                  </a:lnTo>
                  <a:lnTo>
                    <a:pt x="220" y="1499"/>
                  </a:lnTo>
                  <a:lnTo>
                    <a:pt x="195" y="1478"/>
                  </a:lnTo>
                  <a:lnTo>
                    <a:pt x="172" y="1456"/>
                  </a:lnTo>
                  <a:lnTo>
                    <a:pt x="148" y="1435"/>
                  </a:lnTo>
                  <a:lnTo>
                    <a:pt x="125" y="1411"/>
                  </a:lnTo>
                  <a:lnTo>
                    <a:pt x="103" y="1389"/>
                  </a:lnTo>
                  <a:lnTo>
                    <a:pt x="81" y="1364"/>
                  </a:lnTo>
                  <a:lnTo>
                    <a:pt x="60" y="1340"/>
                  </a:lnTo>
                  <a:lnTo>
                    <a:pt x="40" y="1314"/>
                  </a:lnTo>
                  <a:lnTo>
                    <a:pt x="21" y="1288"/>
                  </a:lnTo>
                  <a:lnTo>
                    <a:pt x="2" y="1262"/>
                  </a:lnTo>
                  <a:lnTo>
                    <a:pt x="1" y="1286"/>
                  </a:lnTo>
                  <a:lnTo>
                    <a:pt x="0" y="1310"/>
                  </a:lnTo>
                  <a:lnTo>
                    <a:pt x="0" y="1334"/>
                  </a:lnTo>
                  <a:lnTo>
                    <a:pt x="0" y="1359"/>
                  </a:lnTo>
                  <a:lnTo>
                    <a:pt x="0" y="1380"/>
                  </a:lnTo>
                  <a:lnTo>
                    <a:pt x="0" y="1403"/>
                  </a:lnTo>
                  <a:lnTo>
                    <a:pt x="1" y="1424"/>
                  </a:lnTo>
                  <a:lnTo>
                    <a:pt x="2" y="1446"/>
                  </a:lnTo>
                  <a:lnTo>
                    <a:pt x="22" y="1468"/>
                  </a:lnTo>
                  <a:lnTo>
                    <a:pt x="44" y="1491"/>
                  </a:lnTo>
                  <a:lnTo>
                    <a:pt x="66" y="1513"/>
                  </a:lnTo>
                  <a:lnTo>
                    <a:pt x="89" y="1535"/>
                  </a:lnTo>
                  <a:lnTo>
                    <a:pt x="111" y="1555"/>
                  </a:lnTo>
                  <a:lnTo>
                    <a:pt x="135" y="1575"/>
                  </a:lnTo>
                  <a:lnTo>
                    <a:pt x="159" y="1595"/>
                  </a:lnTo>
                  <a:lnTo>
                    <a:pt x="183" y="1614"/>
                  </a:lnTo>
                  <a:lnTo>
                    <a:pt x="208" y="1632"/>
                  </a:lnTo>
                  <a:lnTo>
                    <a:pt x="234" y="1650"/>
                  </a:lnTo>
                  <a:lnTo>
                    <a:pt x="261" y="1666"/>
                  </a:lnTo>
                  <a:lnTo>
                    <a:pt x="287" y="1683"/>
                  </a:lnTo>
                  <a:lnTo>
                    <a:pt x="314" y="1699"/>
                  </a:lnTo>
                  <a:lnTo>
                    <a:pt x="341" y="1714"/>
                  </a:lnTo>
                  <a:lnTo>
                    <a:pt x="370" y="1728"/>
                  </a:lnTo>
                  <a:lnTo>
                    <a:pt x="397" y="1741"/>
                  </a:lnTo>
                  <a:lnTo>
                    <a:pt x="427" y="1754"/>
                  </a:lnTo>
                  <a:lnTo>
                    <a:pt x="455" y="1766"/>
                  </a:lnTo>
                  <a:lnTo>
                    <a:pt x="485" y="1777"/>
                  </a:lnTo>
                  <a:lnTo>
                    <a:pt x="514" y="1788"/>
                  </a:lnTo>
                  <a:lnTo>
                    <a:pt x="544" y="1797"/>
                  </a:lnTo>
                  <a:lnTo>
                    <a:pt x="575" y="1806"/>
                  </a:lnTo>
                  <a:lnTo>
                    <a:pt x="606" y="1815"/>
                  </a:lnTo>
                  <a:lnTo>
                    <a:pt x="637" y="1822"/>
                  </a:lnTo>
                  <a:lnTo>
                    <a:pt x="669" y="1829"/>
                  </a:lnTo>
                  <a:lnTo>
                    <a:pt x="701" y="1834"/>
                  </a:lnTo>
                  <a:lnTo>
                    <a:pt x="733" y="1840"/>
                  </a:lnTo>
                  <a:lnTo>
                    <a:pt x="765" y="1843"/>
                  </a:lnTo>
                  <a:lnTo>
                    <a:pt x="797" y="1847"/>
                  </a:lnTo>
                  <a:lnTo>
                    <a:pt x="830" y="1848"/>
                  </a:lnTo>
                  <a:lnTo>
                    <a:pt x="863" y="1850"/>
                  </a:lnTo>
                  <a:lnTo>
                    <a:pt x="896" y="1850"/>
                  </a:lnTo>
                  <a:lnTo>
                    <a:pt x="958" y="1849"/>
                  </a:lnTo>
                  <a:lnTo>
                    <a:pt x="1018" y="1844"/>
                  </a:lnTo>
                  <a:lnTo>
                    <a:pt x="1078" y="1836"/>
                  </a:lnTo>
                  <a:lnTo>
                    <a:pt x="1137" y="1827"/>
                  </a:lnTo>
                  <a:lnTo>
                    <a:pt x="1194" y="1812"/>
                  </a:lnTo>
                  <a:lnTo>
                    <a:pt x="1251" y="1797"/>
                  </a:lnTo>
                  <a:lnTo>
                    <a:pt x="1307" y="1778"/>
                  </a:lnTo>
                  <a:lnTo>
                    <a:pt x="1360" y="1757"/>
                  </a:lnTo>
                  <a:lnTo>
                    <a:pt x="1413" y="1733"/>
                  </a:lnTo>
                  <a:lnTo>
                    <a:pt x="1464" y="1707"/>
                  </a:lnTo>
                  <a:lnTo>
                    <a:pt x="1514" y="1677"/>
                  </a:lnTo>
                  <a:lnTo>
                    <a:pt x="1563" y="1646"/>
                  </a:lnTo>
                  <a:lnTo>
                    <a:pt x="1610" y="1613"/>
                  </a:lnTo>
                  <a:lnTo>
                    <a:pt x="1655" y="1577"/>
                  </a:lnTo>
                  <a:lnTo>
                    <a:pt x="1698" y="1541"/>
                  </a:lnTo>
                  <a:lnTo>
                    <a:pt x="1739" y="1500"/>
                  </a:lnTo>
                  <a:lnTo>
                    <a:pt x="1779" y="1460"/>
                  </a:lnTo>
                  <a:lnTo>
                    <a:pt x="1817" y="1416"/>
                  </a:lnTo>
                  <a:lnTo>
                    <a:pt x="1852" y="1371"/>
                  </a:lnTo>
                  <a:lnTo>
                    <a:pt x="1885" y="1325"/>
                  </a:lnTo>
                  <a:lnTo>
                    <a:pt x="1916" y="1276"/>
                  </a:lnTo>
                  <a:lnTo>
                    <a:pt x="1945" y="1226"/>
                  </a:lnTo>
                  <a:lnTo>
                    <a:pt x="1971" y="1174"/>
                  </a:lnTo>
                  <a:lnTo>
                    <a:pt x="1994" y="1122"/>
                  </a:lnTo>
                  <a:lnTo>
                    <a:pt x="2016" y="1067"/>
                  </a:lnTo>
                  <a:lnTo>
                    <a:pt x="2035" y="1013"/>
                  </a:lnTo>
                  <a:lnTo>
                    <a:pt x="2051" y="956"/>
                  </a:lnTo>
                  <a:lnTo>
                    <a:pt x="2064" y="897"/>
                  </a:lnTo>
                  <a:lnTo>
                    <a:pt x="2075" y="839"/>
                  </a:lnTo>
                  <a:lnTo>
                    <a:pt x="2082" y="779"/>
                  </a:lnTo>
                  <a:lnTo>
                    <a:pt x="2087" y="718"/>
                  </a:lnTo>
                  <a:lnTo>
                    <a:pt x="2088" y="658"/>
                  </a:lnTo>
                  <a:close/>
                </a:path>
              </a:pathLst>
            </a:custGeom>
            <a:solidFill>
              <a:srgbClr val="94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4" name="Freeform 81">
              <a:extLst>
                <a:ext uri="{FF2B5EF4-FFF2-40B4-BE49-F238E27FC236}">
                  <a16:creationId xmlns:a16="http://schemas.microsoft.com/office/drawing/2014/main" id="{979CE6F5-E16F-4069-8369-47B547EA9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2661"/>
              <a:ext cx="509" cy="453"/>
            </a:xfrm>
            <a:custGeom>
              <a:avLst/>
              <a:gdLst>
                <a:gd name="T0" fmla="*/ 0 w 2032"/>
                <a:gd name="T1" fmla="*/ 0 h 1813"/>
                <a:gd name="T2" fmla="*/ 0 w 2032"/>
                <a:gd name="T3" fmla="*/ 0 h 1813"/>
                <a:gd name="T4" fmla="*/ 0 w 2032"/>
                <a:gd name="T5" fmla="*/ 0 h 1813"/>
                <a:gd name="T6" fmla="*/ 0 w 2032"/>
                <a:gd name="T7" fmla="*/ 0 h 1813"/>
                <a:gd name="T8" fmla="*/ 0 w 2032"/>
                <a:gd name="T9" fmla="*/ 0 h 1813"/>
                <a:gd name="T10" fmla="*/ 0 w 2032"/>
                <a:gd name="T11" fmla="*/ 0 h 1813"/>
                <a:gd name="T12" fmla="*/ 0 w 2032"/>
                <a:gd name="T13" fmla="*/ 0 h 1813"/>
                <a:gd name="T14" fmla="*/ 0 w 2032"/>
                <a:gd name="T15" fmla="*/ 0 h 1813"/>
                <a:gd name="T16" fmla="*/ 0 w 2032"/>
                <a:gd name="T17" fmla="*/ 0 h 1813"/>
                <a:gd name="T18" fmla="*/ 0 w 2032"/>
                <a:gd name="T19" fmla="*/ 0 h 1813"/>
                <a:gd name="T20" fmla="*/ 0 w 2032"/>
                <a:gd name="T21" fmla="*/ 0 h 1813"/>
                <a:gd name="T22" fmla="*/ 0 w 2032"/>
                <a:gd name="T23" fmla="*/ 0 h 1813"/>
                <a:gd name="T24" fmla="*/ 0 w 2032"/>
                <a:gd name="T25" fmla="*/ 0 h 1813"/>
                <a:gd name="T26" fmla="*/ 0 w 2032"/>
                <a:gd name="T27" fmla="*/ 0 h 1813"/>
                <a:gd name="T28" fmla="*/ 0 w 2032"/>
                <a:gd name="T29" fmla="*/ 0 h 1813"/>
                <a:gd name="T30" fmla="*/ 0 w 2032"/>
                <a:gd name="T31" fmla="*/ 0 h 1813"/>
                <a:gd name="T32" fmla="*/ 0 w 2032"/>
                <a:gd name="T33" fmla="*/ 0 h 1813"/>
                <a:gd name="T34" fmla="*/ 0 w 2032"/>
                <a:gd name="T35" fmla="*/ 0 h 1813"/>
                <a:gd name="T36" fmla="*/ 0 w 2032"/>
                <a:gd name="T37" fmla="*/ 0 h 1813"/>
                <a:gd name="T38" fmla="*/ 0 w 2032"/>
                <a:gd name="T39" fmla="*/ 0 h 1813"/>
                <a:gd name="T40" fmla="*/ 0 w 2032"/>
                <a:gd name="T41" fmla="*/ 0 h 1813"/>
                <a:gd name="T42" fmla="*/ 0 w 2032"/>
                <a:gd name="T43" fmla="*/ 0 h 1813"/>
                <a:gd name="T44" fmla="*/ 0 w 2032"/>
                <a:gd name="T45" fmla="*/ 0 h 1813"/>
                <a:gd name="T46" fmla="*/ 0 w 2032"/>
                <a:gd name="T47" fmla="*/ 0 h 1813"/>
                <a:gd name="T48" fmla="*/ 0 w 2032"/>
                <a:gd name="T49" fmla="*/ 0 h 1813"/>
                <a:gd name="T50" fmla="*/ 0 w 2032"/>
                <a:gd name="T51" fmla="*/ 0 h 1813"/>
                <a:gd name="T52" fmla="*/ 0 w 2032"/>
                <a:gd name="T53" fmla="*/ 0 h 1813"/>
                <a:gd name="T54" fmla="*/ 0 w 2032"/>
                <a:gd name="T55" fmla="*/ 0 h 1813"/>
                <a:gd name="T56" fmla="*/ 0 w 2032"/>
                <a:gd name="T57" fmla="*/ 0 h 1813"/>
                <a:gd name="T58" fmla="*/ 0 w 2032"/>
                <a:gd name="T59" fmla="*/ 0 h 1813"/>
                <a:gd name="T60" fmla="*/ 0 w 2032"/>
                <a:gd name="T61" fmla="*/ 0 h 1813"/>
                <a:gd name="T62" fmla="*/ 0 w 2032"/>
                <a:gd name="T63" fmla="*/ 0 h 1813"/>
                <a:gd name="T64" fmla="*/ 0 w 2032"/>
                <a:gd name="T65" fmla="*/ 0 h 1813"/>
                <a:gd name="T66" fmla="*/ 0 w 2032"/>
                <a:gd name="T67" fmla="*/ 0 h 1813"/>
                <a:gd name="T68" fmla="*/ 0 w 2032"/>
                <a:gd name="T69" fmla="*/ 0 h 1813"/>
                <a:gd name="T70" fmla="*/ 0 w 2032"/>
                <a:gd name="T71" fmla="*/ 0 h 1813"/>
                <a:gd name="T72" fmla="*/ 0 w 2032"/>
                <a:gd name="T73" fmla="*/ 0 h 1813"/>
                <a:gd name="T74" fmla="*/ 0 w 2032"/>
                <a:gd name="T75" fmla="*/ 0 h 1813"/>
                <a:gd name="T76" fmla="*/ 0 w 2032"/>
                <a:gd name="T77" fmla="*/ 0 h 1813"/>
                <a:gd name="T78" fmla="*/ 0 w 2032"/>
                <a:gd name="T79" fmla="*/ 0 h 1813"/>
                <a:gd name="T80" fmla="*/ 0 w 2032"/>
                <a:gd name="T81" fmla="*/ 0 h 1813"/>
                <a:gd name="T82" fmla="*/ 0 w 2032"/>
                <a:gd name="T83" fmla="*/ 0 h 1813"/>
                <a:gd name="T84" fmla="*/ 0 w 2032"/>
                <a:gd name="T85" fmla="*/ 0 h 1813"/>
                <a:gd name="T86" fmla="*/ 0 w 2032"/>
                <a:gd name="T87" fmla="*/ 0 h 1813"/>
                <a:gd name="T88" fmla="*/ 0 w 2032"/>
                <a:gd name="T89" fmla="*/ 0 h 1813"/>
                <a:gd name="T90" fmla="*/ 0 w 2032"/>
                <a:gd name="T91" fmla="*/ 0 h 1813"/>
                <a:gd name="T92" fmla="*/ 0 w 2032"/>
                <a:gd name="T93" fmla="*/ 0 h 1813"/>
                <a:gd name="T94" fmla="*/ 0 w 2032"/>
                <a:gd name="T95" fmla="*/ 0 h 1813"/>
                <a:gd name="T96" fmla="*/ 0 w 2032"/>
                <a:gd name="T97" fmla="*/ 0 h 1813"/>
                <a:gd name="T98" fmla="*/ 0 w 2032"/>
                <a:gd name="T99" fmla="*/ 0 h 1813"/>
                <a:gd name="T100" fmla="*/ 0 w 2032"/>
                <a:gd name="T101" fmla="*/ 0 h 1813"/>
                <a:gd name="T102" fmla="*/ 0 w 2032"/>
                <a:gd name="T103" fmla="*/ 0 h 1813"/>
                <a:gd name="T104" fmla="*/ 0 w 2032"/>
                <a:gd name="T105" fmla="*/ 0 h 1813"/>
                <a:gd name="T106" fmla="*/ 0 w 2032"/>
                <a:gd name="T107" fmla="*/ 0 h 1813"/>
                <a:gd name="T108" fmla="*/ 0 w 2032"/>
                <a:gd name="T109" fmla="*/ 0 h 1813"/>
                <a:gd name="T110" fmla="*/ 0 w 2032"/>
                <a:gd name="T111" fmla="*/ 0 h 1813"/>
                <a:gd name="T112" fmla="*/ 0 w 2032"/>
                <a:gd name="T113" fmla="*/ 0 h 181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32"/>
                <a:gd name="T172" fmla="*/ 0 h 1813"/>
                <a:gd name="T173" fmla="*/ 2032 w 2032"/>
                <a:gd name="T174" fmla="*/ 1813 h 181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32" h="1813">
                  <a:moveTo>
                    <a:pt x="2032" y="678"/>
                  </a:moveTo>
                  <a:lnTo>
                    <a:pt x="2031" y="634"/>
                  </a:lnTo>
                  <a:lnTo>
                    <a:pt x="2029" y="591"/>
                  </a:lnTo>
                  <a:lnTo>
                    <a:pt x="2024" y="548"/>
                  </a:lnTo>
                  <a:lnTo>
                    <a:pt x="2019" y="506"/>
                  </a:lnTo>
                  <a:lnTo>
                    <a:pt x="2012" y="464"/>
                  </a:lnTo>
                  <a:lnTo>
                    <a:pt x="2003" y="423"/>
                  </a:lnTo>
                  <a:lnTo>
                    <a:pt x="1993" y="382"/>
                  </a:lnTo>
                  <a:lnTo>
                    <a:pt x="1981" y="342"/>
                  </a:lnTo>
                  <a:lnTo>
                    <a:pt x="1968" y="303"/>
                  </a:lnTo>
                  <a:lnTo>
                    <a:pt x="1954" y="264"/>
                  </a:lnTo>
                  <a:lnTo>
                    <a:pt x="1939" y="226"/>
                  </a:lnTo>
                  <a:lnTo>
                    <a:pt x="1921" y="189"/>
                  </a:lnTo>
                  <a:lnTo>
                    <a:pt x="1903" y="152"/>
                  </a:lnTo>
                  <a:lnTo>
                    <a:pt x="1883" y="115"/>
                  </a:lnTo>
                  <a:lnTo>
                    <a:pt x="1863" y="81"/>
                  </a:lnTo>
                  <a:lnTo>
                    <a:pt x="1840" y="46"/>
                  </a:lnTo>
                  <a:lnTo>
                    <a:pt x="1796" y="32"/>
                  </a:lnTo>
                  <a:lnTo>
                    <a:pt x="1753" y="20"/>
                  </a:lnTo>
                  <a:lnTo>
                    <a:pt x="1707" y="10"/>
                  </a:lnTo>
                  <a:lnTo>
                    <a:pt x="1662" y="0"/>
                  </a:lnTo>
                  <a:lnTo>
                    <a:pt x="1691" y="35"/>
                  </a:lnTo>
                  <a:lnTo>
                    <a:pt x="1719" y="70"/>
                  </a:lnTo>
                  <a:lnTo>
                    <a:pt x="1745" y="107"/>
                  </a:lnTo>
                  <a:lnTo>
                    <a:pt x="1769" y="146"/>
                  </a:lnTo>
                  <a:lnTo>
                    <a:pt x="1792" y="185"/>
                  </a:lnTo>
                  <a:lnTo>
                    <a:pt x="1813" y="226"/>
                  </a:lnTo>
                  <a:lnTo>
                    <a:pt x="1832" y="267"/>
                  </a:lnTo>
                  <a:lnTo>
                    <a:pt x="1850" y="309"/>
                  </a:lnTo>
                  <a:lnTo>
                    <a:pt x="1865" y="353"/>
                  </a:lnTo>
                  <a:lnTo>
                    <a:pt x="1879" y="397"/>
                  </a:lnTo>
                  <a:lnTo>
                    <a:pt x="1891" y="442"/>
                  </a:lnTo>
                  <a:lnTo>
                    <a:pt x="1901" y="488"/>
                  </a:lnTo>
                  <a:lnTo>
                    <a:pt x="1908" y="534"/>
                  </a:lnTo>
                  <a:lnTo>
                    <a:pt x="1914" y="582"/>
                  </a:lnTo>
                  <a:lnTo>
                    <a:pt x="1917" y="629"/>
                  </a:lnTo>
                  <a:lnTo>
                    <a:pt x="1919" y="678"/>
                  </a:lnTo>
                  <a:lnTo>
                    <a:pt x="1917" y="730"/>
                  </a:lnTo>
                  <a:lnTo>
                    <a:pt x="1913" y="782"/>
                  </a:lnTo>
                  <a:lnTo>
                    <a:pt x="1907" y="833"/>
                  </a:lnTo>
                  <a:lnTo>
                    <a:pt x="1897" y="883"/>
                  </a:lnTo>
                  <a:lnTo>
                    <a:pt x="1887" y="933"/>
                  </a:lnTo>
                  <a:lnTo>
                    <a:pt x="1872" y="982"/>
                  </a:lnTo>
                  <a:lnTo>
                    <a:pt x="1856" y="1029"/>
                  </a:lnTo>
                  <a:lnTo>
                    <a:pt x="1838" y="1075"/>
                  </a:lnTo>
                  <a:lnTo>
                    <a:pt x="1818" y="1120"/>
                  </a:lnTo>
                  <a:lnTo>
                    <a:pt x="1795" y="1164"/>
                  </a:lnTo>
                  <a:lnTo>
                    <a:pt x="1770" y="1207"/>
                  </a:lnTo>
                  <a:lnTo>
                    <a:pt x="1744" y="1249"/>
                  </a:lnTo>
                  <a:lnTo>
                    <a:pt x="1716" y="1289"/>
                  </a:lnTo>
                  <a:lnTo>
                    <a:pt x="1685" y="1328"/>
                  </a:lnTo>
                  <a:lnTo>
                    <a:pt x="1653" y="1365"/>
                  </a:lnTo>
                  <a:lnTo>
                    <a:pt x="1619" y="1400"/>
                  </a:lnTo>
                  <a:lnTo>
                    <a:pt x="1583" y="1435"/>
                  </a:lnTo>
                  <a:lnTo>
                    <a:pt x="1546" y="1467"/>
                  </a:lnTo>
                  <a:lnTo>
                    <a:pt x="1508" y="1497"/>
                  </a:lnTo>
                  <a:lnTo>
                    <a:pt x="1468" y="1525"/>
                  </a:lnTo>
                  <a:lnTo>
                    <a:pt x="1426" y="1552"/>
                  </a:lnTo>
                  <a:lnTo>
                    <a:pt x="1384" y="1576"/>
                  </a:lnTo>
                  <a:lnTo>
                    <a:pt x="1340" y="1599"/>
                  </a:lnTo>
                  <a:lnTo>
                    <a:pt x="1294" y="1620"/>
                  </a:lnTo>
                  <a:lnTo>
                    <a:pt x="1247" y="1638"/>
                  </a:lnTo>
                  <a:lnTo>
                    <a:pt x="1200" y="1654"/>
                  </a:lnTo>
                  <a:lnTo>
                    <a:pt x="1151" y="1667"/>
                  </a:lnTo>
                  <a:lnTo>
                    <a:pt x="1103" y="1679"/>
                  </a:lnTo>
                  <a:lnTo>
                    <a:pt x="1052" y="1688"/>
                  </a:lnTo>
                  <a:lnTo>
                    <a:pt x="1001" y="1695"/>
                  </a:lnTo>
                  <a:lnTo>
                    <a:pt x="948" y="1698"/>
                  </a:lnTo>
                  <a:lnTo>
                    <a:pt x="896" y="1700"/>
                  </a:lnTo>
                  <a:lnTo>
                    <a:pt x="861" y="1700"/>
                  </a:lnTo>
                  <a:lnTo>
                    <a:pt x="826" y="1697"/>
                  </a:lnTo>
                  <a:lnTo>
                    <a:pt x="792" y="1695"/>
                  </a:lnTo>
                  <a:lnTo>
                    <a:pt x="757" y="1690"/>
                  </a:lnTo>
                  <a:lnTo>
                    <a:pt x="723" y="1685"/>
                  </a:lnTo>
                  <a:lnTo>
                    <a:pt x="690" y="1679"/>
                  </a:lnTo>
                  <a:lnTo>
                    <a:pt x="657" y="1671"/>
                  </a:lnTo>
                  <a:lnTo>
                    <a:pt x="623" y="1663"/>
                  </a:lnTo>
                  <a:lnTo>
                    <a:pt x="591" y="1653"/>
                  </a:lnTo>
                  <a:lnTo>
                    <a:pt x="559" y="1643"/>
                  </a:lnTo>
                  <a:lnTo>
                    <a:pt x="527" y="1632"/>
                  </a:lnTo>
                  <a:lnTo>
                    <a:pt x="497" y="1619"/>
                  </a:lnTo>
                  <a:lnTo>
                    <a:pt x="467" y="1606"/>
                  </a:lnTo>
                  <a:lnTo>
                    <a:pt x="437" y="1590"/>
                  </a:lnTo>
                  <a:lnTo>
                    <a:pt x="408" y="1576"/>
                  </a:lnTo>
                  <a:lnTo>
                    <a:pt x="379" y="1559"/>
                  </a:lnTo>
                  <a:lnTo>
                    <a:pt x="351" y="1542"/>
                  </a:lnTo>
                  <a:lnTo>
                    <a:pt x="323" y="1524"/>
                  </a:lnTo>
                  <a:lnTo>
                    <a:pt x="296" y="1505"/>
                  </a:lnTo>
                  <a:lnTo>
                    <a:pt x="270" y="1485"/>
                  </a:lnTo>
                  <a:lnTo>
                    <a:pt x="244" y="1465"/>
                  </a:lnTo>
                  <a:lnTo>
                    <a:pt x="219" y="1443"/>
                  </a:lnTo>
                  <a:lnTo>
                    <a:pt x="195" y="1421"/>
                  </a:lnTo>
                  <a:lnTo>
                    <a:pt x="172" y="1398"/>
                  </a:lnTo>
                  <a:lnTo>
                    <a:pt x="149" y="1374"/>
                  </a:lnTo>
                  <a:lnTo>
                    <a:pt x="127" y="1349"/>
                  </a:lnTo>
                  <a:lnTo>
                    <a:pt x="105" y="1325"/>
                  </a:lnTo>
                  <a:lnTo>
                    <a:pt x="85" y="1300"/>
                  </a:lnTo>
                  <a:lnTo>
                    <a:pt x="66" y="1272"/>
                  </a:lnTo>
                  <a:lnTo>
                    <a:pt x="47" y="1246"/>
                  </a:lnTo>
                  <a:lnTo>
                    <a:pt x="29" y="1218"/>
                  </a:lnTo>
                  <a:lnTo>
                    <a:pt x="11" y="1189"/>
                  </a:lnTo>
                  <a:lnTo>
                    <a:pt x="9" y="1212"/>
                  </a:lnTo>
                  <a:lnTo>
                    <a:pt x="7" y="1236"/>
                  </a:lnTo>
                  <a:lnTo>
                    <a:pt x="4" y="1258"/>
                  </a:lnTo>
                  <a:lnTo>
                    <a:pt x="2" y="1281"/>
                  </a:lnTo>
                  <a:lnTo>
                    <a:pt x="1" y="1304"/>
                  </a:lnTo>
                  <a:lnTo>
                    <a:pt x="0" y="1327"/>
                  </a:lnTo>
                  <a:lnTo>
                    <a:pt x="0" y="1351"/>
                  </a:lnTo>
                  <a:lnTo>
                    <a:pt x="0" y="1373"/>
                  </a:lnTo>
                  <a:lnTo>
                    <a:pt x="19" y="1398"/>
                  </a:lnTo>
                  <a:lnTo>
                    <a:pt x="40" y="1423"/>
                  </a:lnTo>
                  <a:lnTo>
                    <a:pt x="60" y="1447"/>
                  </a:lnTo>
                  <a:lnTo>
                    <a:pt x="83" y="1469"/>
                  </a:lnTo>
                  <a:lnTo>
                    <a:pt x="105" y="1492"/>
                  </a:lnTo>
                  <a:lnTo>
                    <a:pt x="128" y="1513"/>
                  </a:lnTo>
                  <a:lnTo>
                    <a:pt x="151" y="1535"/>
                  </a:lnTo>
                  <a:lnTo>
                    <a:pt x="175" y="1555"/>
                  </a:lnTo>
                  <a:lnTo>
                    <a:pt x="200" y="1575"/>
                  </a:lnTo>
                  <a:lnTo>
                    <a:pt x="226" y="1594"/>
                  </a:lnTo>
                  <a:lnTo>
                    <a:pt x="251" y="1613"/>
                  </a:lnTo>
                  <a:lnTo>
                    <a:pt x="278" y="1631"/>
                  </a:lnTo>
                  <a:lnTo>
                    <a:pt x="304" y="1647"/>
                  </a:lnTo>
                  <a:lnTo>
                    <a:pt x="333" y="1664"/>
                  </a:lnTo>
                  <a:lnTo>
                    <a:pt x="360" y="1679"/>
                  </a:lnTo>
                  <a:lnTo>
                    <a:pt x="389" y="1694"/>
                  </a:lnTo>
                  <a:lnTo>
                    <a:pt x="417" y="1708"/>
                  </a:lnTo>
                  <a:lnTo>
                    <a:pt x="447" y="1721"/>
                  </a:lnTo>
                  <a:lnTo>
                    <a:pt x="476" y="1734"/>
                  </a:lnTo>
                  <a:lnTo>
                    <a:pt x="507" y="1745"/>
                  </a:lnTo>
                  <a:lnTo>
                    <a:pt x="537" y="1755"/>
                  </a:lnTo>
                  <a:lnTo>
                    <a:pt x="569" y="1766"/>
                  </a:lnTo>
                  <a:lnTo>
                    <a:pt x="600" y="1774"/>
                  </a:lnTo>
                  <a:lnTo>
                    <a:pt x="632" y="1783"/>
                  </a:lnTo>
                  <a:lnTo>
                    <a:pt x="664" y="1790"/>
                  </a:lnTo>
                  <a:lnTo>
                    <a:pt x="696" y="1796"/>
                  </a:lnTo>
                  <a:lnTo>
                    <a:pt x="729" y="1802"/>
                  </a:lnTo>
                  <a:lnTo>
                    <a:pt x="761" y="1805"/>
                  </a:lnTo>
                  <a:lnTo>
                    <a:pt x="795" y="1809"/>
                  </a:lnTo>
                  <a:lnTo>
                    <a:pt x="829" y="1811"/>
                  </a:lnTo>
                  <a:lnTo>
                    <a:pt x="862" y="1813"/>
                  </a:lnTo>
                  <a:lnTo>
                    <a:pt x="896" y="1813"/>
                  </a:lnTo>
                  <a:lnTo>
                    <a:pt x="954" y="1812"/>
                  </a:lnTo>
                  <a:lnTo>
                    <a:pt x="1012" y="1808"/>
                  </a:lnTo>
                  <a:lnTo>
                    <a:pt x="1069" y="1800"/>
                  </a:lnTo>
                  <a:lnTo>
                    <a:pt x="1125" y="1791"/>
                  </a:lnTo>
                  <a:lnTo>
                    <a:pt x="1180" y="1778"/>
                  </a:lnTo>
                  <a:lnTo>
                    <a:pt x="1234" y="1762"/>
                  </a:lnTo>
                  <a:lnTo>
                    <a:pt x="1286" y="1745"/>
                  </a:lnTo>
                  <a:lnTo>
                    <a:pt x="1339" y="1724"/>
                  </a:lnTo>
                  <a:lnTo>
                    <a:pt x="1388" y="1702"/>
                  </a:lnTo>
                  <a:lnTo>
                    <a:pt x="1437" y="1677"/>
                  </a:lnTo>
                  <a:lnTo>
                    <a:pt x="1485" y="1648"/>
                  </a:lnTo>
                  <a:lnTo>
                    <a:pt x="1531" y="1620"/>
                  </a:lnTo>
                  <a:lnTo>
                    <a:pt x="1576" y="1588"/>
                  </a:lnTo>
                  <a:lnTo>
                    <a:pt x="1619" y="1554"/>
                  </a:lnTo>
                  <a:lnTo>
                    <a:pt x="1660" y="1518"/>
                  </a:lnTo>
                  <a:lnTo>
                    <a:pt x="1699" y="1481"/>
                  </a:lnTo>
                  <a:lnTo>
                    <a:pt x="1737" y="1441"/>
                  </a:lnTo>
                  <a:lnTo>
                    <a:pt x="1773" y="1400"/>
                  </a:lnTo>
                  <a:lnTo>
                    <a:pt x="1806" y="1358"/>
                  </a:lnTo>
                  <a:lnTo>
                    <a:pt x="1838" y="1313"/>
                  </a:lnTo>
                  <a:lnTo>
                    <a:pt x="1868" y="1266"/>
                  </a:lnTo>
                  <a:lnTo>
                    <a:pt x="1895" y="1219"/>
                  </a:lnTo>
                  <a:lnTo>
                    <a:pt x="1920" y="1170"/>
                  </a:lnTo>
                  <a:lnTo>
                    <a:pt x="1942" y="1119"/>
                  </a:lnTo>
                  <a:lnTo>
                    <a:pt x="1962" y="1068"/>
                  </a:lnTo>
                  <a:lnTo>
                    <a:pt x="1980" y="1015"/>
                  </a:lnTo>
                  <a:lnTo>
                    <a:pt x="1996" y="961"/>
                  </a:lnTo>
                  <a:lnTo>
                    <a:pt x="2009" y="907"/>
                  </a:lnTo>
                  <a:lnTo>
                    <a:pt x="2018" y="850"/>
                  </a:lnTo>
                  <a:lnTo>
                    <a:pt x="2027" y="794"/>
                  </a:lnTo>
                  <a:lnTo>
                    <a:pt x="2030" y="736"/>
                  </a:lnTo>
                  <a:lnTo>
                    <a:pt x="2032" y="678"/>
                  </a:lnTo>
                  <a:close/>
                </a:path>
              </a:pathLst>
            </a:custGeom>
            <a:solidFill>
              <a:srgbClr val="98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5" name="Freeform 82">
              <a:extLst>
                <a:ext uri="{FF2B5EF4-FFF2-40B4-BE49-F238E27FC236}">
                  <a16:creationId xmlns:a16="http://schemas.microsoft.com/office/drawing/2014/main" id="{69E94CEC-492D-47A5-9E95-0C8F643DC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" y="2657"/>
              <a:ext cx="493" cy="443"/>
            </a:xfrm>
            <a:custGeom>
              <a:avLst/>
              <a:gdLst>
                <a:gd name="T0" fmla="*/ 0 w 1974"/>
                <a:gd name="T1" fmla="*/ 0 h 1770"/>
                <a:gd name="T2" fmla="*/ 0 w 1974"/>
                <a:gd name="T3" fmla="*/ 0 h 1770"/>
                <a:gd name="T4" fmla="*/ 0 w 1974"/>
                <a:gd name="T5" fmla="*/ 0 h 1770"/>
                <a:gd name="T6" fmla="*/ 0 w 1974"/>
                <a:gd name="T7" fmla="*/ 0 h 1770"/>
                <a:gd name="T8" fmla="*/ 0 w 1974"/>
                <a:gd name="T9" fmla="*/ 0 h 1770"/>
                <a:gd name="T10" fmla="*/ 0 w 1974"/>
                <a:gd name="T11" fmla="*/ 0 h 1770"/>
                <a:gd name="T12" fmla="*/ 0 w 1974"/>
                <a:gd name="T13" fmla="*/ 0 h 1770"/>
                <a:gd name="T14" fmla="*/ 0 w 1974"/>
                <a:gd name="T15" fmla="*/ 0 h 1770"/>
                <a:gd name="T16" fmla="*/ 0 w 1974"/>
                <a:gd name="T17" fmla="*/ 0 h 1770"/>
                <a:gd name="T18" fmla="*/ 0 w 1974"/>
                <a:gd name="T19" fmla="*/ 0 h 1770"/>
                <a:gd name="T20" fmla="*/ 0 w 1974"/>
                <a:gd name="T21" fmla="*/ 0 h 1770"/>
                <a:gd name="T22" fmla="*/ 0 w 1974"/>
                <a:gd name="T23" fmla="*/ 0 h 1770"/>
                <a:gd name="T24" fmla="*/ 0 w 1974"/>
                <a:gd name="T25" fmla="*/ 0 h 1770"/>
                <a:gd name="T26" fmla="*/ 0 w 1974"/>
                <a:gd name="T27" fmla="*/ 0 h 1770"/>
                <a:gd name="T28" fmla="*/ 0 w 1974"/>
                <a:gd name="T29" fmla="*/ 0 h 1770"/>
                <a:gd name="T30" fmla="*/ 0 w 1974"/>
                <a:gd name="T31" fmla="*/ 0 h 1770"/>
                <a:gd name="T32" fmla="*/ 0 w 1974"/>
                <a:gd name="T33" fmla="*/ 0 h 1770"/>
                <a:gd name="T34" fmla="*/ 0 w 1974"/>
                <a:gd name="T35" fmla="*/ 0 h 1770"/>
                <a:gd name="T36" fmla="*/ 0 w 1974"/>
                <a:gd name="T37" fmla="*/ 0 h 1770"/>
                <a:gd name="T38" fmla="*/ 0 w 1974"/>
                <a:gd name="T39" fmla="*/ 0 h 1770"/>
                <a:gd name="T40" fmla="*/ 0 w 1974"/>
                <a:gd name="T41" fmla="*/ 0 h 1770"/>
                <a:gd name="T42" fmla="*/ 0 w 1974"/>
                <a:gd name="T43" fmla="*/ 0 h 1770"/>
                <a:gd name="T44" fmla="*/ 0 w 1974"/>
                <a:gd name="T45" fmla="*/ 0 h 1770"/>
                <a:gd name="T46" fmla="*/ 0 w 1974"/>
                <a:gd name="T47" fmla="*/ 0 h 1770"/>
                <a:gd name="T48" fmla="*/ 0 w 1974"/>
                <a:gd name="T49" fmla="*/ 0 h 1770"/>
                <a:gd name="T50" fmla="*/ 0 w 1974"/>
                <a:gd name="T51" fmla="*/ 0 h 1770"/>
                <a:gd name="T52" fmla="*/ 0 w 1974"/>
                <a:gd name="T53" fmla="*/ 0 h 1770"/>
                <a:gd name="T54" fmla="*/ 0 w 1974"/>
                <a:gd name="T55" fmla="*/ 0 h 1770"/>
                <a:gd name="T56" fmla="*/ 0 w 1974"/>
                <a:gd name="T57" fmla="*/ 0 h 1770"/>
                <a:gd name="T58" fmla="*/ 0 w 1974"/>
                <a:gd name="T59" fmla="*/ 0 h 1770"/>
                <a:gd name="T60" fmla="*/ 0 w 1974"/>
                <a:gd name="T61" fmla="*/ 0 h 1770"/>
                <a:gd name="T62" fmla="*/ 0 w 1974"/>
                <a:gd name="T63" fmla="*/ 0 h 1770"/>
                <a:gd name="T64" fmla="*/ 0 w 1974"/>
                <a:gd name="T65" fmla="*/ 0 h 1770"/>
                <a:gd name="T66" fmla="*/ 0 w 1974"/>
                <a:gd name="T67" fmla="*/ 0 h 1770"/>
                <a:gd name="T68" fmla="*/ 0 w 1974"/>
                <a:gd name="T69" fmla="*/ 0 h 1770"/>
                <a:gd name="T70" fmla="*/ 0 w 1974"/>
                <a:gd name="T71" fmla="*/ 0 h 1770"/>
                <a:gd name="T72" fmla="*/ 0 w 1974"/>
                <a:gd name="T73" fmla="*/ 0 h 1770"/>
                <a:gd name="T74" fmla="*/ 0 w 1974"/>
                <a:gd name="T75" fmla="*/ 0 h 1770"/>
                <a:gd name="T76" fmla="*/ 0 w 1974"/>
                <a:gd name="T77" fmla="*/ 0 h 1770"/>
                <a:gd name="T78" fmla="*/ 0 w 1974"/>
                <a:gd name="T79" fmla="*/ 0 h 1770"/>
                <a:gd name="T80" fmla="*/ 0 w 1974"/>
                <a:gd name="T81" fmla="*/ 0 h 1770"/>
                <a:gd name="T82" fmla="*/ 0 w 1974"/>
                <a:gd name="T83" fmla="*/ 0 h 1770"/>
                <a:gd name="T84" fmla="*/ 0 w 1974"/>
                <a:gd name="T85" fmla="*/ 0 h 1770"/>
                <a:gd name="T86" fmla="*/ 0 w 1974"/>
                <a:gd name="T87" fmla="*/ 0 h 1770"/>
                <a:gd name="T88" fmla="*/ 0 w 1974"/>
                <a:gd name="T89" fmla="*/ 0 h 1770"/>
                <a:gd name="T90" fmla="*/ 0 w 1974"/>
                <a:gd name="T91" fmla="*/ 0 h 1770"/>
                <a:gd name="T92" fmla="*/ 0 w 1974"/>
                <a:gd name="T93" fmla="*/ 0 h 1770"/>
                <a:gd name="T94" fmla="*/ 0 w 1974"/>
                <a:gd name="T95" fmla="*/ 0 h 1770"/>
                <a:gd name="T96" fmla="*/ 0 w 1974"/>
                <a:gd name="T97" fmla="*/ 0 h 1770"/>
                <a:gd name="T98" fmla="*/ 0 w 1974"/>
                <a:gd name="T99" fmla="*/ 0 h 1770"/>
                <a:gd name="T100" fmla="*/ 0 w 1974"/>
                <a:gd name="T101" fmla="*/ 0 h 1770"/>
                <a:gd name="T102" fmla="*/ 0 w 1974"/>
                <a:gd name="T103" fmla="*/ 0 h 1770"/>
                <a:gd name="T104" fmla="*/ 0 w 1974"/>
                <a:gd name="T105" fmla="*/ 0 h 1770"/>
                <a:gd name="T106" fmla="*/ 0 w 1974"/>
                <a:gd name="T107" fmla="*/ 0 h 1770"/>
                <a:gd name="T108" fmla="*/ 0 w 1974"/>
                <a:gd name="T109" fmla="*/ 0 h 1770"/>
                <a:gd name="T110" fmla="*/ 0 w 1974"/>
                <a:gd name="T111" fmla="*/ 0 h 1770"/>
                <a:gd name="T112" fmla="*/ 0 w 1974"/>
                <a:gd name="T113" fmla="*/ 0 h 1770"/>
                <a:gd name="T114" fmla="*/ 0 w 1974"/>
                <a:gd name="T115" fmla="*/ 0 h 1770"/>
                <a:gd name="T116" fmla="*/ 0 w 1974"/>
                <a:gd name="T117" fmla="*/ 0 h 1770"/>
                <a:gd name="T118" fmla="*/ 0 w 1974"/>
                <a:gd name="T119" fmla="*/ 0 h 1770"/>
                <a:gd name="T120" fmla="*/ 0 w 1974"/>
                <a:gd name="T121" fmla="*/ 0 h 17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74"/>
                <a:gd name="T184" fmla="*/ 0 h 1770"/>
                <a:gd name="T185" fmla="*/ 1974 w 1974"/>
                <a:gd name="T186" fmla="*/ 1770 h 177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74" h="1770">
                  <a:moveTo>
                    <a:pt x="1974" y="692"/>
                  </a:moveTo>
                  <a:lnTo>
                    <a:pt x="1972" y="645"/>
                  </a:lnTo>
                  <a:lnTo>
                    <a:pt x="1969" y="599"/>
                  </a:lnTo>
                  <a:lnTo>
                    <a:pt x="1964" y="554"/>
                  </a:lnTo>
                  <a:lnTo>
                    <a:pt x="1958" y="510"/>
                  </a:lnTo>
                  <a:lnTo>
                    <a:pt x="1950" y="466"/>
                  </a:lnTo>
                  <a:lnTo>
                    <a:pt x="1939" y="422"/>
                  </a:lnTo>
                  <a:lnTo>
                    <a:pt x="1927" y="380"/>
                  </a:lnTo>
                  <a:lnTo>
                    <a:pt x="1914" y="338"/>
                  </a:lnTo>
                  <a:lnTo>
                    <a:pt x="1899" y="298"/>
                  </a:lnTo>
                  <a:lnTo>
                    <a:pt x="1882" y="257"/>
                  </a:lnTo>
                  <a:lnTo>
                    <a:pt x="1863" y="217"/>
                  </a:lnTo>
                  <a:lnTo>
                    <a:pt x="1844" y="179"/>
                  </a:lnTo>
                  <a:lnTo>
                    <a:pt x="1823" y="141"/>
                  </a:lnTo>
                  <a:lnTo>
                    <a:pt x="1800" y="104"/>
                  </a:lnTo>
                  <a:lnTo>
                    <a:pt x="1775" y="69"/>
                  </a:lnTo>
                  <a:lnTo>
                    <a:pt x="1751" y="34"/>
                  </a:lnTo>
                  <a:lnTo>
                    <a:pt x="1728" y="28"/>
                  </a:lnTo>
                  <a:lnTo>
                    <a:pt x="1705" y="24"/>
                  </a:lnTo>
                  <a:lnTo>
                    <a:pt x="1683" y="19"/>
                  </a:lnTo>
                  <a:lnTo>
                    <a:pt x="1660" y="14"/>
                  </a:lnTo>
                  <a:lnTo>
                    <a:pt x="1638" y="11"/>
                  </a:lnTo>
                  <a:lnTo>
                    <a:pt x="1614" y="6"/>
                  </a:lnTo>
                  <a:lnTo>
                    <a:pt x="1592" y="3"/>
                  </a:lnTo>
                  <a:lnTo>
                    <a:pt x="1568" y="0"/>
                  </a:lnTo>
                  <a:lnTo>
                    <a:pt x="1601" y="34"/>
                  </a:lnTo>
                  <a:lnTo>
                    <a:pt x="1632" y="69"/>
                  </a:lnTo>
                  <a:lnTo>
                    <a:pt x="1662" y="106"/>
                  </a:lnTo>
                  <a:lnTo>
                    <a:pt x="1690" y="144"/>
                  </a:lnTo>
                  <a:lnTo>
                    <a:pt x="1715" y="184"/>
                  </a:lnTo>
                  <a:lnTo>
                    <a:pt x="1740" y="224"/>
                  </a:lnTo>
                  <a:lnTo>
                    <a:pt x="1761" y="267"/>
                  </a:lnTo>
                  <a:lnTo>
                    <a:pt x="1781" y="310"/>
                  </a:lnTo>
                  <a:lnTo>
                    <a:pt x="1799" y="355"/>
                  </a:lnTo>
                  <a:lnTo>
                    <a:pt x="1815" y="400"/>
                  </a:lnTo>
                  <a:lnTo>
                    <a:pt x="1822" y="422"/>
                  </a:lnTo>
                  <a:lnTo>
                    <a:pt x="1828" y="446"/>
                  </a:lnTo>
                  <a:lnTo>
                    <a:pt x="1834" y="470"/>
                  </a:lnTo>
                  <a:lnTo>
                    <a:pt x="1839" y="494"/>
                  </a:lnTo>
                  <a:lnTo>
                    <a:pt x="1844" y="517"/>
                  </a:lnTo>
                  <a:lnTo>
                    <a:pt x="1848" y="542"/>
                  </a:lnTo>
                  <a:lnTo>
                    <a:pt x="1851" y="566"/>
                  </a:lnTo>
                  <a:lnTo>
                    <a:pt x="1855" y="591"/>
                  </a:lnTo>
                  <a:lnTo>
                    <a:pt x="1856" y="616"/>
                  </a:lnTo>
                  <a:lnTo>
                    <a:pt x="1858" y="641"/>
                  </a:lnTo>
                  <a:lnTo>
                    <a:pt x="1860" y="666"/>
                  </a:lnTo>
                  <a:lnTo>
                    <a:pt x="1860" y="692"/>
                  </a:lnTo>
                  <a:lnTo>
                    <a:pt x="1858" y="742"/>
                  </a:lnTo>
                  <a:lnTo>
                    <a:pt x="1855" y="790"/>
                  </a:lnTo>
                  <a:lnTo>
                    <a:pt x="1848" y="839"/>
                  </a:lnTo>
                  <a:lnTo>
                    <a:pt x="1839" y="886"/>
                  </a:lnTo>
                  <a:lnTo>
                    <a:pt x="1829" y="933"/>
                  </a:lnTo>
                  <a:lnTo>
                    <a:pt x="1816" y="979"/>
                  </a:lnTo>
                  <a:lnTo>
                    <a:pt x="1800" y="1023"/>
                  </a:lnTo>
                  <a:lnTo>
                    <a:pt x="1784" y="1067"/>
                  </a:lnTo>
                  <a:lnTo>
                    <a:pt x="1765" y="1109"/>
                  </a:lnTo>
                  <a:lnTo>
                    <a:pt x="1743" y="1152"/>
                  </a:lnTo>
                  <a:lnTo>
                    <a:pt x="1720" y="1193"/>
                  </a:lnTo>
                  <a:lnTo>
                    <a:pt x="1695" y="1232"/>
                  </a:lnTo>
                  <a:lnTo>
                    <a:pt x="1668" y="1270"/>
                  </a:lnTo>
                  <a:lnTo>
                    <a:pt x="1639" y="1305"/>
                  </a:lnTo>
                  <a:lnTo>
                    <a:pt x="1608" y="1341"/>
                  </a:lnTo>
                  <a:lnTo>
                    <a:pt x="1577" y="1374"/>
                  </a:lnTo>
                  <a:lnTo>
                    <a:pt x="1543" y="1406"/>
                  </a:lnTo>
                  <a:lnTo>
                    <a:pt x="1509" y="1437"/>
                  </a:lnTo>
                  <a:lnTo>
                    <a:pt x="1472" y="1465"/>
                  </a:lnTo>
                  <a:lnTo>
                    <a:pt x="1434" y="1492"/>
                  </a:lnTo>
                  <a:lnTo>
                    <a:pt x="1395" y="1518"/>
                  </a:lnTo>
                  <a:lnTo>
                    <a:pt x="1354" y="1540"/>
                  </a:lnTo>
                  <a:lnTo>
                    <a:pt x="1313" y="1562"/>
                  </a:lnTo>
                  <a:lnTo>
                    <a:pt x="1270" y="1581"/>
                  </a:lnTo>
                  <a:lnTo>
                    <a:pt x="1226" y="1598"/>
                  </a:lnTo>
                  <a:lnTo>
                    <a:pt x="1181" y="1614"/>
                  </a:lnTo>
                  <a:lnTo>
                    <a:pt x="1135" y="1627"/>
                  </a:lnTo>
                  <a:lnTo>
                    <a:pt x="1089" y="1638"/>
                  </a:lnTo>
                  <a:lnTo>
                    <a:pt x="1041" y="1646"/>
                  </a:lnTo>
                  <a:lnTo>
                    <a:pt x="993" y="1652"/>
                  </a:lnTo>
                  <a:lnTo>
                    <a:pt x="944" y="1655"/>
                  </a:lnTo>
                  <a:lnTo>
                    <a:pt x="894" y="1657"/>
                  </a:lnTo>
                  <a:lnTo>
                    <a:pt x="859" y="1657"/>
                  </a:lnTo>
                  <a:lnTo>
                    <a:pt x="823" y="1654"/>
                  </a:lnTo>
                  <a:lnTo>
                    <a:pt x="789" y="1652"/>
                  </a:lnTo>
                  <a:lnTo>
                    <a:pt x="753" y="1647"/>
                  </a:lnTo>
                  <a:lnTo>
                    <a:pt x="720" y="1641"/>
                  </a:lnTo>
                  <a:lnTo>
                    <a:pt x="686" y="1634"/>
                  </a:lnTo>
                  <a:lnTo>
                    <a:pt x="652" y="1627"/>
                  </a:lnTo>
                  <a:lnTo>
                    <a:pt x="619" y="1617"/>
                  </a:lnTo>
                  <a:lnTo>
                    <a:pt x="587" y="1607"/>
                  </a:lnTo>
                  <a:lnTo>
                    <a:pt x="555" y="1596"/>
                  </a:lnTo>
                  <a:lnTo>
                    <a:pt x="523" y="1583"/>
                  </a:lnTo>
                  <a:lnTo>
                    <a:pt x="492" y="1570"/>
                  </a:lnTo>
                  <a:lnTo>
                    <a:pt x="463" y="1556"/>
                  </a:lnTo>
                  <a:lnTo>
                    <a:pt x="433" y="1539"/>
                  </a:lnTo>
                  <a:lnTo>
                    <a:pt x="403" y="1522"/>
                  </a:lnTo>
                  <a:lnTo>
                    <a:pt x="375" y="1506"/>
                  </a:lnTo>
                  <a:lnTo>
                    <a:pt x="348" y="1487"/>
                  </a:lnTo>
                  <a:lnTo>
                    <a:pt x="320" y="1468"/>
                  </a:lnTo>
                  <a:lnTo>
                    <a:pt x="294" y="1448"/>
                  </a:lnTo>
                  <a:lnTo>
                    <a:pt x="268" y="1426"/>
                  </a:lnTo>
                  <a:lnTo>
                    <a:pt x="243" y="1404"/>
                  </a:lnTo>
                  <a:lnTo>
                    <a:pt x="219" y="1381"/>
                  </a:lnTo>
                  <a:lnTo>
                    <a:pt x="196" y="1358"/>
                  </a:lnTo>
                  <a:lnTo>
                    <a:pt x="173" y="1333"/>
                  </a:lnTo>
                  <a:lnTo>
                    <a:pt x="152" y="1308"/>
                  </a:lnTo>
                  <a:lnTo>
                    <a:pt x="130" y="1282"/>
                  </a:lnTo>
                  <a:lnTo>
                    <a:pt x="110" y="1255"/>
                  </a:lnTo>
                  <a:lnTo>
                    <a:pt x="91" y="1228"/>
                  </a:lnTo>
                  <a:lnTo>
                    <a:pt x="74" y="1200"/>
                  </a:lnTo>
                  <a:lnTo>
                    <a:pt x="57" y="1171"/>
                  </a:lnTo>
                  <a:lnTo>
                    <a:pt x="40" y="1142"/>
                  </a:lnTo>
                  <a:lnTo>
                    <a:pt x="25" y="1112"/>
                  </a:lnTo>
                  <a:lnTo>
                    <a:pt x="21" y="1134"/>
                  </a:lnTo>
                  <a:lnTo>
                    <a:pt x="17" y="1157"/>
                  </a:lnTo>
                  <a:lnTo>
                    <a:pt x="13" y="1180"/>
                  </a:lnTo>
                  <a:lnTo>
                    <a:pt x="9" y="1203"/>
                  </a:lnTo>
                  <a:lnTo>
                    <a:pt x="7" y="1226"/>
                  </a:lnTo>
                  <a:lnTo>
                    <a:pt x="5" y="1250"/>
                  </a:lnTo>
                  <a:lnTo>
                    <a:pt x="2" y="1272"/>
                  </a:lnTo>
                  <a:lnTo>
                    <a:pt x="0" y="1296"/>
                  </a:lnTo>
                  <a:lnTo>
                    <a:pt x="19" y="1322"/>
                  </a:lnTo>
                  <a:lnTo>
                    <a:pt x="38" y="1348"/>
                  </a:lnTo>
                  <a:lnTo>
                    <a:pt x="58" y="1374"/>
                  </a:lnTo>
                  <a:lnTo>
                    <a:pt x="79" y="1398"/>
                  </a:lnTo>
                  <a:lnTo>
                    <a:pt x="101" y="1423"/>
                  </a:lnTo>
                  <a:lnTo>
                    <a:pt x="123" y="1445"/>
                  </a:lnTo>
                  <a:lnTo>
                    <a:pt x="146" y="1469"/>
                  </a:lnTo>
                  <a:lnTo>
                    <a:pt x="170" y="1490"/>
                  </a:lnTo>
                  <a:lnTo>
                    <a:pt x="193" y="1512"/>
                  </a:lnTo>
                  <a:lnTo>
                    <a:pt x="218" y="1533"/>
                  </a:lnTo>
                  <a:lnTo>
                    <a:pt x="244" y="1553"/>
                  </a:lnTo>
                  <a:lnTo>
                    <a:pt x="270" y="1572"/>
                  </a:lnTo>
                  <a:lnTo>
                    <a:pt x="298" y="1590"/>
                  </a:lnTo>
                  <a:lnTo>
                    <a:pt x="325" y="1608"/>
                  </a:lnTo>
                  <a:lnTo>
                    <a:pt x="352" y="1625"/>
                  </a:lnTo>
                  <a:lnTo>
                    <a:pt x="381" y="1641"/>
                  </a:lnTo>
                  <a:lnTo>
                    <a:pt x="409" y="1655"/>
                  </a:lnTo>
                  <a:lnTo>
                    <a:pt x="439" y="1670"/>
                  </a:lnTo>
                  <a:lnTo>
                    <a:pt x="468" y="1684"/>
                  </a:lnTo>
                  <a:lnTo>
                    <a:pt x="499" y="1696"/>
                  </a:lnTo>
                  <a:lnTo>
                    <a:pt x="530" y="1708"/>
                  </a:lnTo>
                  <a:lnTo>
                    <a:pt x="561" y="1718"/>
                  </a:lnTo>
                  <a:lnTo>
                    <a:pt x="593" y="1728"/>
                  </a:lnTo>
                  <a:lnTo>
                    <a:pt x="625" y="1737"/>
                  </a:lnTo>
                  <a:lnTo>
                    <a:pt x="657" y="1744"/>
                  </a:lnTo>
                  <a:lnTo>
                    <a:pt x="690" y="1751"/>
                  </a:lnTo>
                  <a:lnTo>
                    <a:pt x="723" y="1757"/>
                  </a:lnTo>
                  <a:lnTo>
                    <a:pt x="757" y="1762"/>
                  </a:lnTo>
                  <a:lnTo>
                    <a:pt x="791" y="1766"/>
                  </a:lnTo>
                  <a:lnTo>
                    <a:pt x="825" y="1768"/>
                  </a:lnTo>
                  <a:lnTo>
                    <a:pt x="860" y="1770"/>
                  </a:lnTo>
                  <a:lnTo>
                    <a:pt x="894" y="1770"/>
                  </a:lnTo>
                  <a:lnTo>
                    <a:pt x="950" y="1769"/>
                  </a:lnTo>
                  <a:lnTo>
                    <a:pt x="1005" y="1766"/>
                  </a:lnTo>
                  <a:lnTo>
                    <a:pt x="1059" y="1759"/>
                  </a:lnTo>
                  <a:lnTo>
                    <a:pt x="1111" y="1749"/>
                  </a:lnTo>
                  <a:lnTo>
                    <a:pt x="1163" y="1737"/>
                  </a:lnTo>
                  <a:lnTo>
                    <a:pt x="1216" y="1722"/>
                  </a:lnTo>
                  <a:lnTo>
                    <a:pt x="1265" y="1705"/>
                  </a:lnTo>
                  <a:lnTo>
                    <a:pt x="1314" y="1686"/>
                  </a:lnTo>
                  <a:lnTo>
                    <a:pt x="1362" y="1665"/>
                  </a:lnTo>
                  <a:lnTo>
                    <a:pt x="1409" y="1640"/>
                  </a:lnTo>
                  <a:lnTo>
                    <a:pt x="1454" y="1615"/>
                  </a:lnTo>
                  <a:lnTo>
                    <a:pt x="1498" y="1587"/>
                  </a:lnTo>
                  <a:lnTo>
                    <a:pt x="1539" y="1557"/>
                  </a:lnTo>
                  <a:lnTo>
                    <a:pt x="1581" y="1525"/>
                  </a:lnTo>
                  <a:lnTo>
                    <a:pt x="1620" y="1490"/>
                  </a:lnTo>
                  <a:lnTo>
                    <a:pt x="1657" y="1455"/>
                  </a:lnTo>
                  <a:lnTo>
                    <a:pt x="1692" y="1417"/>
                  </a:lnTo>
                  <a:lnTo>
                    <a:pt x="1727" y="1378"/>
                  </a:lnTo>
                  <a:lnTo>
                    <a:pt x="1759" y="1337"/>
                  </a:lnTo>
                  <a:lnTo>
                    <a:pt x="1788" y="1295"/>
                  </a:lnTo>
                  <a:lnTo>
                    <a:pt x="1817" y="1251"/>
                  </a:lnTo>
                  <a:lnTo>
                    <a:pt x="1843" y="1206"/>
                  </a:lnTo>
                  <a:lnTo>
                    <a:pt x="1867" y="1159"/>
                  </a:lnTo>
                  <a:lnTo>
                    <a:pt x="1888" y="1112"/>
                  </a:lnTo>
                  <a:lnTo>
                    <a:pt x="1907" y="1062"/>
                  </a:lnTo>
                  <a:lnTo>
                    <a:pt x="1925" y="1012"/>
                  </a:lnTo>
                  <a:lnTo>
                    <a:pt x="1939" y="961"/>
                  </a:lnTo>
                  <a:lnTo>
                    <a:pt x="1951" y="909"/>
                  </a:lnTo>
                  <a:lnTo>
                    <a:pt x="1960" y="856"/>
                  </a:lnTo>
                  <a:lnTo>
                    <a:pt x="1968" y="802"/>
                  </a:lnTo>
                  <a:lnTo>
                    <a:pt x="1971" y="746"/>
                  </a:lnTo>
                  <a:lnTo>
                    <a:pt x="1974" y="692"/>
                  </a:lnTo>
                  <a:close/>
                </a:path>
              </a:pathLst>
            </a:custGeom>
            <a:solidFill>
              <a:srgbClr val="9C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6" name="Freeform 83">
              <a:extLst>
                <a:ext uri="{FF2B5EF4-FFF2-40B4-BE49-F238E27FC236}">
                  <a16:creationId xmlns:a16="http://schemas.microsoft.com/office/drawing/2014/main" id="{B7A180FB-E244-448C-9391-FA8130CF3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" y="2655"/>
              <a:ext cx="477" cy="430"/>
            </a:xfrm>
            <a:custGeom>
              <a:avLst/>
              <a:gdLst>
                <a:gd name="T0" fmla="*/ 0 w 1908"/>
                <a:gd name="T1" fmla="*/ 0 h 1722"/>
                <a:gd name="T2" fmla="*/ 0 w 1908"/>
                <a:gd name="T3" fmla="*/ 0 h 1722"/>
                <a:gd name="T4" fmla="*/ 0 w 1908"/>
                <a:gd name="T5" fmla="*/ 0 h 1722"/>
                <a:gd name="T6" fmla="*/ 0 w 1908"/>
                <a:gd name="T7" fmla="*/ 0 h 1722"/>
                <a:gd name="T8" fmla="*/ 0 w 1908"/>
                <a:gd name="T9" fmla="*/ 0 h 1722"/>
                <a:gd name="T10" fmla="*/ 0 w 1908"/>
                <a:gd name="T11" fmla="*/ 0 h 1722"/>
                <a:gd name="T12" fmla="*/ 0 w 1908"/>
                <a:gd name="T13" fmla="*/ 0 h 1722"/>
                <a:gd name="T14" fmla="*/ 0 w 1908"/>
                <a:gd name="T15" fmla="*/ 0 h 1722"/>
                <a:gd name="T16" fmla="*/ 0 w 1908"/>
                <a:gd name="T17" fmla="*/ 0 h 1722"/>
                <a:gd name="T18" fmla="*/ 0 w 1908"/>
                <a:gd name="T19" fmla="*/ 0 h 1722"/>
                <a:gd name="T20" fmla="*/ 0 w 1908"/>
                <a:gd name="T21" fmla="*/ 0 h 1722"/>
                <a:gd name="T22" fmla="*/ 0 w 1908"/>
                <a:gd name="T23" fmla="*/ 0 h 1722"/>
                <a:gd name="T24" fmla="*/ 0 w 1908"/>
                <a:gd name="T25" fmla="*/ 0 h 1722"/>
                <a:gd name="T26" fmla="*/ 0 w 1908"/>
                <a:gd name="T27" fmla="*/ 0 h 1722"/>
                <a:gd name="T28" fmla="*/ 0 w 1908"/>
                <a:gd name="T29" fmla="*/ 0 h 1722"/>
                <a:gd name="T30" fmla="*/ 0 w 1908"/>
                <a:gd name="T31" fmla="*/ 0 h 1722"/>
                <a:gd name="T32" fmla="*/ 0 w 1908"/>
                <a:gd name="T33" fmla="*/ 0 h 1722"/>
                <a:gd name="T34" fmla="*/ 0 w 1908"/>
                <a:gd name="T35" fmla="*/ 0 h 1722"/>
                <a:gd name="T36" fmla="*/ 0 w 1908"/>
                <a:gd name="T37" fmla="*/ 0 h 1722"/>
                <a:gd name="T38" fmla="*/ 0 w 1908"/>
                <a:gd name="T39" fmla="*/ 0 h 1722"/>
                <a:gd name="T40" fmla="*/ 0 w 1908"/>
                <a:gd name="T41" fmla="*/ 0 h 1722"/>
                <a:gd name="T42" fmla="*/ 0 w 1908"/>
                <a:gd name="T43" fmla="*/ 0 h 1722"/>
                <a:gd name="T44" fmla="*/ 0 w 1908"/>
                <a:gd name="T45" fmla="*/ 0 h 1722"/>
                <a:gd name="T46" fmla="*/ 0 w 1908"/>
                <a:gd name="T47" fmla="*/ 0 h 1722"/>
                <a:gd name="T48" fmla="*/ 0 w 1908"/>
                <a:gd name="T49" fmla="*/ 0 h 1722"/>
                <a:gd name="T50" fmla="*/ 0 w 1908"/>
                <a:gd name="T51" fmla="*/ 0 h 1722"/>
                <a:gd name="T52" fmla="*/ 0 w 1908"/>
                <a:gd name="T53" fmla="*/ 0 h 1722"/>
                <a:gd name="T54" fmla="*/ 0 w 1908"/>
                <a:gd name="T55" fmla="*/ 0 h 1722"/>
                <a:gd name="T56" fmla="*/ 0 w 1908"/>
                <a:gd name="T57" fmla="*/ 0 h 1722"/>
                <a:gd name="T58" fmla="*/ 0 w 1908"/>
                <a:gd name="T59" fmla="*/ 0 h 1722"/>
                <a:gd name="T60" fmla="*/ 0 w 1908"/>
                <a:gd name="T61" fmla="*/ 0 h 1722"/>
                <a:gd name="T62" fmla="*/ 0 w 1908"/>
                <a:gd name="T63" fmla="*/ 0 h 1722"/>
                <a:gd name="T64" fmla="*/ 0 w 1908"/>
                <a:gd name="T65" fmla="*/ 0 h 1722"/>
                <a:gd name="T66" fmla="*/ 0 w 1908"/>
                <a:gd name="T67" fmla="*/ 0 h 1722"/>
                <a:gd name="T68" fmla="*/ 0 w 1908"/>
                <a:gd name="T69" fmla="*/ 0 h 1722"/>
                <a:gd name="T70" fmla="*/ 0 w 1908"/>
                <a:gd name="T71" fmla="*/ 0 h 1722"/>
                <a:gd name="T72" fmla="*/ 0 w 1908"/>
                <a:gd name="T73" fmla="*/ 0 h 1722"/>
                <a:gd name="T74" fmla="*/ 0 w 1908"/>
                <a:gd name="T75" fmla="*/ 0 h 1722"/>
                <a:gd name="T76" fmla="*/ 0 w 1908"/>
                <a:gd name="T77" fmla="*/ 0 h 1722"/>
                <a:gd name="T78" fmla="*/ 0 w 1908"/>
                <a:gd name="T79" fmla="*/ 0 h 1722"/>
                <a:gd name="T80" fmla="*/ 0 w 1908"/>
                <a:gd name="T81" fmla="*/ 0 h 1722"/>
                <a:gd name="T82" fmla="*/ 0 w 1908"/>
                <a:gd name="T83" fmla="*/ 0 h 1722"/>
                <a:gd name="T84" fmla="*/ 0 w 1908"/>
                <a:gd name="T85" fmla="*/ 0 h 1722"/>
                <a:gd name="T86" fmla="*/ 0 w 1908"/>
                <a:gd name="T87" fmla="*/ 0 h 1722"/>
                <a:gd name="T88" fmla="*/ 0 w 1908"/>
                <a:gd name="T89" fmla="*/ 0 h 1722"/>
                <a:gd name="T90" fmla="*/ 0 w 1908"/>
                <a:gd name="T91" fmla="*/ 0 h 1722"/>
                <a:gd name="T92" fmla="*/ 0 w 1908"/>
                <a:gd name="T93" fmla="*/ 0 h 1722"/>
                <a:gd name="T94" fmla="*/ 0 w 1908"/>
                <a:gd name="T95" fmla="*/ 0 h 17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08"/>
                <a:gd name="T145" fmla="*/ 0 h 1722"/>
                <a:gd name="T146" fmla="*/ 1908 w 1908"/>
                <a:gd name="T147" fmla="*/ 1722 h 172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08" h="1722">
                  <a:moveTo>
                    <a:pt x="1908" y="700"/>
                  </a:moveTo>
                  <a:lnTo>
                    <a:pt x="1906" y="651"/>
                  </a:lnTo>
                  <a:lnTo>
                    <a:pt x="1903" y="604"/>
                  </a:lnTo>
                  <a:lnTo>
                    <a:pt x="1897" y="556"/>
                  </a:lnTo>
                  <a:lnTo>
                    <a:pt x="1890" y="510"/>
                  </a:lnTo>
                  <a:lnTo>
                    <a:pt x="1880" y="464"/>
                  </a:lnTo>
                  <a:lnTo>
                    <a:pt x="1868" y="419"/>
                  </a:lnTo>
                  <a:lnTo>
                    <a:pt x="1854" y="375"/>
                  </a:lnTo>
                  <a:lnTo>
                    <a:pt x="1839" y="331"/>
                  </a:lnTo>
                  <a:lnTo>
                    <a:pt x="1821" y="289"/>
                  </a:lnTo>
                  <a:lnTo>
                    <a:pt x="1802" y="248"/>
                  </a:lnTo>
                  <a:lnTo>
                    <a:pt x="1781" y="207"/>
                  </a:lnTo>
                  <a:lnTo>
                    <a:pt x="1758" y="168"/>
                  </a:lnTo>
                  <a:lnTo>
                    <a:pt x="1734" y="129"/>
                  </a:lnTo>
                  <a:lnTo>
                    <a:pt x="1708" y="92"/>
                  </a:lnTo>
                  <a:lnTo>
                    <a:pt x="1680" y="57"/>
                  </a:lnTo>
                  <a:lnTo>
                    <a:pt x="1651" y="22"/>
                  </a:lnTo>
                  <a:lnTo>
                    <a:pt x="1628" y="19"/>
                  </a:lnTo>
                  <a:lnTo>
                    <a:pt x="1605" y="14"/>
                  </a:lnTo>
                  <a:lnTo>
                    <a:pt x="1583" y="11"/>
                  </a:lnTo>
                  <a:lnTo>
                    <a:pt x="1559" y="8"/>
                  </a:lnTo>
                  <a:lnTo>
                    <a:pt x="1536" y="6"/>
                  </a:lnTo>
                  <a:lnTo>
                    <a:pt x="1513" y="3"/>
                  </a:lnTo>
                  <a:lnTo>
                    <a:pt x="1489" y="1"/>
                  </a:lnTo>
                  <a:lnTo>
                    <a:pt x="1465" y="0"/>
                  </a:lnTo>
                  <a:lnTo>
                    <a:pt x="1484" y="16"/>
                  </a:lnTo>
                  <a:lnTo>
                    <a:pt x="1502" y="32"/>
                  </a:lnTo>
                  <a:lnTo>
                    <a:pt x="1520" y="49"/>
                  </a:lnTo>
                  <a:lnTo>
                    <a:pt x="1538" y="66"/>
                  </a:lnTo>
                  <a:lnTo>
                    <a:pt x="1554" y="84"/>
                  </a:lnTo>
                  <a:lnTo>
                    <a:pt x="1571" y="103"/>
                  </a:lnTo>
                  <a:lnTo>
                    <a:pt x="1586" y="121"/>
                  </a:lnTo>
                  <a:lnTo>
                    <a:pt x="1602" y="140"/>
                  </a:lnTo>
                  <a:lnTo>
                    <a:pt x="1616" y="160"/>
                  </a:lnTo>
                  <a:lnTo>
                    <a:pt x="1630" y="179"/>
                  </a:lnTo>
                  <a:lnTo>
                    <a:pt x="1644" y="200"/>
                  </a:lnTo>
                  <a:lnTo>
                    <a:pt x="1657" y="220"/>
                  </a:lnTo>
                  <a:lnTo>
                    <a:pt x="1670" y="242"/>
                  </a:lnTo>
                  <a:lnTo>
                    <a:pt x="1682" y="263"/>
                  </a:lnTo>
                  <a:lnTo>
                    <a:pt x="1694" y="284"/>
                  </a:lnTo>
                  <a:lnTo>
                    <a:pt x="1705" y="307"/>
                  </a:lnTo>
                  <a:lnTo>
                    <a:pt x="1715" y="330"/>
                  </a:lnTo>
                  <a:lnTo>
                    <a:pt x="1725" y="352"/>
                  </a:lnTo>
                  <a:lnTo>
                    <a:pt x="1734" y="375"/>
                  </a:lnTo>
                  <a:lnTo>
                    <a:pt x="1743" y="398"/>
                  </a:lnTo>
                  <a:lnTo>
                    <a:pt x="1751" y="422"/>
                  </a:lnTo>
                  <a:lnTo>
                    <a:pt x="1758" y="446"/>
                  </a:lnTo>
                  <a:lnTo>
                    <a:pt x="1764" y="471"/>
                  </a:lnTo>
                  <a:lnTo>
                    <a:pt x="1771" y="494"/>
                  </a:lnTo>
                  <a:lnTo>
                    <a:pt x="1776" y="519"/>
                  </a:lnTo>
                  <a:lnTo>
                    <a:pt x="1781" y="544"/>
                  </a:lnTo>
                  <a:lnTo>
                    <a:pt x="1784" y="570"/>
                  </a:lnTo>
                  <a:lnTo>
                    <a:pt x="1788" y="595"/>
                  </a:lnTo>
                  <a:lnTo>
                    <a:pt x="1790" y="621"/>
                  </a:lnTo>
                  <a:lnTo>
                    <a:pt x="1793" y="648"/>
                  </a:lnTo>
                  <a:lnTo>
                    <a:pt x="1794" y="674"/>
                  </a:lnTo>
                  <a:lnTo>
                    <a:pt x="1794" y="700"/>
                  </a:lnTo>
                  <a:lnTo>
                    <a:pt x="1793" y="746"/>
                  </a:lnTo>
                  <a:lnTo>
                    <a:pt x="1789" y="792"/>
                  </a:lnTo>
                  <a:lnTo>
                    <a:pt x="1783" y="837"/>
                  </a:lnTo>
                  <a:lnTo>
                    <a:pt x="1775" y="883"/>
                  </a:lnTo>
                  <a:lnTo>
                    <a:pt x="1765" y="926"/>
                  </a:lnTo>
                  <a:lnTo>
                    <a:pt x="1753" y="969"/>
                  </a:lnTo>
                  <a:lnTo>
                    <a:pt x="1738" y="1012"/>
                  </a:lnTo>
                  <a:lnTo>
                    <a:pt x="1723" y="1053"/>
                  </a:lnTo>
                  <a:lnTo>
                    <a:pt x="1704" y="1094"/>
                  </a:lnTo>
                  <a:lnTo>
                    <a:pt x="1685" y="1133"/>
                  </a:lnTo>
                  <a:lnTo>
                    <a:pt x="1662" y="1171"/>
                  </a:lnTo>
                  <a:lnTo>
                    <a:pt x="1638" y="1208"/>
                  </a:lnTo>
                  <a:lnTo>
                    <a:pt x="1613" y="1243"/>
                  </a:lnTo>
                  <a:lnTo>
                    <a:pt x="1586" y="1278"/>
                  </a:lnTo>
                  <a:lnTo>
                    <a:pt x="1558" y="1311"/>
                  </a:lnTo>
                  <a:lnTo>
                    <a:pt x="1528" y="1342"/>
                  </a:lnTo>
                  <a:lnTo>
                    <a:pt x="1496" y="1373"/>
                  </a:lnTo>
                  <a:lnTo>
                    <a:pt x="1463" y="1401"/>
                  </a:lnTo>
                  <a:lnTo>
                    <a:pt x="1428" y="1427"/>
                  </a:lnTo>
                  <a:lnTo>
                    <a:pt x="1393" y="1453"/>
                  </a:lnTo>
                  <a:lnTo>
                    <a:pt x="1356" y="1477"/>
                  </a:lnTo>
                  <a:lnTo>
                    <a:pt x="1318" y="1498"/>
                  </a:lnTo>
                  <a:lnTo>
                    <a:pt x="1279" y="1519"/>
                  </a:lnTo>
                  <a:lnTo>
                    <a:pt x="1239" y="1536"/>
                  </a:lnTo>
                  <a:lnTo>
                    <a:pt x="1197" y="1553"/>
                  </a:lnTo>
                  <a:lnTo>
                    <a:pt x="1156" y="1567"/>
                  </a:lnTo>
                  <a:lnTo>
                    <a:pt x="1112" y="1579"/>
                  </a:lnTo>
                  <a:lnTo>
                    <a:pt x="1068" y="1590"/>
                  </a:lnTo>
                  <a:lnTo>
                    <a:pt x="1024" y="1598"/>
                  </a:lnTo>
                  <a:lnTo>
                    <a:pt x="978" y="1604"/>
                  </a:lnTo>
                  <a:lnTo>
                    <a:pt x="932" y="1608"/>
                  </a:lnTo>
                  <a:lnTo>
                    <a:pt x="885" y="1609"/>
                  </a:lnTo>
                  <a:lnTo>
                    <a:pt x="850" y="1608"/>
                  </a:lnTo>
                  <a:lnTo>
                    <a:pt x="814" y="1605"/>
                  </a:lnTo>
                  <a:lnTo>
                    <a:pt x="779" y="1602"/>
                  </a:lnTo>
                  <a:lnTo>
                    <a:pt x="744" y="1597"/>
                  </a:lnTo>
                  <a:lnTo>
                    <a:pt x="710" y="1591"/>
                  </a:lnTo>
                  <a:lnTo>
                    <a:pt x="675" y="1584"/>
                  </a:lnTo>
                  <a:lnTo>
                    <a:pt x="642" y="1576"/>
                  </a:lnTo>
                  <a:lnTo>
                    <a:pt x="609" y="1565"/>
                  </a:lnTo>
                  <a:lnTo>
                    <a:pt x="577" y="1554"/>
                  </a:lnTo>
                  <a:lnTo>
                    <a:pt x="545" y="1542"/>
                  </a:lnTo>
                  <a:lnTo>
                    <a:pt x="513" y="1529"/>
                  </a:lnTo>
                  <a:lnTo>
                    <a:pt x="482" y="1514"/>
                  </a:lnTo>
                  <a:lnTo>
                    <a:pt x="452" y="1498"/>
                  </a:lnTo>
                  <a:lnTo>
                    <a:pt x="423" y="1482"/>
                  </a:lnTo>
                  <a:lnTo>
                    <a:pt x="394" y="1464"/>
                  </a:lnTo>
                  <a:lnTo>
                    <a:pt x="367" y="1445"/>
                  </a:lnTo>
                  <a:lnTo>
                    <a:pt x="340" y="1426"/>
                  </a:lnTo>
                  <a:lnTo>
                    <a:pt x="312" y="1405"/>
                  </a:lnTo>
                  <a:lnTo>
                    <a:pt x="288" y="1383"/>
                  </a:lnTo>
                  <a:lnTo>
                    <a:pt x="263" y="1361"/>
                  </a:lnTo>
                  <a:lnTo>
                    <a:pt x="239" y="1337"/>
                  </a:lnTo>
                  <a:lnTo>
                    <a:pt x="215" y="1313"/>
                  </a:lnTo>
                  <a:lnTo>
                    <a:pt x="193" y="1288"/>
                  </a:lnTo>
                  <a:lnTo>
                    <a:pt x="172" y="1262"/>
                  </a:lnTo>
                  <a:lnTo>
                    <a:pt x="151" y="1235"/>
                  </a:lnTo>
                  <a:lnTo>
                    <a:pt x="132" y="1208"/>
                  </a:lnTo>
                  <a:lnTo>
                    <a:pt x="114" y="1179"/>
                  </a:lnTo>
                  <a:lnTo>
                    <a:pt x="97" y="1151"/>
                  </a:lnTo>
                  <a:lnTo>
                    <a:pt x="80" y="1121"/>
                  </a:lnTo>
                  <a:lnTo>
                    <a:pt x="66" y="1090"/>
                  </a:lnTo>
                  <a:lnTo>
                    <a:pt x="51" y="1059"/>
                  </a:lnTo>
                  <a:lnTo>
                    <a:pt x="38" y="1027"/>
                  </a:lnTo>
                  <a:lnTo>
                    <a:pt x="33" y="1050"/>
                  </a:lnTo>
                  <a:lnTo>
                    <a:pt x="27" y="1074"/>
                  </a:lnTo>
                  <a:lnTo>
                    <a:pt x="22" y="1096"/>
                  </a:lnTo>
                  <a:lnTo>
                    <a:pt x="17" y="1119"/>
                  </a:lnTo>
                  <a:lnTo>
                    <a:pt x="12" y="1141"/>
                  </a:lnTo>
                  <a:lnTo>
                    <a:pt x="8" y="1165"/>
                  </a:lnTo>
                  <a:lnTo>
                    <a:pt x="4" y="1189"/>
                  </a:lnTo>
                  <a:lnTo>
                    <a:pt x="0" y="1211"/>
                  </a:lnTo>
                  <a:lnTo>
                    <a:pt x="18" y="1240"/>
                  </a:lnTo>
                  <a:lnTo>
                    <a:pt x="36" y="1267"/>
                  </a:lnTo>
                  <a:lnTo>
                    <a:pt x="55" y="1294"/>
                  </a:lnTo>
                  <a:lnTo>
                    <a:pt x="74" y="1322"/>
                  </a:lnTo>
                  <a:lnTo>
                    <a:pt x="94" y="1347"/>
                  </a:lnTo>
                  <a:lnTo>
                    <a:pt x="116" y="1371"/>
                  </a:lnTo>
                  <a:lnTo>
                    <a:pt x="138" y="1396"/>
                  </a:lnTo>
                  <a:lnTo>
                    <a:pt x="161" y="1420"/>
                  </a:lnTo>
                  <a:lnTo>
                    <a:pt x="184" y="1443"/>
                  </a:lnTo>
                  <a:lnTo>
                    <a:pt x="208" y="1465"/>
                  </a:lnTo>
                  <a:lnTo>
                    <a:pt x="233" y="1487"/>
                  </a:lnTo>
                  <a:lnTo>
                    <a:pt x="259" y="1507"/>
                  </a:lnTo>
                  <a:lnTo>
                    <a:pt x="285" y="1527"/>
                  </a:lnTo>
                  <a:lnTo>
                    <a:pt x="312" y="1546"/>
                  </a:lnTo>
                  <a:lnTo>
                    <a:pt x="340" y="1564"/>
                  </a:lnTo>
                  <a:lnTo>
                    <a:pt x="368" y="1581"/>
                  </a:lnTo>
                  <a:lnTo>
                    <a:pt x="397" y="1597"/>
                  </a:lnTo>
                  <a:lnTo>
                    <a:pt x="426" y="1612"/>
                  </a:lnTo>
                  <a:lnTo>
                    <a:pt x="456" y="1628"/>
                  </a:lnTo>
                  <a:lnTo>
                    <a:pt x="486" y="1641"/>
                  </a:lnTo>
                  <a:lnTo>
                    <a:pt x="516" y="1654"/>
                  </a:lnTo>
                  <a:lnTo>
                    <a:pt x="548" y="1665"/>
                  </a:lnTo>
                  <a:lnTo>
                    <a:pt x="580" y="1675"/>
                  </a:lnTo>
                  <a:lnTo>
                    <a:pt x="612" y="1685"/>
                  </a:lnTo>
                  <a:lnTo>
                    <a:pt x="646" y="1693"/>
                  </a:lnTo>
                  <a:lnTo>
                    <a:pt x="679" y="1701"/>
                  </a:lnTo>
                  <a:lnTo>
                    <a:pt x="712" y="1707"/>
                  </a:lnTo>
                  <a:lnTo>
                    <a:pt x="746" y="1712"/>
                  </a:lnTo>
                  <a:lnTo>
                    <a:pt x="781" y="1717"/>
                  </a:lnTo>
                  <a:lnTo>
                    <a:pt x="815" y="1719"/>
                  </a:lnTo>
                  <a:lnTo>
                    <a:pt x="850" y="1722"/>
                  </a:lnTo>
                  <a:lnTo>
                    <a:pt x="885" y="1722"/>
                  </a:lnTo>
                  <a:lnTo>
                    <a:pt x="937" y="1720"/>
                  </a:lnTo>
                  <a:lnTo>
                    <a:pt x="990" y="1717"/>
                  </a:lnTo>
                  <a:lnTo>
                    <a:pt x="1041" y="1710"/>
                  </a:lnTo>
                  <a:lnTo>
                    <a:pt x="1092" y="1701"/>
                  </a:lnTo>
                  <a:lnTo>
                    <a:pt x="1140" y="1689"/>
                  </a:lnTo>
                  <a:lnTo>
                    <a:pt x="1189" y="1676"/>
                  </a:lnTo>
                  <a:lnTo>
                    <a:pt x="1236" y="1660"/>
                  </a:lnTo>
                  <a:lnTo>
                    <a:pt x="1283" y="1642"/>
                  </a:lnTo>
                  <a:lnTo>
                    <a:pt x="1329" y="1621"/>
                  </a:lnTo>
                  <a:lnTo>
                    <a:pt x="1373" y="1598"/>
                  </a:lnTo>
                  <a:lnTo>
                    <a:pt x="1415" y="1574"/>
                  </a:lnTo>
                  <a:lnTo>
                    <a:pt x="1457" y="1547"/>
                  </a:lnTo>
                  <a:lnTo>
                    <a:pt x="1497" y="1519"/>
                  </a:lnTo>
                  <a:lnTo>
                    <a:pt x="1535" y="1489"/>
                  </a:lnTo>
                  <a:lnTo>
                    <a:pt x="1572" y="1456"/>
                  </a:lnTo>
                  <a:lnTo>
                    <a:pt x="1608" y="1422"/>
                  </a:lnTo>
                  <a:lnTo>
                    <a:pt x="1642" y="1387"/>
                  </a:lnTo>
                  <a:lnTo>
                    <a:pt x="1674" y="1350"/>
                  </a:lnTo>
                  <a:lnTo>
                    <a:pt x="1705" y="1311"/>
                  </a:lnTo>
                  <a:lnTo>
                    <a:pt x="1733" y="1271"/>
                  </a:lnTo>
                  <a:lnTo>
                    <a:pt x="1759" y="1229"/>
                  </a:lnTo>
                  <a:lnTo>
                    <a:pt x="1784" y="1186"/>
                  </a:lnTo>
                  <a:lnTo>
                    <a:pt x="1807" y="1142"/>
                  </a:lnTo>
                  <a:lnTo>
                    <a:pt x="1827" y="1097"/>
                  </a:lnTo>
                  <a:lnTo>
                    <a:pt x="1845" y="1051"/>
                  </a:lnTo>
                  <a:lnTo>
                    <a:pt x="1861" y="1004"/>
                  </a:lnTo>
                  <a:lnTo>
                    <a:pt x="1876" y="955"/>
                  </a:lnTo>
                  <a:lnTo>
                    <a:pt x="1886" y="905"/>
                  </a:lnTo>
                  <a:lnTo>
                    <a:pt x="1896" y="855"/>
                  </a:lnTo>
                  <a:lnTo>
                    <a:pt x="1902" y="804"/>
                  </a:lnTo>
                  <a:lnTo>
                    <a:pt x="1906" y="752"/>
                  </a:lnTo>
                  <a:lnTo>
                    <a:pt x="1908" y="700"/>
                  </a:lnTo>
                  <a:close/>
                </a:path>
              </a:pathLst>
            </a:custGeom>
            <a:solidFill>
              <a:srgbClr val="A0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7" name="Freeform 84">
              <a:extLst>
                <a:ext uri="{FF2B5EF4-FFF2-40B4-BE49-F238E27FC236}">
                  <a16:creationId xmlns:a16="http://schemas.microsoft.com/office/drawing/2014/main" id="{C95638B0-98A6-41C3-AAA9-69C709024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2655"/>
              <a:ext cx="459" cy="416"/>
            </a:xfrm>
            <a:custGeom>
              <a:avLst/>
              <a:gdLst>
                <a:gd name="T0" fmla="*/ 0 w 1835"/>
                <a:gd name="T1" fmla="*/ 0 h 1667"/>
                <a:gd name="T2" fmla="*/ 0 w 1835"/>
                <a:gd name="T3" fmla="*/ 0 h 1667"/>
                <a:gd name="T4" fmla="*/ 0 w 1835"/>
                <a:gd name="T5" fmla="*/ 0 h 1667"/>
                <a:gd name="T6" fmla="*/ 0 w 1835"/>
                <a:gd name="T7" fmla="*/ 0 h 1667"/>
                <a:gd name="T8" fmla="*/ 0 w 1835"/>
                <a:gd name="T9" fmla="*/ 0 h 1667"/>
                <a:gd name="T10" fmla="*/ 0 w 1835"/>
                <a:gd name="T11" fmla="*/ 0 h 1667"/>
                <a:gd name="T12" fmla="*/ 0 w 1835"/>
                <a:gd name="T13" fmla="*/ 0 h 1667"/>
                <a:gd name="T14" fmla="*/ 0 w 1835"/>
                <a:gd name="T15" fmla="*/ 0 h 1667"/>
                <a:gd name="T16" fmla="*/ 0 w 1835"/>
                <a:gd name="T17" fmla="*/ 0 h 1667"/>
                <a:gd name="T18" fmla="*/ 0 w 1835"/>
                <a:gd name="T19" fmla="*/ 0 h 1667"/>
                <a:gd name="T20" fmla="*/ 0 w 1835"/>
                <a:gd name="T21" fmla="*/ 0 h 1667"/>
                <a:gd name="T22" fmla="*/ 0 w 1835"/>
                <a:gd name="T23" fmla="*/ 0 h 1667"/>
                <a:gd name="T24" fmla="*/ 0 w 1835"/>
                <a:gd name="T25" fmla="*/ 0 h 1667"/>
                <a:gd name="T26" fmla="*/ 0 w 1835"/>
                <a:gd name="T27" fmla="*/ 0 h 1667"/>
                <a:gd name="T28" fmla="*/ 0 w 1835"/>
                <a:gd name="T29" fmla="*/ 0 h 1667"/>
                <a:gd name="T30" fmla="*/ 0 w 1835"/>
                <a:gd name="T31" fmla="*/ 0 h 1667"/>
                <a:gd name="T32" fmla="*/ 0 w 1835"/>
                <a:gd name="T33" fmla="*/ 0 h 1667"/>
                <a:gd name="T34" fmla="*/ 0 w 1835"/>
                <a:gd name="T35" fmla="*/ 0 h 1667"/>
                <a:gd name="T36" fmla="*/ 0 w 1835"/>
                <a:gd name="T37" fmla="*/ 0 h 1667"/>
                <a:gd name="T38" fmla="*/ 0 w 1835"/>
                <a:gd name="T39" fmla="*/ 0 h 1667"/>
                <a:gd name="T40" fmla="*/ 0 w 1835"/>
                <a:gd name="T41" fmla="*/ 0 h 1667"/>
                <a:gd name="T42" fmla="*/ 0 w 1835"/>
                <a:gd name="T43" fmla="*/ 0 h 1667"/>
                <a:gd name="T44" fmla="*/ 0 w 1835"/>
                <a:gd name="T45" fmla="*/ 0 h 1667"/>
                <a:gd name="T46" fmla="*/ 0 w 1835"/>
                <a:gd name="T47" fmla="*/ 0 h 1667"/>
                <a:gd name="T48" fmla="*/ 0 w 1835"/>
                <a:gd name="T49" fmla="*/ 0 h 1667"/>
                <a:gd name="T50" fmla="*/ 0 w 1835"/>
                <a:gd name="T51" fmla="*/ 0 h 1667"/>
                <a:gd name="T52" fmla="*/ 0 w 1835"/>
                <a:gd name="T53" fmla="*/ 0 h 1667"/>
                <a:gd name="T54" fmla="*/ 0 w 1835"/>
                <a:gd name="T55" fmla="*/ 0 h 1667"/>
                <a:gd name="T56" fmla="*/ 0 w 1835"/>
                <a:gd name="T57" fmla="*/ 0 h 1667"/>
                <a:gd name="T58" fmla="*/ 0 w 1835"/>
                <a:gd name="T59" fmla="*/ 0 h 1667"/>
                <a:gd name="T60" fmla="*/ 0 w 1835"/>
                <a:gd name="T61" fmla="*/ 0 h 1667"/>
                <a:gd name="T62" fmla="*/ 0 w 1835"/>
                <a:gd name="T63" fmla="*/ 0 h 1667"/>
                <a:gd name="T64" fmla="*/ 0 w 1835"/>
                <a:gd name="T65" fmla="*/ 0 h 1667"/>
                <a:gd name="T66" fmla="*/ 0 w 1835"/>
                <a:gd name="T67" fmla="*/ 0 h 1667"/>
                <a:gd name="T68" fmla="*/ 0 w 1835"/>
                <a:gd name="T69" fmla="*/ 0 h 1667"/>
                <a:gd name="T70" fmla="*/ 0 w 1835"/>
                <a:gd name="T71" fmla="*/ 0 h 1667"/>
                <a:gd name="T72" fmla="*/ 0 w 1835"/>
                <a:gd name="T73" fmla="*/ 0 h 1667"/>
                <a:gd name="T74" fmla="*/ 0 w 1835"/>
                <a:gd name="T75" fmla="*/ 0 h 1667"/>
                <a:gd name="T76" fmla="*/ 0 w 1835"/>
                <a:gd name="T77" fmla="*/ 0 h 1667"/>
                <a:gd name="T78" fmla="*/ 0 w 1835"/>
                <a:gd name="T79" fmla="*/ 0 h 1667"/>
                <a:gd name="T80" fmla="*/ 0 w 1835"/>
                <a:gd name="T81" fmla="*/ 0 h 1667"/>
                <a:gd name="T82" fmla="*/ 0 w 1835"/>
                <a:gd name="T83" fmla="*/ 0 h 1667"/>
                <a:gd name="T84" fmla="*/ 0 w 1835"/>
                <a:gd name="T85" fmla="*/ 0 h 1667"/>
                <a:gd name="T86" fmla="*/ 0 w 1835"/>
                <a:gd name="T87" fmla="*/ 0 h 1667"/>
                <a:gd name="T88" fmla="*/ 0 w 1835"/>
                <a:gd name="T89" fmla="*/ 0 h 1667"/>
                <a:gd name="T90" fmla="*/ 0 w 1835"/>
                <a:gd name="T91" fmla="*/ 0 h 1667"/>
                <a:gd name="T92" fmla="*/ 0 w 1835"/>
                <a:gd name="T93" fmla="*/ 0 h 1667"/>
                <a:gd name="T94" fmla="*/ 0 w 1835"/>
                <a:gd name="T95" fmla="*/ 0 h 1667"/>
                <a:gd name="T96" fmla="*/ 0 w 1835"/>
                <a:gd name="T97" fmla="*/ 0 h 166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35"/>
                <a:gd name="T148" fmla="*/ 0 h 1667"/>
                <a:gd name="T149" fmla="*/ 1835 w 1835"/>
                <a:gd name="T150" fmla="*/ 1667 h 166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35" h="1667">
                  <a:moveTo>
                    <a:pt x="1835" y="702"/>
                  </a:moveTo>
                  <a:lnTo>
                    <a:pt x="1835" y="676"/>
                  </a:lnTo>
                  <a:lnTo>
                    <a:pt x="1833" y="651"/>
                  </a:lnTo>
                  <a:lnTo>
                    <a:pt x="1831" y="626"/>
                  </a:lnTo>
                  <a:lnTo>
                    <a:pt x="1830" y="601"/>
                  </a:lnTo>
                  <a:lnTo>
                    <a:pt x="1826" y="576"/>
                  </a:lnTo>
                  <a:lnTo>
                    <a:pt x="1823" y="552"/>
                  </a:lnTo>
                  <a:lnTo>
                    <a:pt x="1819" y="527"/>
                  </a:lnTo>
                  <a:lnTo>
                    <a:pt x="1814" y="504"/>
                  </a:lnTo>
                  <a:lnTo>
                    <a:pt x="1809" y="480"/>
                  </a:lnTo>
                  <a:lnTo>
                    <a:pt x="1803" y="456"/>
                  </a:lnTo>
                  <a:lnTo>
                    <a:pt x="1797" y="432"/>
                  </a:lnTo>
                  <a:lnTo>
                    <a:pt x="1790" y="410"/>
                  </a:lnTo>
                  <a:lnTo>
                    <a:pt x="1774" y="365"/>
                  </a:lnTo>
                  <a:lnTo>
                    <a:pt x="1756" y="320"/>
                  </a:lnTo>
                  <a:lnTo>
                    <a:pt x="1736" y="277"/>
                  </a:lnTo>
                  <a:lnTo>
                    <a:pt x="1715" y="234"/>
                  </a:lnTo>
                  <a:lnTo>
                    <a:pt x="1690" y="194"/>
                  </a:lnTo>
                  <a:lnTo>
                    <a:pt x="1665" y="154"/>
                  </a:lnTo>
                  <a:lnTo>
                    <a:pt x="1637" y="116"/>
                  </a:lnTo>
                  <a:lnTo>
                    <a:pt x="1607" y="79"/>
                  </a:lnTo>
                  <a:lnTo>
                    <a:pt x="1576" y="44"/>
                  </a:lnTo>
                  <a:lnTo>
                    <a:pt x="1543" y="10"/>
                  </a:lnTo>
                  <a:lnTo>
                    <a:pt x="1501" y="5"/>
                  </a:lnTo>
                  <a:lnTo>
                    <a:pt x="1460" y="3"/>
                  </a:lnTo>
                  <a:lnTo>
                    <a:pt x="1417" y="0"/>
                  </a:lnTo>
                  <a:lnTo>
                    <a:pt x="1374" y="0"/>
                  </a:lnTo>
                  <a:lnTo>
                    <a:pt x="1364" y="0"/>
                  </a:lnTo>
                  <a:lnTo>
                    <a:pt x="1353" y="0"/>
                  </a:lnTo>
                  <a:lnTo>
                    <a:pt x="1374" y="15"/>
                  </a:lnTo>
                  <a:lnTo>
                    <a:pt x="1395" y="30"/>
                  </a:lnTo>
                  <a:lnTo>
                    <a:pt x="1414" y="46"/>
                  </a:lnTo>
                  <a:lnTo>
                    <a:pt x="1433" y="62"/>
                  </a:lnTo>
                  <a:lnTo>
                    <a:pt x="1452" y="80"/>
                  </a:lnTo>
                  <a:lnTo>
                    <a:pt x="1469" y="97"/>
                  </a:lnTo>
                  <a:lnTo>
                    <a:pt x="1487" y="116"/>
                  </a:lnTo>
                  <a:lnTo>
                    <a:pt x="1505" y="133"/>
                  </a:lnTo>
                  <a:lnTo>
                    <a:pt x="1522" y="152"/>
                  </a:lnTo>
                  <a:lnTo>
                    <a:pt x="1537" y="173"/>
                  </a:lnTo>
                  <a:lnTo>
                    <a:pt x="1552" y="193"/>
                  </a:lnTo>
                  <a:lnTo>
                    <a:pt x="1568" y="213"/>
                  </a:lnTo>
                  <a:lnTo>
                    <a:pt x="1582" y="234"/>
                  </a:lnTo>
                  <a:lnTo>
                    <a:pt x="1595" y="256"/>
                  </a:lnTo>
                  <a:lnTo>
                    <a:pt x="1608" y="277"/>
                  </a:lnTo>
                  <a:lnTo>
                    <a:pt x="1620" y="299"/>
                  </a:lnTo>
                  <a:lnTo>
                    <a:pt x="1632" y="322"/>
                  </a:lnTo>
                  <a:lnTo>
                    <a:pt x="1644" y="345"/>
                  </a:lnTo>
                  <a:lnTo>
                    <a:pt x="1653" y="368"/>
                  </a:lnTo>
                  <a:lnTo>
                    <a:pt x="1663" y="392"/>
                  </a:lnTo>
                  <a:lnTo>
                    <a:pt x="1672" y="417"/>
                  </a:lnTo>
                  <a:lnTo>
                    <a:pt x="1680" y="441"/>
                  </a:lnTo>
                  <a:lnTo>
                    <a:pt x="1688" y="466"/>
                  </a:lnTo>
                  <a:lnTo>
                    <a:pt x="1695" y="491"/>
                  </a:lnTo>
                  <a:lnTo>
                    <a:pt x="1701" y="517"/>
                  </a:lnTo>
                  <a:lnTo>
                    <a:pt x="1707" y="542"/>
                  </a:lnTo>
                  <a:lnTo>
                    <a:pt x="1710" y="568"/>
                  </a:lnTo>
                  <a:lnTo>
                    <a:pt x="1715" y="594"/>
                  </a:lnTo>
                  <a:lnTo>
                    <a:pt x="1717" y="621"/>
                  </a:lnTo>
                  <a:lnTo>
                    <a:pt x="1720" y="647"/>
                  </a:lnTo>
                  <a:lnTo>
                    <a:pt x="1721" y="674"/>
                  </a:lnTo>
                  <a:lnTo>
                    <a:pt x="1721" y="702"/>
                  </a:lnTo>
                  <a:lnTo>
                    <a:pt x="1720" y="746"/>
                  </a:lnTo>
                  <a:lnTo>
                    <a:pt x="1716" y="788"/>
                  </a:lnTo>
                  <a:lnTo>
                    <a:pt x="1711" y="831"/>
                  </a:lnTo>
                  <a:lnTo>
                    <a:pt x="1704" y="873"/>
                  </a:lnTo>
                  <a:lnTo>
                    <a:pt x="1695" y="914"/>
                  </a:lnTo>
                  <a:lnTo>
                    <a:pt x="1683" y="955"/>
                  </a:lnTo>
                  <a:lnTo>
                    <a:pt x="1670" y="995"/>
                  </a:lnTo>
                  <a:lnTo>
                    <a:pt x="1654" y="1033"/>
                  </a:lnTo>
                  <a:lnTo>
                    <a:pt x="1637" y="1071"/>
                  </a:lnTo>
                  <a:lnTo>
                    <a:pt x="1618" y="1108"/>
                  </a:lnTo>
                  <a:lnTo>
                    <a:pt x="1597" y="1143"/>
                  </a:lnTo>
                  <a:lnTo>
                    <a:pt x="1575" y="1178"/>
                  </a:lnTo>
                  <a:lnTo>
                    <a:pt x="1551" y="1211"/>
                  </a:lnTo>
                  <a:lnTo>
                    <a:pt x="1526" y="1243"/>
                  </a:lnTo>
                  <a:lnTo>
                    <a:pt x="1500" y="1274"/>
                  </a:lnTo>
                  <a:lnTo>
                    <a:pt x="1472" y="1303"/>
                  </a:lnTo>
                  <a:lnTo>
                    <a:pt x="1442" y="1332"/>
                  </a:lnTo>
                  <a:lnTo>
                    <a:pt x="1411" y="1359"/>
                  </a:lnTo>
                  <a:lnTo>
                    <a:pt x="1379" y="1384"/>
                  </a:lnTo>
                  <a:lnTo>
                    <a:pt x="1346" y="1408"/>
                  </a:lnTo>
                  <a:lnTo>
                    <a:pt x="1310" y="1430"/>
                  </a:lnTo>
                  <a:lnTo>
                    <a:pt x="1275" y="1451"/>
                  </a:lnTo>
                  <a:lnTo>
                    <a:pt x="1238" y="1470"/>
                  </a:lnTo>
                  <a:lnTo>
                    <a:pt x="1201" y="1486"/>
                  </a:lnTo>
                  <a:lnTo>
                    <a:pt x="1162" y="1502"/>
                  </a:lnTo>
                  <a:lnTo>
                    <a:pt x="1123" y="1515"/>
                  </a:lnTo>
                  <a:lnTo>
                    <a:pt x="1082" y="1527"/>
                  </a:lnTo>
                  <a:lnTo>
                    <a:pt x="1041" y="1536"/>
                  </a:lnTo>
                  <a:lnTo>
                    <a:pt x="999" y="1543"/>
                  </a:lnTo>
                  <a:lnTo>
                    <a:pt x="957" y="1549"/>
                  </a:lnTo>
                  <a:lnTo>
                    <a:pt x="913" y="1553"/>
                  </a:lnTo>
                  <a:lnTo>
                    <a:pt x="869" y="1554"/>
                  </a:lnTo>
                  <a:lnTo>
                    <a:pt x="834" y="1553"/>
                  </a:lnTo>
                  <a:lnTo>
                    <a:pt x="797" y="1550"/>
                  </a:lnTo>
                  <a:lnTo>
                    <a:pt x="761" y="1547"/>
                  </a:lnTo>
                  <a:lnTo>
                    <a:pt x="727" y="1542"/>
                  </a:lnTo>
                  <a:lnTo>
                    <a:pt x="693" y="1535"/>
                  </a:lnTo>
                  <a:lnTo>
                    <a:pt x="658" y="1528"/>
                  </a:lnTo>
                  <a:lnTo>
                    <a:pt x="625" y="1518"/>
                  </a:lnTo>
                  <a:lnTo>
                    <a:pt x="592" y="1508"/>
                  </a:lnTo>
                  <a:lnTo>
                    <a:pt x="560" y="1496"/>
                  </a:lnTo>
                  <a:lnTo>
                    <a:pt x="528" y="1483"/>
                  </a:lnTo>
                  <a:lnTo>
                    <a:pt x="497" y="1468"/>
                  </a:lnTo>
                  <a:lnTo>
                    <a:pt x="467" y="1453"/>
                  </a:lnTo>
                  <a:lnTo>
                    <a:pt x="438" y="1436"/>
                  </a:lnTo>
                  <a:lnTo>
                    <a:pt x="408" y="1419"/>
                  </a:lnTo>
                  <a:lnTo>
                    <a:pt x="381" y="1400"/>
                  </a:lnTo>
                  <a:lnTo>
                    <a:pt x="353" y="1379"/>
                  </a:lnTo>
                  <a:lnTo>
                    <a:pt x="326" y="1358"/>
                  </a:lnTo>
                  <a:lnTo>
                    <a:pt x="301" y="1335"/>
                  </a:lnTo>
                  <a:lnTo>
                    <a:pt x="276" y="1313"/>
                  </a:lnTo>
                  <a:lnTo>
                    <a:pt x="253" y="1289"/>
                  </a:lnTo>
                  <a:lnTo>
                    <a:pt x="230" y="1264"/>
                  </a:lnTo>
                  <a:lnTo>
                    <a:pt x="207" y="1238"/>
                  </a:lnTo>
                  <a:lnTo>
                    <a:pt x="187" y="1212"/>
                  </a:lnTo>
                  <a:lnTo>
                    <a:pt x="167" y="1184"/>
                  </a:lnTo>
                  <a:lnTo>
                    <a:pt x="149" y="1156"/>
                  </a:lnTo>
                  <a:lnTo>
                    <a:pt x="132" y="1127"/>
                  </a:lnTo>
                  <a:lnTo>
                    <a:pt x="115" y="1097"/>
                  </a:lnTo>
                  <a:lnTo>
                    <a:pt x="100" y="1066"/>
                  </a:lnTo>
                  <a:lnTo>
                    <a:pt x="85" y="1035"/>
                  </a:lnTo>
                  <a:lnTo>
                    <a:pt x="73" y="1003"/>
                  </a:lnTo>
                  <a:lnTo>
                    <a:pt x="62" y="971"/>
                  </a:lnTo>
                  <a:lnTo>
                    <a:pt x="51" y="938"/>
                  </a:lnTo>
                  <a:lnTo>
                    <a:pt x="44" y="960"/>
                  </a:lnTo>
                  <a:lnTo>
                    <a:pt x="37" y="983"/>
                  </a:lnTo>
                  <a:lnTo>
                    <a:pt x="30" y="1006"/>
                  </a:lnTo>
                  <a:lnTo>
                    <a:pt x="22" y="1028"/>
                  </a:lnTo>
                  <a:lnTo>
                    <a:pt x="17" y="1052"/>
                  </a:lnTo>
                  <a:lnTo>
                    <a:pt x="11" y="1074"/>
                  </a:lnTo>
                  <a:lnTo>
                    <a:pt x="6" y="1098"/>
                  </a:lnTo>
                  <a:lnTo>
                    <a:pt x="0" y="1122"/>
                  </a:lnTo>
                  <a:lnTo>
                    <a:pt x="15" y="1152"/>
                  </a:lnTo>
                  <a:lnTo>
                    <a:pt x="32" y="1181"/>
                  </a:lnTo>
                  <a:lnTo>
                    <a:pt x="49" y="1210"/>
                  </a:lnTo>
                  <a:lnTo>
                    <a:pt x="66" y="1238"/>
                  </a:lnTo>
                  <a:lnTo>
                    <a:pt x="85" y="1265"/>
                  </a:lnTo>
                  <a:lnTo>
                    <a:pt x="105" y="1292"/>
                  </a:lnTo>
                  <a:lnTo>
                    <a:pt x="127" y="1318"/>
                  </a:lnTo>
                  <a:lnTo>
                    <a:pt x="148" y="1343"/>
                  </a:lnTo>
                  <a:lnTo>
                    <a:pt x="171" y="1368"/>
                  </a:lnTo>
                  <a:lnTo>
                    <a:pt x="194" y="1391"/>
                  </a:lnTo>
                  <a:lnTo>
                    <a:pt x="218" y="1414"/>
                  </a:lnTo>
                  <a:lnTo>
                    <a:pt x="243" y="1436"/>
                  </a:lnTo>
                  <a:lnTo>
                    <a:pt x="269" y="1458"/>
                  </a:lnTo>
                  <a:lnTo>
                    <a:pt x="295" y="1478"/>
                  </a:lnTo>
                  <a:lnTo>
                    <a:pt x="323" y="1497"/>
                  </a:lnTo>
                  <a:lnTo>
                    <a:pt x="350" y="1516"/>
                  </a:lnTo>
                  <a:lnTo>
                    <a:pt x="378" y="1532"/>
                  </a:lnTo>
                  <a:lnTo>
                    <a:pt x="408" y="1549"/>
                  </a:lnTo>
                  <a:lnTo>
                    <a:pt x="438" y="1566"/>
                  </a:lnTo>
                  <a:lnTo>
                    <a:pt x="467" y="1580"/>
                  </a:lnTo>
                  <a:lnTo>
                    <a:pt x="498" y="1593"/>
                  </a:lnTo>
                  <a:lnTo>
                    <a:pt x="530" y="1606"/>
                  </a:lnTo>
                  <a:lnTo>
                    <a:pt x="562" y="1617"/>
                  </a:lnTo>
                  <a:lnTo>
                    <a:pt x="594" y="1627"/>
                  </a:lnTo>
                  <a:lnTo>
                    <a:pt x="627" y="1637"/>
                  </a:lnTo>
                  <a:lnTo>
                    <a:pt x="661" y="1644"/>
                  </a:lnTo>
                  <a:lnTo>
                    <a:pt x="695" y="1651"/>
                  </a:lnTo>
                  <a:lnTo>
                    <a:pt x="728" y="1657"/>
                  </a:lnTo>
                  <a:lnTo>
                    <a:pt x="764" y="1662"/>
                  </a:lnTo>
                  <a:lnTo>
                    <a:pt x="798" y="1664"/>
                  </a:lnTo>
                  <a:lnTo>
                    <a:pt x="834" y="1667"/>
                  </a:lnTo>
                  <a:lnTo>
                    <a:pt x="869" y="1667"/>
                  </a:lnTo>
                  <a:lnTo>
                    <a:pt x="919" y="1665"/>
                  </a:lnTo>
                  <a:lnTo>
                    <a:pt x="968" y="1662"/>
                  </a:lnTo>
                  <a:lnTo>
                    <a:pt x="1016" y="1656"/>
                  </a:lnTo>
                  <a:lnTo>
                    <a:pt x="1064" y="1648"/>
                  </a:lnTo>
                  <a:lnTo>
                    <a:pt x="1110" y="1637"/>
                  </a:lnTo>
                  <a:lnTo>
                    <a:pt x="1156" y="1624"/>
                  </a:lnTo>
                  <a:lnTo>
                    <a:pt x="1201" y="1608"/>
                  </a:lnTo>
                  <a:lnTo>
                    <a:pt x="1245" y="1591"/>
                  </a:lnTo>
                  <a:lnTo>
                    <a:pt x="1288" y="1572"/>
                  </a:lnTo>
                  <a:lnTo>
                    <a:pt x="1329" y="1550"/>
                  </a:lnTo>
                  <a:lnTo>
                    <a:pt x="1370" y="1528"/>
                  </a:lnTo>
                  <a:lnTo>
                    <a:pt x="1409" y="1502"/>
                  </a:lnTo>
                  <a:lnTo>
                    <a:pt x="1447" y="1475"/>
                  </a:lnTo>
                  <a:lnTo>
                    <a:pt x="1484" y="1447"/>
                  </a:lnTo>
                  <a:lnTo>
                    <a:pt x="1518" y="1416"/>
                  </a:lnTo>
                  <a:lnTo>
                    <a:pt x="1552" y="1384"/>
                  </a:lnTo>
                  <a:lnTo>
                    <a:pt x="1583" y="1351"/>
                  </a:lnTo>
                  <a:lnTo>
                    <a:pt x="1614" y="1315"/>
                  </a:lnTo>
                  <a:lnTo>
                    <a:pt x="1643" y="1280"/>
                  </a:lnTo>
                  <a:lnTo>
                    <a:pt x="1670" y="1242"/>
                  </a:lnTo>
                  <a:lnTo>
                    <a:pt x="1695" y="1203"/>
                  </a:lnTo>
                  <a:lnTo>
                    <a:pt x="1718" y="1162"/>
                  </a:lnTo>
                  <a:lnTo>
                    <a:pt x="1740" y="1119"/>
                  </a:lnTo>
                  <a:lnTo>
                    <a:pt x="1759" y="1077"/>
                  </a:lnTo>
                  <a:lnTo>
                    <a:pt x="1775" y="1033"/>
                  </a:lnTo>
                  <a:lnTo>
                    <a:pt x="1791" y="989"/>
                  </a:lnTo>
                  <a:lnTo>
                    <a:pt x="1804" y="943"/>
                  </a:lnTo>
                  <a:lnTo>
                    <a:pt x="1814" y="896"/>
                  </a:lnTo>
                  <a:lnTo>
                    <a:pt x="1823" y="849"/>
                  </a:lnTo>
                  <a:lnTo>
                    <a:pt x="1830" y="800"/>
                  </a:lnTo>
                  <a:lnTo>
                    <a:pt x="1833" y="752"/>
                  </a:lnTo>
                  <a:lnTo>
                    <a:pt x="1835" y="702"/>
                  </a:lnTo>
                  <a:close/>
                </a:path>
              </a:pathLst>
            </a:custGeom>
            <a:solidFill>
              <a:srgbClr val="A4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8" name="Freeform 85">
              <a:extLst>
                <a:ext uri="{FF2B5EF4-FFF2-40B4-BE49-F238E27FC236}">
                  <a16:creationId xmlns:a16="http://schemas.microsoft.com/office/drawing/2014/main" id="{86D780B1-96DA-485B-BB33-FDCB99823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" y="2655"/>
              <a:ext cx="439" cy="402"/>
            </a:xfrm>
            <a:custGeom>
              <a:avLst/>
              <a:gdLst>
                <a:gd name="T0" fmla="*/ 0 w 1756"/>
                <a:gd name="T1" fmla="*/ 0 h 1611"/>
                <a:gd name="T2" fmla="*/ 0 w 1756"/>
                <a:gd name="T3" fmla="*/ 0 h 1611"/>
                <a:gd name="T4" fmla="*/ 0 w 1756"/>
                <a:gd name="T5" fmla="*/ 0 h 1611"/>
                <a:gd name="T6" fmla="*/ 0 w 1756"/>
                <a:gd name="T7" fmla="*/ 0 h 1611"/>
                <a:gd name="T8" fmla="*/ 0 w 1756"/>
                <a:gd name="T9" fmla="*/ 0 h 1611"/>
                <a:gd name="T10" fmla="*/ 0 w 1756"/>
                <a:gd name="T11" fmla="*/ 0 h 1611"/>
                <a:gd name="T12" fmla="*/ 0 w 1756"/>
                <a:gd name="T13" fmla="*/ 0 h 1611"/>
                <a:gd name="T14" fmla="*/ 0 w 1756"/>
                <a:gd name="T15" fmla="*/ 0 h 1611"/>
                <a:gd name="T16" fmla="*/ 0 w 1756"/>
                <a:gd name="T17" fmla="*/ 0 h 1611"/>
                <a:gd name="T18" fmla="*/ 0 w 1756"/>
                <a:gd name="T19" fmla="*/ 0 h 1611"/>
                <a:gd name="T20" fmla="*/ 0 w 1756"/>
                <a:gd name="T21" fmla="*/ 0 h 1611"/>
                <a:gd name="T22" fmla="*/ 0 w 1756"/>
                <a:gd name="T23" fmla="*/ 0 h 1611"/>
                <a:gd name="T24" fmla="*/ 0 w 1756"/>
                <a:gd name="T25" fmla="*/ 0 h 1611"/>
                <a:gd name="T26" fmla="*/ 0 w 1756"/>
                <a:gd name="T27" fmla="*/ 0 h 1611"/>
                <a:gd name="T28" fmla="*/ 0 w 1756"/>
                <a:gd name="T29" fmla="*/ 0 h 1611"/>
                <a:gd name="T30" fmla="*/ 0 w 1756"/>
                <a:gd name="T31" fmla="*/ 0 h 1611"/>
                <a:gd name="T32" fmla="*/ 0 w 1756"/>
                <a:gd name="T33" fmla="*/ 0 h 1611"/>
                <a:gd name="T34" fmla="*/ 0 w 1756"/>
                <a:gd name="T35" fmla="*/ 0 h 1611"/>
                <a:gd name="T36" fmla="*/ 0 w 1756"/>
                <a:gd name="T37" fmla="*/ 0 h 1611"/>
                <a:gd name="T38" fmla="*/ 0 w 1756"/>
                <a:gd name="T39" fmla="*/ 0 h 1611"/>
                <a:gd name="T40" fmla="*/ 0 w 1756"/>
                <a:gd name="T41" fmla="*/ 0 h 1611"/>
                <a:gd name="T42" fmla="*/ 0 w 1756"/>
                <a:gd name="T43" fmla="*/ 0 h 1611"/>
                <a:gd name="T44" fmla="*/ 0 w 1756"/>
                <a:gd name="T45" fmla="*/ 0 h 1611"/>
                <a:gd name="T46" fmla="*/ 0 w 1756"/>
                <a:gd name="T47" fmla="*/ 0 h 1611"/>
                <a:gd name="T48" fmla="*/ 0 w 1756"/>
                <a:gd name="T49" fmla="*/ 0 h 1611"/>
                <a:gd name="T50" fmla="*/ 0 w 1756"/>
                <a:gd name="T51" fmla="*/ 0 h 1611"/>
                <a:gd name="T52" fmla="*/ 0 w 1756"/>
                <a:gd name="T53" fmla="*/ 0 h 1611"/>
                <a:gd name="T54" fmla="*/ 0 w 1756"/>
                <a:gd name="T55" fmla="*/ 0 h 1611"/>
                <a:gd name="T56" fmla="*/ 0 w 1756"/>
                <a:gd name="T57" fmla="*/ 0 h 1611"/>
                <a:gd name="T58" fmla="*/ 0 w 1756"/>
                <a:gd name="T59" fmla="*/ 0 h 1611"/>
                <a:gd name="T60" fmla="*/ 0 w 1756"/>
                <a:gd name="T61" fmla="*/ 0 h 1611"/>
                <a:gd name="T62" fmla="*/ 0 w 1756"/>
                <a:gd name="T63" fmla="*/ 0 h 1611"/>
                <a:gd name="T64" fmla="*/ 0 w 1756"/>
                <a:gd name="T65" fmla="*/ 0 h 1611"/>
                <a:gd name="T66" fmla="*/ 0 w 1756"/>
                <a:gd name="T67" fmla="*/ 0 h 1611"/>
                <a:gd name="T68" fmla="*/ 0 w 1756"/>
                <a:gd name="T69" fmla="*/ 0 h 1611"/>
                <a:gd name="T70" fmla="*/ 0 w 1756"/>
                <a:gd name="T71" fmla="*/ 0 h 1611"/>
                <a:gd name="T72" fmla="*/ 0 w 1756"/>
                <a:gd name="T73" fmla="*/ 0 h 1611"/>
                <a:gd name="T74" fmla="*/ 0 w 1756"/>
                <a:gd name="T75" fmla="*/ 0 h 1611"/>
                <a:gd name="T76" fmla="*/ 0 w 1756"/>
                <a:gd name="T77" fmla="*/ 0 h 1611"/>
                <a:gd name="T78" fmla="*/ 0 w 1756"/>
                <a:gd name="T79" fmla="*/ 0 h 1611"/>
                <a:gd name="T80" fmla="*/ 0 w 1756"/>
                <a:gd name="T81" fmla="*/ 0 h 1611"/>
                <a:gd name="T82" fmla="*/ 0 w 1756"/>
                <a:gd name="T83" fmla="*/ 0 h 1611"/>
                <a:gd name="T84" fmla="*/ 0 w 1756"/>
                <a:gd name="T85" fmla="*/ 0 h 1611"/>
                <a:gd name="T86" fmla="*/ 0 w 1756"/>
                <a:gd name="T87" fmla="*/ 0 h 1611"/>
                <a:gd name="T88" fmla="*/ 0 w 1756"/>
                <a:gd name="T89" fmla="*/ 0 h 1611"/>
                <a:gd name="T90" fmla="*/ 0 w 1756"/>
                <a:gd name="T91" fmla="*/ 0 h 1611"/>
                <a:gd name="T92" fmla="*/ 0 w 1756"/>
                <a:gd name="T93" fmla="*/ 0 h 1611"/>
                <a:gd name="T94" fmla="*/ 0 w 1756"/>
                <a:gd name="T95" fmla="*/ 0 h 1611"/>
                <a:gd name="T96" fmla="*/ 0 w 1756"/>
                <a:gd name="T97" fmla="*/ 0 h 1611"/>
                <a:gd name="T98" fmla="*/ 0 w 1756"/>
                <a:gd name="T99" fmla="*/ 0 h 1611"/>
                <a:gd name="T100" fmla="*/ 0 w 1756"/>
                <a:gd name="T101" fmla="*/ 0 h 1611"/>
                <a:gd name="T102" fmla="*/ 0 w 1756"/>
                <a:gd name="T103" fmla="*/ 0 h 16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756"/>
                <a:gd name="T157" fmla="*/ 0 h 1611"/>
                <a:gd name="T158" fmla="*/ 1756 w 1756"/>
                <a:gd name="T159" fmla="*/ 1611 h 161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756" h="1611">
                  <a:moveTo>
                    <a:pt x="1756" y="702"/>
                  </a:moveTo>
                  <a:lnTo>
                    <a:pt x="1756" y="676"/>
                  </a:lnTo>
                  <a:lnTo>
                    <a:pt x="1755" y="650"/>
                  </a:lnTo>
                  <a:lnTo>
                    <a:pt x="1752" y="623"/>
                  </a:lnTo>
                  <a:lnTo>
                    <a:pt x="1750" y="597"/>
                  </a:lnTo>
                  <a:lnTo>
                    <a:pt x="1746" y="572"/>
                  </a:lnTo>
                  <a:lnTo>
                    <a:pt x="1743" y="546"/>
                  </a:lnTo>
                  <a:lnTo>
                    <a:pt x="1738" y="521"/>
                  </a:lnTo>
                  <a:lnTo>
                    <a:pt x="1733" y="496"/>
                  </a:lnTo>
                  <a:lnTo>
                    <a:pt x="1726" y="473"/>
                  </a:lnTo>
                  <a:lnTo>
                    <a:pt x="1720" y="448"/>
                  </a:lnTo>
                  <a:lnTo>
                    <a:pt x="1713" y="424"/>
                  </a:lnTo>
                  <a:lnTo>
                    <a:pt x="1705" y="400"/>
                  </a:lnTo>
                  <a:lnTo>
                    <a:pt x="1696" y="377"/>
                  </a:lnTo>
                  <a:lnTo>
                    <a:pt x="1687" y="354"/>
                  </a:lnTo>
                  <a:lnTo>
                    <a:pt x="1677" y="332"/>
                  </a:lnTo>
                  <a:lnTo>
                    <a:pt x="1667" y="309"/>
                  </a:lnTo>
                  <a:lnTo>
                    <a:pt x="1656" y="286"/>
                  </a:lnTo>
                  <a:lnTo>
                    <a:pt x="1644" y="265"/>
                  </a:lnTo>
                  <a:lnTo>
                    <a:pt x="1632" y="244"/>
                  </a:lnTo>
                  <a:lnTo>
                    <a:pt x="1619" y="222"/>
                  </a:lnTo>
                  <a:lnTo>
                    <a:pt x="1606" y="202"/>
                  </a:lnTo>
                  <a:lnTo>
                    <a:pt x="1592" y="181"/>
                  </a:lnTo>
                  <a:lnTo>
                    <a:pt x="1578" y="162"/>
                  </a:lnTo>
                  <a:lnTo>
                    <a:pt x="1564" y="142"/>
                  </a:lnTo>
                  <a:lnTo>
                    <a:pt x="1548" y="123"/>
                  </a:lnTo>
                  <a:lnTo>
                    <a:pt x="1533" y="105"/>
                  </a:lnTo>
                  <a:lnTo>
                    <a:pt x="1516" y="86"/>
                  </a:lnTo>
                  <a:lnTo>
                    <a:pt x="1500" y="68"/>
                  </a:lnTo>
                  <a:lnTo>
                    <a:pt x="1482" y="51"/>
                  </a:lnTo>
                  <a:lnTo>
                    <a:pt x="1464" y="34"/>
                  </a:lnTo>
                  <a:lnTo>
                    <a:pt x="1446" y="18"/>
                  </a:lnTo>
                  <a:lnTo>
                    <a:pt x="1427" y="2"/>
                  </a:lnTo>
                  <a:lnTo>
                    <a:pt x="1408" y="2"/>
                  </a:lnTo>
                  <a:lnTo>
                    <a:pt x="1390" y="0"/>
                  </a:lnTo>
                  <a:lnTo>
                    <a:pt x="1371" y="0"/>
                  </a:lnTo>
                  <a:lnTo>
                    <a:pt x="1352" y="0"/>
                  </a:lnTo>
                  <a:lnTo>
                    <a:pt x="1322" y="0"/>
                  </a:lnTo>
                  <a:lnTo>
                    <a:pt x="1292" y="2"/>
                  </a:lnTo>
                  <a:lnTo>
                    <a:pt x="1261" y="3"/>
                  </a:lnTo>
                  <a:lnTo>
                    <a:pt x="1232" y="5"/>
                  </a:lnTo>
                  <a:lnTo>
                    <a:pt x="1254" y="18"/>
                  </a:lnTo>
                  <a:lnTo>
                    <a:pt x="1277" y="32"/>
                  </a:lnTo>
                  <a:lnTo>
                    <a:pt x="1298" y="47"/>
                  </a:lnTo>
                  <a:lnTo>
                    <a:pt x="1319" y="62"/>
                  </a:lnTo>
                  <a:lnTo>
                    <a:pt x="1341" y="78"/>
                  </a:lnTo>
                  <a:lnTo>
                    <a:pt x="1361" y="94"/>
                  </a:lnTo>
                  <a:lnTo>
                    <a:pt x="1380" y="111"/>
                  </a:lnTo>
                  <a:lnTo>
                    <a:pt x="1399" y="129"/>
                  </a:lnTo>
                  <a:lnTo>
                    <a:pt x="1418" y="148"/>
                  </a:lnTo>
                  <a:lnTo>
                    <a:pt x="1436" y="167"/>
                  </a:lnTo>
                  <a:lnTo>
                    <a:pt x="1452" y="186"/>
                  </a:lnTo>
                  <a:lnTo>
                    <a:pt x="1469" y="206"/>
                  </a:lnTo>
                  <a:lnTo>
                    <a:pt x="1485" y="227"/>
                  </a:lnTo>
                  <a:lnTo>
                    <a:pt x="1501" y="247"/>
                  </a:lnTo>
                  <a:lnTo>
                    <a:pt x="1515" y="270"/>
                  </a:lnTo>
                  <a:lnTo>
                    <a:pt x="1529" y="291"/>
                  </a:lnTo>
                  <a:lnTo>
                    <a:pt x="1542" y="315"/>
                  </a:lnTo>
                  <a:lnTo>
                    <a:pt x="1554" y="337"/>
                  </a:lnTo>
                  <a:lnTo>
                    <a:pt x="1566" y="361"/>
                  </a:lnTo>
                  <a:lnTo>
                    <a:pt x="1577" y="385"/>
                  </a:lnTo>
                  <a:lnTo>
                    <a:pt x="1587" y="410"/>
                  </a:lnTo>
                  <a:lnTo>
                    <a:pt x="1597" y="435"/>
                  </a:lnTo>
                  <a:lnTo>
                    <a:pt x="1605" y="460"/>
                  </a:lnTo>
                  <a:lnTo>
                    <a:pt x="1612" y="485"/>
                  </a:lnTo>
                  <a:lnTo>
                    <a:pt x="1619" y="511"/>
                  </a:lnTo>
                  <a:lnTo>
                    <a:pt x="1625" y="538"/>
                  </a:lnTo>
                  <a:lnTo>
                    <a:pt x="1630" y="564"/>
                  </a:lnTo>
                  <a:lnTo>
                    <a:pt x="1635" y="591"/>
                  </a:lnTo>
                  <a:lnTo>
                    <a:pt x="1638" y="619"/>
                  </a:lnTo>
                  <a:lnTo>
                    <a:pt x="1641" y="646"/>
                  </a:lnTo>
                  <a:lnTo>
                    <a:pt x="1642" y="673"/>
                  </a:lnTo>
                  <a:lnTo>
                    <a:pt x="1642" y="702"/>
                  </a:lnTo>
                  <a:lnTo>
                    <a:pt x="1641" y="742"/>
                  </a:lnTo>
                  <a:lnTo>
                    <a:pt x="1638" y="782"/>
                  </a:lnTo>
                  <a:lnTo>
                    <a:pt x="1634" y="823"/>
                  </a:lnTo>
                  <a:lnTo>
                    <a:pt x="1626" y="862"/>
                  </a:lnTo>
                  <a:lnTo>
                    <a:pt x="1617" y="900"/>
                  </a:lnTo>
                  <a:lnTo>
                    <a:pt x="1606" y="938"/>
                  </a:lnTo>
                  <a:lnTo>
                    <a:pt x="1594" y="975"/>
                  </a:lnTo>
                  <a:lnTo>
                    <a:pt x="1580" y="1010"/>
                  </a:lnTo>
                  <a:lnTo>
                    <a:pt x="1564" y="1046"/>
                  </a:lnTo>
                  <a:lnTo>
                    <a:pt x="1546" y="1080"/>
                  </a:lnTo>
                  <a:lnTo>
                    <a:pt x="1527" y="1114"/>
                  </a:lnTo>
                  <a:lnTo>
                    <a:pt x="1507" y="1146"/>
                  </a:lnTo>
                  <a:lnTo>
                    <a:pt x="1484" y="1178"/>
                  </a:lnTo>
                  <a:lnTo>
                    <a:pt x="1460" y="1207"/>
                  </a:lnTo>
                  <a:lnTo>
                    <a:pt x="1436" y="1236"/>
                  </a:lnTo>
                  <a:lnTo>
                    <a:pt x="1409" y="1264"/>
                  </a:lnTo>
                  <a:lnTo>
                    <a:pt x="1382" y="1290"/>
                  </a:lnTo>
                  <a:lnTo>
                    <a:pt x="1352" y="1315"/>
                  </a:lnTo>
                  <a:lnTo>
                    <a:pt x="1323" y="1339"/>
                  </a:lnTo>
                  <a:lnTo>
                    <a:pt x="1292" y="1360"/>
                  </a:lnTo>
                  <a:lnTo>
                    <a:pt x="1260" y="1382"/>
                  </a:lnTo>
                  <a:lnTo>
                    <a:pt x="1227" y="1401"/>
                  </a:lnTo>
                  <a:lnTo>
                    <a:pt x="1192" y="1419"/>
                  </a:lnTo>
                  <a:lnTo>
                    <a:pt x="1157" y="1434"/>
                  </a:lnTo>
                  <a:lnTo>
                    <a:pt x="1120" y="1448"/>
                  </a:lnTo>
                  <a:lnTo>
                    <a:pt x="1083" y="1461"/>
                  </a:lnTo>
                  <a:lnTo>
                    <a:pt x="1046" y="1472"/>
                  </a:lnTo>
                  <a:lnTo>
                    <a:pt x="1007" y="1480"/>
                  </a:lnTo>
                  <a:lnTo>
                    <a:pt x="968" y="1487"/>
                  </a:lnTo>
                  <a:lnTo>
                    <a:pt x="929" y="1492"/>
                  </a:lnTo>
                  <a:lnTo>
                    <a:pt x="889" y="1496"/>
                  </a:lnTo>
                  <a:lnTo>
                    <a:pt x="847" y="1497"/>
                  </a:lnTo>
                  <a:lnTo>
                    <a:pt x="810" y="1496"/>
                  </a:lnTo>
                  <a:lnTo>
                    <a:pt x="775" y="1493"/>
                  </a:lnTo>
                  <a:lnTo>
                    <a:pt x="739" y="1490"/>
                  </a:lnTo>
                  <a:lnTo>
                    <a:pt x="705" y="1484"/>
                  </a:lnTo>
                  <a:lnTo>
                    <a:pt x="671" y="1477"/>
                  </a:lnTo>
                  <a:lnTo>
                    <a:pt x="636" y="1468"/>
                  </a:lnTo>
                  <a:lnTo>
                    <a:pt x="603" y="1459"/>
                  </a:lnTo>
                  <a:lnTo>
                    <a:pt x="570" y="1447"/>
                  </a:lnTo>
                  <a:lnTo>
                    <a:pt x="538" y="1434"/>
                  </a:lnTo>
                  <a:lnTo>
                    <a:pt x="507" y="1420"/>
                  </a:lnTo>
                  <a:lnTo>
                    <a:pt x="476" y="1404"/>
                  </a:lnTo>
                  <a:lnTo>
                    <a:pt x="446" y="1388"/>
                  </a:lnTo>
                  <a:lnTo>
                    <a:pt x="418" y="1370"/>
                  </a:lnTo>
                  <a:lnTo>
                    <a:pt x="389" y="1351"/>
                  </a:lnTo>
                  <a:lnTo>
                    <a:pt x="362" y="1331"/>
                  </a:lnTo>
                  <a:lnTo>
                    <a:pt x="336" y="1309"/>
                  </a:lnTo>
                  <a:lnTo>
                    <a:pt x="310" y="1287"/>
                  </a:lnTo>
                  <a:lnTo>
                    <a:pt x="285" y="1264"/>
                  </a:lnTo>
                  <a:lnTo>
                    <a:pt x="263" y="1239"/>
                  </a:lnTo>
                  <a:lnTo>
                    <a:pt x="240" y="1214"/>
                  </a:lnTo>
                  <a:lnTo>
                    <a:pt x="219" y="1187"/>
                  </a:lnTo>
                  <a:lnTo>
                    <a:pt x="199" y="1160"/>
                  </a:lnTo>
                  <a:lnTo>
                    <a:pt x="180" y="1133"/>
                  </a:lnTo>
                  <a:lnTo>
                    <a:pt x="162" y="1103"/>
                  </a:lnTo>
                  <a:lnTo>
                    <a:pt x="145" y="1073"/>
                  </a:lnTo>
                  <a:lnTo>
                    <a:pt x="130" y="1042"/>
                  </a:lnTo>
                  <a:lnTo>
                    <a:pt x="115" y="1011"/>
                  </a:lnTo>
                  <a:lnTo>
                    <a:pt x="102" y="979"/>
                  </a:lnTo>
                  <a:lnTo>
                    <a:pt x="91" y="946"/>
                  </a:lnTo>
                  <a:lnTo>
                    <a:pt x="81" y="913"/>
                  </a:lnTo>
                  <a:lnTo>
                    <a:pt x="73" y="880"/>
                  </a:lnTo>
                  <a:lnTo>
                    <a:pt x="66" y="845"/>
                  </a:lnTo>
                  <a:lnTo>
                    <a:pt x="56" y="867"/>
                  </a:lnTo>
                  <a:lnTo>
                    <a:pt x="47" y="890"/>
                  </a:lnTo>
                  <a:lnTo>
                    <a:pt x="38" y="913"/>
                  </a:lnTo>
                  <a:lnTo>
                    <a:pt x="30" y="936"/>
                  </a:lnTo>
                  <a:lnTo>
                    <a:pt x="22" y="959"/>
                  </a:lnTo>
                  <a:lnTo>
                    <a:pt x="15" y="983"/>
                  </a:lnTo>
                  <a:lnTo>
                    <a:pt x="8" y="1007"/>
                  </a:lnTo>
                  <a:lnTo>
                    <a:pt x="0" y="1030"/>
                  </a:lnTo>
                  <a:lnTo>
                    <a:pt x="13" y="1061"/>
                  </a:lnTo>
                  <a:lnTo>
                    <a:pt x="28" y="1092"/>
                  </a:lnTo>
                  <a:lnTo>
                    <a:pt x="42" y="1123"/>
                  </a:lnTo>
                  <a:lnTo>
                    <a:pt x="59" y="1153"/>
                  </a:lnTo>
                  <a:lnTo>
                    <a:pt x="76" y="1181"/>
                  </a:lnTo>
                  <a:lnTo>
                    <a:pt x="94" y="1210"/>
                  </a:lnTo>
                  <a:lnTo>
                    <a:pt x="113" y="1237"/>
                  </a:lnTo>
                  <a:lnTo>
                    <a:pt x="134" y="1264"/>
                  </a:lnTo>
                  <a:lnTo>
                    <a:pt x="155" y="1290"/>
                  </a:lnTo>
                  <a:lnTo>
                    <a:pt x="177" y="1315"/>
                  </a:lnTo>
                  <a:lnTo>
                    <a:pt x="201" y="1339"/>
                  </a:lnTo>
                  <a:lnTo>
                    <a:pt x="225" y="1363"/>
                  </a:lnTo>
                  <a:lnTo>
                    <a:pt x="250" y="1385"/>
                  </a:lnTo>
                  <a:lnTo>
                    <a:pt x="274" y="1407"/>
                  </a:lnTo>
                  <a:lnTo>
                    <a:pt x="302" y="1428"/>
                  </a:lnTo>
                  <a:lnTo>
                    <a:pt x="329" y="1447"/>
                  </a:lnTo>
                  <a:lnTo>
                    <a:pt x="356" y="1466"/>
                  </a:lnTo>
                  <a:lnTo>
                    <a:pt x="385" y="1484"/>
                  </a:lnTo>
                  <a:lnTo>
                    <a:pt x="414" y="1500"/>
                  </a:lnTo>
                  <a:lnTo>
                    <a:pt x="444" y="1516"/>
                  </a:lnTo>
                  <a:lnTo>
                    <a:pt x="475" y="1531"/>
                  </a:lnTo>
                  <a:lnTo>
                    <a:pt x="507" y="1544"/>
                  </a:lnTo>
                  <a:lnTo>
                    <a:pt x="539" y="1556"/>
                  </a:lnTo>
                  <a:lnTo>
                    <a:pt x="571" y="1567"/>
                  </a:lnTo>
                  <a:lnTo>
                    <a:pt x="604" y="1578"/>
                  </a:lnTo>
                  <a:lnTo>
                    <a:pt x="637" y="1586"/>
                  </a:lnTo>
                  <a:lnTo>
                    <a:pt x="672" y="1593"/>
                  </a:lnTo>
                  <a:lnTo>
                    <a:pt x="706" y="1599"/>
                  </a:lnTo>
                  <a:lnTo>
                    <a:pt x="741" y="1604"/>
                  </a:lnTo>
                  <a:lnTo>
                    <a:pt x="776" y="1607"/>
                  </a:lnTo>
                  <a:lnTo>
                    <a:pt x="812" y="1610"/>
                  </a:lnTo>
                  <a:lnTo>
                    <a:pt x="847" y="1611"/>
                  </a:lnTo>
                  <a:lnTo>
                    <a:pt x="895" y="1610"/>
                  </a:lnTo>
                  <a:lnTo>
                    <a:pt x="940" y="1606"/>
                  </a:lnTo>
                  <a:lnTo>
                    <a:pt x="986" y="1600"/>
                  </a:lnTo>
                  <a:lnTo>
                    <a:pt x="1030" y="1592"/>
                  </a:lnTo>
                  <a:lnTo>
                    <a:pt x="1074" y="1581"/>
                  </a:lnTo>
                  <a:lnTo>
                    <a:pt x="1118" y="1569"/>
                  </a:lnTo>
                  <a:lnTo>
                    <a:pt x="1159" y="1555"/>
                  </a:lnTo>
                  <a:lnTo>
                    <a:pt x="1201" y="1538"/>
                  </a:lnTo>
                  <a:lnTo>
                    <a:pt x="1241" y="1521"/>
                  </a:lnTo>
                  <a:lnTo>
                    <a:pt x="1280" y="1500"/>
                  </a:lnTo>
                  <a:lnTo>
                    <a:pt x="1318" y="1479"/>
                  </a:lnTo>
                  <a:lnTo>
                    <a:pt x="1355" y="1455"/>
                  </a:lnTo>
                  <a:lnTo>
                    <a:pt x="1390" y="1429"/>
                  </a:lnTo>
                  <a:lnTo>
                    <a:pt x="1425" y="1403"/>
                  </a:lnTo>
                  <a:lnTo>
                    <a:pt x="1458" y="1375"/>
                  </a:lnTo>
                  <a:lnTo>
                    <a:pt x="1490" y="1344"/>
                  </a:lnTo>
                  <a:lnTo>
                    <a:pt x="1520" y="1313"/>
                  </a:lnTo>
                  <a:lnTo>
                    <a:pt x="1548" y="1280"/>
                  </a:lnTo>
                  <a:lnTo>
                    <a:pt x="1575" y="1245"/>
                  </a:lnTo>
                  <a:lnTo>
                    <a:pt x="1600" y="1210"/>
                  </a:lnTo>
                  <a:lnTo>
                    <a:pt x="1624" y="1173"/>
                  </a:lnTo>
                  <a:lnTo>
                    <a:pt x="1647" y="1135"/>
                  </a:lnTo>
                  <a:lnTo>
                    <a:pt x="1666" y="1096"/>
                  </a:lnTo>
                  <a:lnTo>
                    <a:pt x="1685" y="1055"/>
                  </a:lnTo>
                  <a:lnTo>
                    <a:pt x="1701" y="1014"/>
                  </a:lnTo>
                  <a:lnTo>
                    <a:pt x="1715" y="971"/>
                  </a:lnTo>
                  <a:lnTo>
                    <a:pt x="1727" y="928"/>
                  </a:lnTo>
                  <a:lnTo>
                    <a:pt x="1737" y="885"/>
                  </a:lnTo>
                  <a:lnTo>
                    <a:pt x="1745" y="839"/>
                  </a:lnTo>
                  <a:lnTo>
                    <a:pt x="1751" y="794"/>
                  </a:lnTo>
                  <a:lnTo>
                    <a:pt x="1755" y="748"/>
                  </a:lnTo>
                  <a:lnTo>
                    <a:pt x="1756" y="702"/>
                  </a:lnTo>
                  <a:close/>
                </a:path>
              </a:pathLst>
            </a:custGeom>
            <a:solidFill>
              <a:srgbClr val="A8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9" name="Freeform 86">
              <a:extLst>
                <a:ext uri="{FF2B5EF4-FFF2-40B4-BE49-F238E27FC236}">
                  <a16:creationId xmlns:a16="http://schemas.microsoft.com/office/drawing/2014/main" id="{5B4EC9C9-71D1-439D-93B1-498626211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" y="2655"/>
              <a:ext cx="417" cy="388"/>
            </a:xfrm>
            <a:custGeom>
              <a:avLst/>
              <a:gdLst>
                <a:gd name="T0" fmla="*/ 0 w 1670"/>
                <a:gd name="T1" fmla="*/ 0 h 1554"/>
                <a:gd name="T2" fmla="*/ 0 w 1670"/>
                <a:gd name="T3" fmla="*/ 0 h 1554"/>
                <a:gd name="T4" fmla="*/ 0 w 1670"/>
                <a:gd name="T5" fmla="*/ 0 h 1554"/>
                <a:gd name="T6" fmla="*/ 0 w 1670"/>
                <a:gd name="T7" fmla="*/ 0 h 1554"/>
                <a:gd name="T8" fmla="*/ 0 w 1670"/>
                <a:gd name="T9" fmla="*/ 0 h 1554"/>
                <a:gd name="T10" fmla="*/ 0 w 1670"/>
                <a:gd name="T11" fmla="*/ 0 h 1554"/>
                <a:gd name="T12" fmla="*/ 0 w 1670"/>
                <a:gd name="T13" fmla="*/ 0 h 1554"/>
                <a:gd name="T14" fmla="*/ 0 w 1670"/>
                <a:gd name="T15" fmla="*/ 0 h 1554"/>
                <a:gd name="T16" fmla="*/ 0 w 1670"/>
                <a:gd name="T17" fmla="*/ 0 h 1554"/>
                <a:gd name="T18" fmla="*/ 0 w 1670"/>
                <a:gd name="T19" fmla="*/ 0 h 1554"/>
                <a:gd name="T20" fmla="*/ 0 w 1670"/>
                <a:gd name="T21" fmla="*/ 0 h 1554"/>
                <a:gd name="T22" fmla="*/ 0 w 1670"/>
                <a:gd name="T23" fmla="*/ 0 h 1554"/>
                <a:gd name="T24" fmla="*/ 0 w 1670"/>
                <a:gd name="T25" fmla="*/ 0 h 1554"/>
                <a:gd name="T26" fmla="*/ 0 w 1670"/>
                <a:gd name="T27" fmla="*/ 0 h 1554"/>
                <a:gd name="T28" fmla="*/ 0 w 1670"/>
                <a:gd name="T29" fmla="*/ 0 h 1554"/>
                <a:gd name="T30" fmla="*/ 0 w 1670"/>
                <a:gd name="T31" fmla="*/ 0 h 1554"/>
                <a:gd name="T32" fmla="*/ 0 w 1670"/>
                <a:gd name="T33" fmla="*/ 0 h 1554"/>
                <a:gd name="T34" fmla="*/ 0 w 1670"/>
                <a:gd name="T35" fmla="*/ 0 h 1554"/>
                <a:gd name="T36" fmla="*/ 0 w 1670"/>
                <a:gd name="T37" fmla="*/ 0 h 1554"/>
                <a:gd name="T38" fmla="*/ 0 w 1670"/>
                <a:gd name="T39" fmla="*/ 0 h 1554"/>
                <a:gd name="T40" fmla="*/ 0 w 1670"/>
                <a:gd name="T41" fmla="*/ 0 h 1554"/>
                <a:gd name="T42" fmla="*/ 0 w 1670"/>
                <a:gd name="T43" fmla="*/ 0 h 1554"/>
                <a:gd name="T44" fmla="*/ 0 w 1670"/>
                <a:gd name="T45" fmla="*/ 0 h 1554"/>
                <a:gd name="T46" fmla="*/ 0 w 1670"/>
                <a:gd name="T47" fmla="*/ 0 h 1554"/>
                <a:gd name="T48" fmla="*/ 0 w 1670"/>
                <a:gd name="T49" fmla="*/ 0 h 1554"/>
                <a:gd name="T50" fmla="*/ 0 w 1670"/>
                <a:gd name="T51" fmla="*/ 0 h 1554"/>
                <a:gd name="T52" fmla="*/ 0 w 1670"/>
                <a:gd name="T53" fmla="*/ 0 h 1554"/>
                <a:gd name="T54" fmla="*/ 0 w 1670"/>
                <a:gd name="T55" fmla="*/ 0 h 1554"/>
                <a:gd name="T56" fmla="*/ 0 w 1670"/>
                <a:gd name="T57" fmla="*/ 0 h 1554"/>
                <a:gd name="T58" fmla="*/ 0 w 1670"/>
                <a:gd name="T59" fmla="*/ 0 h 1554"/>
                <a:gd name="T60" fmla="*/ 0 w 1670"/>
                <a:gd name="T61" fmla="*/ 0 h 1554"/>
                <a:gd name="T62" fmla="*/ 0 w 1670"/>
                <a:gd name="T63" fmla="*/ 0 h 1554"/>
                <a:gd name="T64" fmla="*/ 0 w 1670"/>
                <a:gd name="T65" fmla="*/ 0 h 1554"/>
                <a:gd name="T66" fmla="*/ 0 w 1670"/>
                <a:gd name="T67" fmla="*/ 0 h 1554"/>
                <a:gd name="T68" fmla="*/ 0 w 1670"/>
                <a:gd name="T69" fmla="*/ 0 h 1554"/>
                <a:gd name="T70" fmla="*/ 0 w 1670"/>
                <a:gd name="T71" fmla="*/ 0 h 1554"/>
                <a:gd name="T72" fmla="*/ 0 w 1670"/>
                <a:gd name="T73" fmla="*/ 0 h 1554"/>
                <a:gd name="T74" fmla="*/ 0 w 1670"/>
                <a:gd name="T75" fmla="*/ 0 h 1554"/>
                <a:gd name="T76" fmla="*/ 0 w 1670"/>
                <a:gd name="T77" fmla="*/ 0 h 1554"/>
                <a:gd name="T78" fmla="*/ 0 w 1670"/>
                <a:gd name="T79" fmla="*/ 0 h 1554"/>
                <a:gd name="T80" fmla="*/ 0 w 1670"/>
                <a:gd name="T81" fmla="*/ 0 h 1554"/>
                <a:gd name="T82" fmla="*/ 0 w 1670"/>
                <a:gd name="T83" fmla="*/ 0 h 1554"/>
                <a:gd name="T84" fmla="*/ 0 w 1670"/>
                <a:gd name="T85" fmla="*/ 0 h 1554"/>
                <a:gd name="T86" fmla="*/ 0 w 1670"/>
                <a:gd name="T87" fmla="*/ 0 h 1554"/>
                <a:gd name="T88" fmla="*/ 0 w 1670"/>
                <a:gd name="T89" fmla="*/ 0 h 1554"/>
                <a:gd name="T90" fmla="*/ 0 w 1670"/>
                <a:gd name="T91" fmla="*/ 0 h 1554"/>
                <a:gd name="T92" fmla="*/ 0 w 1670"/>
                <a:gd name="T93" fmla="*/ 0 h 1554"/>
                <a:gd name="T94" fmla="*/ 0 w 1670"/>
                <a:gd name="T95" fmla="*/ 0 h 1554"/>
                <a:gd name="T96" fmla="*/ 0 w 1670"/>
                <a:gd name="T97" fmla="*/ 0 h 1554"/>
                <a:gd name="T98" fmla="*/ 0 w 1670"/>
                <a:gd name="T99" fmla="*/ 0 h 1554"/>
                <a:gd name="T100" fmla="*/ 0 w 1670"/>
                <a:gd name="T101" fmla="*/ 0 h 1554"/>
                <a:gd name="T102" fmla="*/ 0 w 1670"/>
                <a:gd name="T103" fmla="*/ 0 h 155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70"/>
                <a:gd name="T157" fmla="*/ 0 h 1554"/>
                <a:gd name="T158" fmla="*/ 1670 w 1670"/>
                <a:gd name="T159" fmla="*/ 1554 h 155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70" h="1554">
                  <a:moveTo>
                    <a:pt x="1670" y="702"/>
                  </a:moveTo>
                  <a:lnTo>
                    <a:pt x="1670" y="674"/>
                  </a:lnTo>
                  <a:lnTo>
                    <a:pt x="1669" y="647"/>
                  </a:lnTo>
                  <a:lnTo>
                    <a:pt x="1666" y="621"/>
                  </a:lnTo>
                  <a:lnTo>
                    <a:pt x="1664" y="594"/>
                  </a:lnTo>
                  <a:lnTo>
                    <a:pt x="1659" y="568"/>
                  </a:lnTo>
                  <a:lnTo>
                    <a:pt x="1656" y="542"/>
                  </a:lnTo>
                  <a:lnTo>
                    <a:pt x="1650" y="517"/>
                  </a:lnTo>
                  <a:lnTo>
                    <a:pt x="1644" y="491"/>
                  </a:lnTo>
                  <a:lnTo>
                    <a:pt x="1637" y="466"/>
                  </a:lnTo>
                  <a:lnTo>
                    <a:pt x="1629" y="441"/>
                  </a:lnTo>
                  <a:lnTo>
                    <a:pt x="1621" y="417"/>
                  </a:lnTo>
                  <a:lnTo>
                    <a:pt x="1612" y="392"/>
                  </a:lnTo>
                  <a:lnTo>
                    <a:pt x="1602" y="368"/>
                  </a:lnTo>
                  <a:lnTo>
                    <a:pt x="1593" y="345"/>
                  </a:lnTo>
                  <a:lnTo>
                    <a:pt x="1581" y="322"/>
                  </a:lnTo>
                  <a:lnTo>
                    <a:pt x="1569" y="299"/>
                  </a:lnTo>
                  <a:lnTo>
                    <a:pt x="1557" y="277"/>
                  </a:lnTo>
                  <a:lnTo>
                    <a:pt x="1544" y="256"/>
                  </a:lnTo>
                  <a:lnTo>
                    <a:pt x="1531" y="234"/>
                  </a:lnTo>
                  <a:lnTo>
                    <a:pt x="1517" y="213"/>
                  </a:lnTo>
                  <a:lnTo>
                    <a:pt x="1501" y="193"/>
                  </a:lnTo>
                  <a:lnTo>
                    <a:pt x="1486" y="173"/>
                  </a:lnTo>
                  <a:lnTo>
                    <a:pt x="1471" y="152"/>
                  </a:lnTo>
                  <a:lnTo>
                    <a:pt x="1454" y="133"/>
                  </a:lnTo>
                  <a:lnTo>
                    <a:pt x="1436" y="116"/>
                  </a:lnTo>
                  <a:lnTo>
                    <a:pt x="1418" y="97"/>
                  </a:lnTo>
                  <a:lnTo>
                    <a:pt x="1401" y="80"/>
                  </a:lnTo>
                  <a:lnTo>
                    <a:pt x="1382" y="62"/>
                  </a:lnTo>
                  <a:lnTo>
                    <a:pt x="1363" y="46"/>
                  </a:lnTo>
                  <a:lnTo>
                    <a:pt x="1344" y="30"/>
                  </a:lnTo>
                  <a:lnTo>
                    <a:pt x="1323" y="15"/>
                  </a:lnTo>
                  <a:lnTo>
                    <a:pt x="1302" y="0"/>
                  </a:lnTo>
                  <a:lnTo>
                    <a:pt x="1276" y="0"/>
                  </a:lnTo>
                  <a:lnTo>
                    <a:pt x="1251" y="2"/>
                  </a:lnTo>
                  <a:lnTo>
                    <a:pt x="1225" y="3"/>
                  </a:lnTo>
                  <a:lnTo>
                    <a:pt x="1199" y="5"/>
                  </a:lnTo>
                  <a:lnTo>
                    <a:pt x="1174" y="8"/>
                  </a:lnTo>
                  <a:lnTo>
                    <a:pt x="1149" y="11"/>
                  </a:lnTo>
                  <a:lnTo>
                    <a:pt x="1123" y="15"/>
                  </a:lnTo>
                  <a:lnTo>
                    <a:pt x="1098" y="18"/>
                  </a:lnTo>
                  <a:lnTo>
                    <a:pt x="1123" y="29"/>
                  </a:lnTo>
                  <a:lnTo>
                    <a:pt x="1148" y="41"/>
                  </a:lnTo>
                  <a:lnTo>
                    <a:pt x="1172" y="53"/>
                  </a:lnTo>
                  <a:lnTo>
                    <a:pt x="1195" y="66"/>
                  </a:lnTo>
                  <a:lnTo>
                    <a:pt x="1218" y="80"/>
                  </a:lnTo>
                  <a:lnTo>
                    <a:pt x="1240" y="95"/>
                  </a:lnTo>
                  <a:lnTo>
                    <a:pt x="1262" y="111"/>
                  </a:lnTo>
                  <a:lnTo>
                    <a:pt x="1283" y="127"/>
                  </a:lnTo>
                  <a:lnTo>
                    <a:pt x="1303" y="145"/>
                  </a:lnTo>
                  <a:lnTo>
                    <a:pt x="1323" y="163"/>
                  </a:lnTo>
                  <a:lnTo>
                    <a:pt x="1342" y="182"/>
                  </a:lnTo>
                  <a:lnTo>
                    <a:pt x="1361" y="201"/>
                  </a:lnTo>
                  <a:lnTo>
                    <a:pt x="1379" y="221"/>
                  </a:lnTo>
                  <a:lnTo>
                    <a:pt x="1396" y="243"/>
                  </a:lnTo>
                  <a:lnTo>
                    <a:pt x="1412" y="264"/>
                  </a:lnTo>
                  <a:lnTo>
                    <a:pt x="1428" y="285"/>
                  </a:lnTo>
                  <a:lnTo>
                    <a:pt x="1443" y="308"/>
                  </a:lnTo>
                  <a:lnTo>
                    <a:pt x="1458" y="330"/>
                  </a:lnTo>
                  <a:lnTo>
                    <a:pt x="1471" y="354"/>
                  </a:lnTo>
                  <a:lnTo>
                    <a:pt x="1482" y="379"/>
                  </a:lnTo>
                  <a:lnTo>
                    <a:pt x="1494" y="403"/>
                  </a:lnTo>
                  <a:lnTo>
                    <a:pt x="1504" y="429"/>
                  </a:lnTo>
                  <a:lnTo>
                    <a:pt x="1514" y="454"/>
                  </a:lnTo>
                  <a:lnTo>
                    <a:pt x="1523" y="480"/>
                  </a:lnTo>
                  <a:lnTo>
                    <a:pt x="1530" y="506"/>
                  </a:lnTo>
                  <a:lnTo>
                    <a:pt x="1537" y="533"/>
                  </a:lnTo>
                  <a:lnTo>
                    <a:pt x="1543" y="561"/>
                  </a:lnTo>
                  <a:lnTo>
                    <a:pt x="1548" y="588"/>
                  </a:lnTo>
                  <a:lnTo>
                    <a:pt x="1551" y="616"/>
                  </a:lnTo>
                  <a:lnTo>
                    <a:pt x="1555" y="644"/>
                  </a:lnTo>
                  <a:lnTo>
                    <a:pt x="1556" y="672"/>
                  </a:lnTo>
                  <a:lnTo>
                    <a:pt x="1556" y="702"/>
                  </a:lnTo>
                  <a:lnTo>
                    <a:pt x="1556" y="740"/>
                  </a:lnTo>
                  <a:lnTo>
                    <a:pt x="1552" y="777"/>
                  </a:lnTo>
                  <a:lnTo>
                    <a:pt x="1548" y="813"/>
                  </a:lnTo>
                  <a:lnTo>
                    <a:pt x="1542" y="850"/>
                  </a:lnTo>
                  <a:lnTo>
                    <a:pt x="1533" y="886"/>
                  </a:lnTo>
                  <a:lnTo>
                    <a:pt x="1523" y="921"/>
                  </a:lnTo>
                  <a:lnTo>
                    <a:pt x="1512" y="956"/>
                  </a:lnTo>
                  <a:lnTo>
                    <a:pt x="1499" y="989"/>
                  </a:lnTo>
                  <a:lnTo>
                    <a:pt x="1484" y="1021"/>
                  </a:lnTo>
                  <a:lnTo>
                    <a:pt x="1467" y="1053"/>
                  </a:lnTo>
                  <a:lnTo>
                    <a:pt x="1449" y="1084"/>
                  </a:lnTo>
                  <a:lnTo>
                    <a:pt x="1430" y="1115"/>
                  </a:lnTo>
                  <a:lnTo>
                    <a:pt x="1410" y="1143"/>
                  </a:lnTo>
                  <a:lnTo>
                    <a:pt x="1388" y="1172"/>
                  </a:lnTo>
                  <a:lnTo>
                    <a:pt x="1365" y="1198"/>
                  </a:lnTo>
                  <a:lnTo>
                    <a:pt x="1340" y="1224"/>
                  </a:lnTo>
                  <a:lnTo>
                    <a:pt x="1314" y="1248"/>
                  </a:lnTo>
                  <a:lnTo>
                    <a:pt x="1288" y="1271"/>
                  </a:lnTo>
                  <a:lnTo>
                    <a:pt x="1259" y="1293"/>
                  </a:lnTo>
                  <a:lnTo>
                    <a:pt x="1231" y="1314"/>
                  </a:lnTo>
                  <a:lnTo>
                    <a:pt x="1201" y="1333"/>
                  </a:lnTo>
                  <a:lnTo>
                    <a:pt x="1170" y="1351"/>
                  </a:lnTo>
                  <a:lnTo>
                    <a:pt x="1138" y="1368"/>
                  </a:lnTo>
                  <a:lnTo>
                    <a:pt x="1105" y="1382"/>
                  </a:lnTo>
                  <a:lnTo>
                    <a:pt x="1072" y="1395"/>
                  </a:lnTo>
                  <a:lnTo>
                    <a:pt x="1038" y="1407"/>
                  </a:lnTo>
                  <a:lnTo>
                    <a:pt x="1003" y="1416"/>
                  </a:lnTo>
                  <a:lnTo>
                    <a:pt x="968" y="1424"/>
                  </a:lnTo>
                  <a:lnTo>
                    <a:pt x="931" y="1432"/>
                  </a:lnTo>
                  <a:lnTo>
                    <a:pt x="894" y="1436"/>
                  </a:lnTo>
                  <a:lnTo>
                    <a:pt x="856" y="1439"/>
                  </a:lnTo>
                  <a:lnTo>
                    <a:pt x="818" y="1440"/>
                  </a:lnTo>
                  <a:lnTo>
                    <a:pt x="781" y="1439"/>
                  </a:lnTo>
                  <a:lnTo>
                    <a:pt x="746" y="1436"/>
                  </a:lnTo>
                  <a:lnTo>
                    <a:pt x="710" y="1432"/>
                  </a:lnTo>
                  <a:lnTo>
                    <a:pt x="676" y="1426"/>
                  </a:lnTo>
                  <a:lnTo>
                    <a:pt x="642" y="1419"/>
                  </a:lnTo>
                  <a:lnTo>
                    <a:pt x="607" y="1409"/>
                  </a:lnTo>
                  <a:lnTo>
                    <a:pt x="574" y="1398"/>
                  </a:lnTo>
                  <a:lnTo>
                    <a:pt x="542" y="1386"/>
                  </a:lnTo>
                  <a:lnTo>
                    <a:pt x="510" y="1372"/>
                  </a:lnTo>
                  <a:lnTo>
                    <a:pt x="479" y="1358"/>
                  </a:lnTo>
                  <a:lnTo>
                    <a:pt x="449" y="1341"/>
                  </a:lnTo>
                  <a:lnTo>
                    <a:pt x="420" y="1324"/>
                  </a:lnTo>
                  <a:lnTo>
                    <a:pt x="391" y="1305"/>
                  </a:lnTo>
                  <a:lnTo>
                    <a:pt x="364" y="1283"/>
                  </a:lnTo>
                  <a:lnTo>
                    <a:pt x="338" y="1262"/>
                  </a:lnTo>
                  <a:lnTo>
                    <a:pt x="313" y="1239"/>
                  </a:lnTo>
                  <a:lnTo>
                    <a:pt x="288" y="1216"/>
                  </a:lnTo>
                  <a:lnTo>
                    <a:pt x="266" y="1191"/>
                  </a:lnTo>
                  <a:lnTo>
                    <a:pt x="243" y="1165"/>
                  </a:lnTo>
                  <a:lnTo>
                    <a:pt x="223" y="1137"/>
                  </a:lnTo>
                  <a:lnTo>
                    <a:pt x="203" y="1110"/>
                  </a:lnTo>
                  <a:lnTo>
                    <a:pt x="185" y="1080"/>
                  </a:lnTo>
                  <a:lnTo>
                    <a:pt x="168" y="1051"/>
                  </a:lnTo>
                  <a:lnTo>
                    <a:pt x="153" y="1020"/>
                  </a:lnTo>
                  <a:lnTo>
                    <a:pt x="139" y="989"/>
                  </a:lnTo>
                  <a:lnTo>
                    <a:pt x="126" y="957"/>
                  </a:lnTo>
                  <a:lnTo>
                    <a:pt x="115" y="924"/>
                  </a:lnTo>
                  <a:lnTo>
                    <a:pt x="104" y="890"/>
                  </a:lnTo>
                  <a:lnTo>
                    <a:pt x="97" y="856"/>
                  </a:lnTo>
                  <a:lnTo>
                    <a:pt x="90" y="822"/>
                  </a:lnTo>
                  <a:lnTo>
                    <a:pt x="85" y="786"/>
                  </a:lnTo>
                  <a:lnTo>
                    <a:pt x="82" y="750"/>
                  </a:lnTo>
                  <a:lnTo>
                    <a:pt x="70" y="773"/>
                  </a:lnTo>
                  <a:lnTo>
                    <a:pt x="59" y="796"/>
                  </a:lnTo>
                  <a:lnTo>
                    <a:pt x="49" y="819"/>
                  </a:lnTo>
                  <a:lnTo>
                    <a:pt x="38" y="842"/>
                  </a:lnTo>
                  <a:lnTo>
                    <a:pt x="27" y="866"/>
                  </a:lnTo>
                  <a:lnTo>
                    <a:pt x="18" y="889"/>
                  </a:lnTo>
                  <a:lnTo>
                    <a:pt x="9" y="914"/>
                  </a:lnTo>
                  <a:lnTo>
                    <a:pt x="0" y="938"/>
                  </a:lnTo>
                  <a:lnTo>
                    <a:pt x="11" y="971"/>
                  </a:lnTo>
                  <a:lnTo>
                    <a:pt x="22" y="1003"/>
                  </a:lnTo>
                  <a:lnTo>
                    <a:pt x="34" y="1035"/>
                  </a:lnTo>
                  <a:lnTo>
                    <a:pt x="49" y="1066"/>
                  </a:lnTo>
                  <a:lnTo>
                    <a:pt x="64" y="1097"/>
                  </a:lnTo>
                  <a:lnTo>
                    <a:pt x="81" y="1127"/>
                  </a:lnTo>
                  <a:lnTo>
                    <a:pt x="98" y="1156"/>
                  </a:lnTo>
                  <a:lnTo>
                    <a:pt x="116" y="1184"/>
                  </a:lnTo>
                  <a:lnTo>
                    <a:pt x="136" y="1212"/>
                  </a:lnTo>
                  <a:lnTo>
                    <a:pt x="156" y="1238"/>
                  </a:lnTo>
                  <a:lnTo>
                    <a:pt x="179" y="1264"/>
                  </a:lnTo>
                  <a:lnTo>
                    <a:pt x="202" y="1289"/>
                  </a:lnTo>
                  <a:lnTo>
                    <a:pt x="225" y="1313"/>
                  </a:lnTo>
                  <a:lnTo>
                    <a:pt x="250" y="1335"/>
                  </a:lnTo>
                  <a:lnTo>
                    <a:pt x="275" y="1358"/>
                  </a:lnTo>
                  <a:lnTo>
                    <a:pt x="302" y="1379"/>
                  </a:lnTo>
                  <a:lnTo>
                    <a:pt x="330" y="1400"/>
                  </a:lnTo>
                  <a:lnTo>
                    <a:pt x="357" y="1417"/>
                  </a:lnTo>
                  <a:lnTo>
                    <a:pt x="387" y="1436"/>
                  </a:lnTo>
                  <a:lnTo>
                    <a:pt x="416" y="1453"/>
                  </a:lnTo>
                  <a:lnTo>
                    <a:pt x="446" y="1468"/>
                  </a:lnTo>
                  <a:lnTo>
                    <a:pt x="477" y="1483"/>
                  </a:lnTo>
                  <a:lnTo>
                    <a:pt x="509" y="1496"/>
                  </a:lnTo>
                  <a:lnTo>
                    <a:pt x="541" y="1508"/>
                  </a:lnTo>
                  <a:lnTo>
                    <a:pt x="574" y="1518"/>
                  </a:lnTo>
                  <a:lnTo>
                    <a:pt x="607" y="1528"/>
                  </a:lnTo>
                  <a:lnTo>
                    <a:pt x="642" y="1535"/>
                  </a:lnTo>
                  <a:lnTo>
                    <a:pt x="676" y="1542"/>
                  </a:lnTo>
                  <a:lnTo>
                    <a:pt x="710" y="1547"/>
                  </a:lnTo>
                  <a:lnTo>
                    <a:pt x="746" y="1550"/>
                  </a:lnTo>
                  <a:lnTo>
                    <a:pt x="783" y="1553"/>
                  </a:lnTo>
                  <a:lnTo>
                    <a:pt x="818" y="1554"/>
                  </a:lnTo>
                  <a:lnTo>
                    <a:pt x="862" y="1553"/>
                  </a:lnTo>
                  <a:lnTo>
                    <a:pt x="906" y="1549"/>
                  </a:lnTo>
                  <a:lnTo>
                    <a:pt x="948" y="1543"/>
                  </a:lnTo>
                  <a:lnTo>
                    <a:pt x="990" y="1536"/>
                  </a:lnTo>
                  <a:lnTo>
                    <a:pt x="1031" y="1527"/>
                  </a:lnTo>
                  <a:lnTo>
                    <a:pt x="1072" y="1515"/>
                  </a:lnTo>
                  <a:lnTo>
                    <a:pt x="1111" y="1502"/>
                  </a:lnTo>
                  <a:lnTo>
                    <a:pt x="1150" y="1486"/>
                  </a:lnTo>
                  <a:lnTo>
                    <a:pt x="1187" y="1470"/>
                  </a:lnTo>
                  <a:lnTo>
                    <a:pt x="1224" y="1451"/>
                  </a:lnTo>
                  <a:lnTo>
                    <a:pt x="1259" y="1430"/>
                  </a:lnTo>
                  <a:lnTo>
                    <a:pt x="1295" y="1408"/>
                  </a:lnTo>
                  <a:lnTo>
                    <a:pt x="1328" y="1384"/>
                  </a:lnTo>
                  <a:lnTo>
                    <a:pt x="1360" y="1359"/>
                  </a:lnTo>
                  <a:lnTo>
                    <a:pt x="1391" y="1332"/>
                  </a:lnTo>
                  <a:lnTo>
                    <a:pt x="1421" y="1303"/>
                  </a:lnTo>
                  <a:lnTo>
                    <a:pt x="1449" y="1274"/>
                  </a:lnTo>
                  <a:lnTo>
                    <a:pt x="1475" y="1243"/>
                  </a:lnTo>
                  <a:lnTo>
                    <a:pt x="1500" y="1211"/>
                  </a:lnTo>
                  <a:lnTo>
                    <a:pt x="1524" y="1178"/>
                  </a:lnTo>
                  <a:lnTo>
                    <a:pt x="1546" y="1143"/>
                  </a:lnTo>
                  <a:lnTo>
                    <a:pt x="1567" y="1108"/>
                  </a:lnTo>
                  <a:lnTo>
                    <a:pt x="1586" y="1071"/>
                  </a:lnTo>
                  <a:lnTo>
                    <a:pt x="1603" y="1033"/>
                  </a:lnTo>
                  <a:lnTo>
                    <a:pt x="1619" y="995"/>
                  </a:lnTo>
                  <a:lnTo>
                    <a:pt x="1632" y="955"/>
                  </a:lnTo>
                  <a:lnTo>
                    <a:pt x="1644" y="914"/>
                  </a:lnTo>
                  <a:lnTo>
                    <a:pt x="1653" y="873"/>
                  </a:lnTo>
                  <a:lnTo>
                    <a:pt x="1660" y="831"/>
                  </a:lnTo>
                  <a:lnTo>
                    <a:pt x="1665" y="788"/>
                  </a:lnTo>
                  <a:lnTo>
                    <a:pt x="1669" y="746"/>
                  </a:lnTo>
                  <a:lnTo>
                    <a:pt x="1670" y="702"/>
                  </a:lnTo>
                  <a:close/>
                </a:path>
              </a:pathLst>
            </a:custGeom>
            <a:solidFill>
              <a:srgbClr val="AD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0" name="Freeform 87">
              <a:extLst>
                <a:ext uri="{FF2B5EF4-FFF2-40B4-BE49-F238E27FC236}">
                  <a16:creationId xmlns:a16="http://schemas.microsoft.com/office/drawing/2014/main" id="{C28EDA23-67A5-4AE1-84F3-B37A84030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" y="2656"/>
              <a:ext cx="394" cy="373"/>
            </a:xfrm>
            <a:custGeom>
              <a:avLst/>
              <a:gdLst>
                <a:gd name="T0" fmla="*/ 0 w 1576"/>
                <a:gd name="T1" fmla="*/ 0 h 1492"/>
                <a:gd name="T2" fmla="*/ 0 w 1576"/>
                <a:gd name="T3" fmla="*/ 0 h 1492"/>
                <a:gd name="T4" fmla="*/ 0 w 1576"/>
                <a:gd name="T5" fmla="*/ 0 h 1492"/>
                <a:gd name="T6" fmla="*/ 0 w 1576"/>
                <a:gd name="T7" fmla="*/ 0 h 1492"/>
                <a:gd name="T8" fmla="*/ 0 w 1576"/>
                <a:gd name="T9" fmla="*/ 0 h 1492"/>
                <a:gd name="T10" fmla="*/ 0 w 1576"/>
                <a:gd name="T11" fmla="*/ 0 h 1492"/>
                <a:gd name="T12" fmla="*/ 0 w 1576"/>
                <a:gd name="T13" fmla="*/ 0 h 1492"/>
                <a:gd name="T14" fmla="*/ 0 w 1576"/>
                <a:gd name="T15" fmla="*/ 0 h 1492"/>
                <a:gd name="T16" fmla="*/ 0 w 1576"/>
                <a:gd name="T17" fmla="*/ 0 h 1492"/>
                <a:gd name="T18" fmla="*/ 0 w 1576"/>
                <a:gd name="T19" fmla="*/ 0 h 1492"/>
                <a:gd name="T20" fmla="*/ 0 w 1576"/>
                <a:gd name="T21" fmla="*/ 0 h 1492"/>
                <a:gd name="T22" fmla="*/ 0 w 1576"/>
                <a:gd name="T23" fmla="*/ 0 h 1492"/>
                <a:gd name="T24" fmla="*/ 0 w 1576"/>
                <a:gd name="T25" fmla="*/ 0 h 1492"/>
                <a:gd name="T26" fmla="*/ 0 w 1576"/>
                <a:gd name="T27" fmla="*/ 0 h 1492"/>
                <a:gd name="T28" fmla="*/ 0 w 1576"/>
                <a:gd name="T29" fmla="*/ 0 h 1492"/>
                <a:gd name="T30" fmla="*/ 0 w 1576"/>
                <a:gd name="T31" fmla="*/ 0 h 1492"/>
                <a:gd name="T32" fmla="*/ 0 w 1576"/>
                <a:gd name="T33" fmla="*/ 0 h 1492"/>
                <a:gd name="T34" fmla="*/ 0 w 1576"/>
                <a:gd name="T35" fmla="*/ 0 h 1492"/>
                <a:gd name="T36" fmla="*/ 0 w 1576"/>
                <a:gd name="T37" fmla="*/ 0 h 1492"/>
                <a:gd name="T38" fmla="*/ 0 w 1576"/>
                <a:gd name="T39" fmla="*/ 0 h 1492"/>
                <a:gd name="T40" fmla="*/ 0 w 1576"/>
                <a:gd name="T41" fmla="*/ 0 h 1492"/>
                <a:gd name="T42" fmla="*/ 0 w 1576"/>
                <a:gd name="T43" fmla="*/ 0 h 1492"/>
                <a:gd name="T44" fmla="*/ 0 w 1576"/>
                <a:gd name="T45" fmla="*/ 0 h 1492"/>
                <a:gd name="T46" fmla="*/ 0 w 1576"/>
                <a:gd name="T47" fmla="*/ 0 h 1492"/>
                <a:gd name="T48" fmla="*/ 0 w 1576"/>
                <a:gd name="T49" fmla="*/ 0 h 1492"/>
                <a:gd name="T50" fmla="*/ 0 w 1576"/>
                <a:gd name="T51" fmla="*/ 0 h 1492"/>
                <a:gd name="T52" fmla="*/ 0 w 1576"/>
                <a:gd name="T53" fmla="*/ 0 h 1492"/>
                <a:gd name="T54" fmla="*/ 0 w 1576"/>
                <a:gd name="T55" fmla="*/ 0 h 1492"/>
                <a:gd name="T56" fmla="*/ 0 w 1576"/>
                <a:gd name="T57" fmla="*/ 0 h 1492"/>
                <a:gd name="T58" fmla="*/ 0 w 1576"/>
                <a:gd name="T59" fmla="*/ 0 h 1492"/>
                <a:gd name="T60" fmla="*/ 0 w 1576"/>
                <a:gd name="T61" fmla="*/ 0 h 1492"/>
                <a:gd name="T62" fmla="*/ 0 w 1576"/>
                <a:gd name="T63" fmla="*/ 0 h 1492"/>
                <a:gd name="T64" fmla="*/ 0 w 1576"/>
                <a:gd name="T65" fmla="*/ 0 h 1492"/>
                <a:gd name="T66" fmla="*/ 0 w 1576"/>
                <a:gd name="T67" fmla="*/ 0 h 1492"/>
                <a:gd name="T68" fmla="*/ 0 w 1576"/>
                <a:gd name="T69" fmla="*/ 0 h 1492"/>
                <a:gd name="T70" fmla="*/ 0 w 1576"/>
                <a:gd name="T71" fmla="*/ 0 h 1492"/>
                <a:gd name="T72" fmla="*/ 0 w 1576"/>
                <a:gd name="T73" fmla="*/ 0 h 1492"/>
                <a:gd name="T74" fmla="*/ 0 w 1576"/>
                <a:gd name="T75" fmla="*/ 0 h 1492"/>
                <a:gd name="T76" fmla="*/ 0 w 1576"/>
                <a:gd name="T77" fmla="*/ 0 h 1492"/>
                <a:gd name="T78" fmla="*/ 0 w 1576"/>
                <a:gd name="T79" fmla="*/ 0 h 1492"/>
                <a:gd name="T80" fmla="*/ 0 w 1576"/>
                <a:gd name="T81" fmla="*/ 0 h 1492"/>
                <a:gd name="T82" fmla="*/ 0 w 1576"/>
                <a:gd name="T83" fmla="*/ 0 h 1492"/>
                <a:gd name="T84" fmla="*/ 0 w 1576"/>
                <a:gd name="T85" fmla="*/ 0 h 1492"/>
                <a:gd name="T86" fmla="*/ 0 w 1576"/>
                <a:gd name="T87" fmla="*/ 0 h 1492"/>
                <a:gd name="T88" fmla="*/ 0 w 1576"/>
                <a:gd name="T89" fmla="*/ 0 h 1492"/>
                <a:gd name="T90" fmla="*/ 0 w 1576"/>
                <a:gd name="T91" fmla="*/ 0 h 1492"/>
                <a:gd name="T92" fmla="*/ 0 w 1576"/>
                <a:gd name="T93" fmla="*/ 0 h 1492"/>
                <a:gd name="T94" fmla="*/ 0 w 1576"/>
                <a:gd name="T95" fmla="*/ 0 h 1492"/>
                <a:gd name="T96" fmla="*/ 0 w 1576"/>
                <a:gd name="T97" fmla="*/ 0 h 1492"/>
                <a:gd name="T98" fmla="*/ 0 w 1576"/>
                <a:gd name="T99" fmla="*/ 0 h 1492"/>
                <a:gd name="T100" fmla="*/ 0 w 1576"/>
                <a:gd name="T101" fmla="*/ 0 h 1492"/>
                <a:gd name="T102" fmla="*/ 0 w 1576"/>
                <a:gd name="T103" fmla="*/ 0 h 1492"/>
                <a:gd name="T104" fmla="*/ 0 w 1576"/>
                <a:gd name="T105" fmla="*/ 0 h 14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76"/>
                <a:gd name="T160" fmla="*/ 0 h 1492"/>
                <a:gd name="T161" fmla="*/ 1576 w 1576"/>
                <a:gd name="T162" fmla="*/ 1492 h 14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76" h="1492">
                  <a:moveTo>
                    <a:pt x="1576" y="697"/>
                  </a:moveTo>
                  <a:lnTo>
                    <a:pt x="1576" y="668"/>
                  </a:lnTo>
                  <a:lnTo>
                    <a:pt x="1575" y="641"/>
                  </a:lnTo>
                  <a:lnTo>
                    <a:pt x="1572" y="614"/>
                  </a:lnTo>
                  <a:lnTo>
                    <a:pt x="1569" y="586"/>
                  </a:lnTo>
                  <a:lnTo>
                    <a:pt x="1564" y="559"/>
                  </a:lnTo>
                  <a:lnTo>
                    <a:pt x="1559" y="533"/>
                  </a:lnTo>
                  <a:lnTo>
                    <a:pt x="1553" y="506"/>
                  </a:lnTo>
                  <a:lnTo>
                    <a:pt x="1546" y="480"/>
                  </a:lnTo>
                  <a:lnTo>
                    <a:pt x="1539" y="455"/>
                  </a:lnTo>
                  <a:lnTo>
                    <a:pt x="1531" y="430"/>
                  </a:lnTo>
                  <a:lnTo>
                    <a:pt x="1521" y="405"/>
                  </a:lnTo>
                  <a:lnTo>
                    <a:pt x="1511" y="380"/>
                  </a:lnTo>
                  <a:lnTo>
                    <a:pt x="1500" y="356"/>
                  </a:lnTo>
                  <a:lnTo>
                    <a:pt x="1488" y="332"/>
                  </a:lnTo>
                  <a:lnTo>
                    <a:pt x="1476" y="310"/>
                  </a:lnTo>
                  <a:lnTo>
                    <a:pt x="1463" y="286"/>
                  </a:lnTo>
                  <a:lnTo>
                    <a:pt x="1449" y="265"/>
                  </a:lnTo>
                  <a:lnTo>
                    <a:pt x="1435" y="242"/>
                  </a:lnTo>
                  <a:lnTo>
                    <a:pt x="1419" y="222"/>
                  </a:lnTo>
                  <a:lnTo>
                    <a:pt x="1403" y="201"/>
                  </a:lnTo>
                  <a:lnTo>
                    <a:pt x="1386" y="181"/>
                  </a:lnTo>
                  <a:lnTo>
                    <a:pt x="1370" y="162"/>
                  </a:lnTo>
                  <a:lnTo>
                    <a:pt x="1352" y="143"/>
                  </a:lnTo>
                  <a:lnTo>
                    <a:pt x="1333" y="124"/>
                  </a:lnTo>
                  <a:lnTo>
                    <a:pt x="1314" y="106"/>
                  </a:lnTo>
                  <a:lnTo>
                    <a:pt x="1295" y="89"/>
                  </a:lnTo>
                  <a:lnTo>
                    <a:pt x="1275" y="73"/>
                  </a:lnTo>
                  <a:lnTo>
                    <a:pt x="1253" y="57"/>
                  </a:lnTo>
                  <a:lnTo>
                    <a:pt x="1232" y="42"/>
                  </a:lnTo>
                  <a:lnTo>
                    <a:pt x="1211" y="27"/>
                  </a:lnTo>
                  <a:lnTo>
                    <a:pt x="1188" y="13"/>
                  </a:lnTo>
                  <a:lnTo>
                    <a:pt x="1166" y="0"/>
                  </a:lnTo>
                  <a:lnTo>
                    <a:pt x="1138" y="3"/>
                  </a:lnTo>
                  <a:lnTo>
                    <a:pt x="1111" y="6"/>
                  </a:lnTo>
                  <a:lnTo>
                    <a:pt x="1084" y="10"/>
                  </a:lnTo>
                  <a:lnTo>
                    <a:pt x="1056" y="13"/>
                  </a:lnTo>
                  <a:lnTo>
                    <a:pt x="1029" y="18"/>
                  </a:lnTo>
                  <a:lnTo>
                    <a:pt x="1003" y="24"/>
                  </a:lnTo>
                  <a:lnTo>
                    <a:pt x="976" y="30"/>
                  </a:lnTo>
                  <a:lnTo>
                    <a:pt x="950" y="36"/>
                  </a:lnTo>
                  <a:lnTo>
                    <a:pt x="977" y="43"/>
                  </a:lnTo>
                  <a:lnTo>
                    <a:pt x="1004" y="52"/>
                  </a:lnTo>
                  <a:lnTo>
                    <a:pt x="1030" y="62"/>
                  </a:lnTo>
                  <a:lnTo>
                    <a:pt x="1056" y="73"/>
                  </a:lnTo>
                  <a:lnTo>
                    <a:pt x="1081" y="84"/>
                  </a:lnTo>
                  <a:lnTo>
                    <a:pt x="1106" y="97"/>
                  </a:lnTo>
                  <a:lnTo>
                    <a:pt x="1131" y="111"/>
                  </a:lnTo>
                  <a:lnTo>
                    <a:pt x="1155" y="126"/>
                  </a:lnTo>
                  <a:lnTo>
                    <a:pt x="1177" y="141"/>
                  </a:lnTo>
                  <a:lnTo>
                    <a:pt x="1200" y="158"/>
                  </a:lnTo>
                  <a:lnTo>
                    <a:pt x="1221" y="176"/>
                  </a:lnTo>
                  <a:lnTo>
                    <a:pt x="1241" y="194"/>
                  </a:lnTo>
                  <a:lnTo>
                    <a:pt x="1262" y="213"/>
                  </a:lnTo>
                  <a:lnTo>
                    <a:pt x="1281" y="233"/>
                  </a:lnTo>
                  <a:lnTo>
                    <a:pt x="1300" y="253"/>
                  </a:lnTo>
                  <a:lnTo>
                    <a:pt x="1317" y="274"/>
                  </a:lnTo>
                  <a:lnTo>
                    <a:pt x="1334" y="297"/>
                  </a:lnTo>
                  <a:lnTo>
                    <a:pt x="1349" y="319"/>
                  </a:lnTo>
                  <a:lnTo>
                    <a:pt x="1364" y="343"/>
                  </a:lnTo>
                  <a:lnTo>
                    <a:pt x="1378" y="367"/>
                  </a:lnTo>
                  <a:lnTo>
                    <a:pt x="1391" y="392"/>
                  </a:lnTo>
                  <a:lnTo>
                    <a:pt x="1403" y="417"/>
                  </a:lnTo>
                  <a:lnTo>
                    <a:pt x="1415" y="443"/>
                  </a:lnTo>
                  <a:lnTo>
                    <a:pt x="1424" y="469"/>
                  </a:lnTo>
                  <a:lnTo>
                    <a:pt x="1432" y="496"/>
                  </a:lnTo>
                  <a:lnTo>
                    <a:pt x="1441" y="524"/>
                  </a:lnTo>
                  <a:lnTo>
                    <a:pt x="1448" y="552"/>
                  </a:lnTo>
                  <a:lnTo>
                    <a:pt x="1453" y="579"/>
                  </a:lnTo>
                  <a:lnTo>
                    <a:pt x="1457" y="608"/>
                  </a:lnTo>
                  <a:lnTo>
                    <a:pt x="1460" y="637"/>
                  </a:lnTo>
                  <a:lnTo>
                    <a:pt x="1462" y="667"/>
                  </a:lnTo>
                  <a:lnTo>
                    <a:pt x="1463" y="697"/>
                  </a:lnTo>
                  <a:lnTo>
                    <a:pt x="1462" y="731"/>
                  </a:lnTo>
                  <a:lnTo>
                    <a:pt x="1460" y="766"/>
                  </a:lnTo>
                  <a:lnTo>
                    <a:pt x="1455" y="800"/>
                  </a:lnTo>
                  <a:lnTo>
                    <a:pt x="1449" y="833"/>
                  </a:lnTo>
                  <a:lnTo>
                    <a:pt x="1441" y="866"/>
                  </a:lnTo>
                  <a:lnTo>
                    <a:pt x="1432" y="899"/>
                  </a:lnTo>
                  <a:lnTo>
                    <a:pt x="1422" y="931"/>
                  </a:lnTo>
                  <a:lnTo>
                    <a:pt x="1409" y="961"/>
                  </a:lnTo>
                  <a:lnTo>
                    <a:pt x="1396" y="992"/>
                  </a:lnTo>
                  <a:lnTo>
                    <a:pt x="1380" y="1021"/>
                  </a:lnTo>
                  <a:lnTo>
                    <a:pt x="1364" y="1050"/>
                  </a:lnTo>
                  <a:lnTo>
                    <a:pt x="1346" y="1078"/>
                  </a:lnTo>
                  <a:lnTo>
                    <a:pt x="1327" y="1104"/>
                  </a:lnTo>
                  <a:lnTo>
                    <a:pt x="1307" y="1130"/>
                  </a:lnTo>
                  <a:lnTo>
                    <a:pt x="1285" y="1155"/>
                  </a:lnTo>
                  <a:lnTo>
                    <a:pt x="1263" y="1179"/>
                  </a:lnTo>
                  <a:lnTo>
                    <a:pt x="1239" y="1201"/>
                  </a:lnTo>
                  <a:lnTo>
                    <a:pt x="1214" y="1222"/>
                  </a:lnTo>
                  <a:lnTo>
                    <a:pt x="1189" y="1243"/>
                  </a:lnTo>
                  <a:lnTo>
                    <a:pt x="1162" y="1262"/>
                  </a:lnTo>
                  <a:lnTo>
                    <a:pt x="1135" y="1279"/>
                  </a:lnTo>
                  <a:lnTo>
                    <a:pt x="1106" y="1296"/>
                  </a:lnTo>
                  <a:lnTo>
                    <a:pt x="1077" y="1310"/>
                  </a:lnTo>
                  <a:lnTo>
                    <a:pt x="1047" y="1325"/>
                  </a:lnTo>
                  <a:lnTo>
                    <a:pt x="1016" y="1336"/>
                  </a:lnTo>
                  <a:lnTo>
                    <a:pt x="984" y="1347"/>
                  </a:lnTo>
                  <a:lnTo>
                    <a:pt x="952" y="1357"/>
                  </a:lnTo>
                  <a:lnTo>
                    <a:pt x="919" y="1364"/>
                  </a:lnTo>
                  <a:lnTo>
                    <a:pt x="886" y="1371"/>
                  </a:lnTo>
                  <a:lnTo>
                    <a:pt x="851" y="1374"/>
                  </a:lnTo>
                  <a:lnTo>
                    <a:pt x="817" y="1377"/>
                  </a:lnTo>
                  <a:lnTo>
                    <a:pt x="781" y="1378"/>
                  </a:lnTo>
                  <a:lnTo>
                    <a:pt x="747" y="1377"/>
                  </a:lnTo>
                  <a:lnTo>
                    <a:pt x="711" y="1374"/>
                  </a:lnTo>
                  <a:lnTo>
                    <a:pt x="678" y="1371"/>
                  </a:lnTo>
                  <a:lnTo>
                    <a:pt x="644" y="1364"/>
                  </a:lnTo>
                  <a:lnTo>
                    <a:pt x="612" y="1357"/>
                  </a:lnTo>
                  <a:lnTo>
                    <a:pt x="578" y="1347"/>
                  </a:lnTo>
                  <a:lnTo>
                    <a:pt x="548" y="1336"/>
                  </a:lnTo>
                  <a:lnTo>
                    <a:pt x="517" y="1325"/>
                  </a:lnTo>
                  <a:lnTo>
                    <a:pt x="486" y="1310"/>
                  </a:lnTo>
                  <a:lnTo>
                    <a:pt x="456" y="1296"/>
                  </a:lnTo>
                  <a:lnTo>
                    <a:pt x="428" y="1279"/>
                  </a:lnTo>
                  <a:lnTo>
                    <a:pt x="401" y="1262"/>
                  </a:lnTo>
                  <a:lnTo>
                    <a:pt x="373" y="1243"/>
                  </a:lnTo>
                  <a:lnTo>
                    <a:pt x="348" y="1222"/>
                  </a:lnTo>
                  <a:lnTo>
                    <a:pt x="323" y="1201"/>
                  </a:lnTo>
                  <a:lnTo>
                    <a:pt x="300" y="1179"/>
                  </a:lnTo>
                  <a:lnTo>
                    <a:pt x="277" y="1155"/>
                  </a:lnTo>
                  <a:lnTo>
                    <a:pt x="256" y="1130"/>
                  </a:lnTo>
                  <a:lnTo>
                    <a:pt x="236" y="1104"/>
                  </a:lnTo>
                  <a:lnTo>
                    <a:pt x="217" y="1078"/>
                  </a:lnTo>
                  <a:lnTo>
                    <a:pt x="199" y="1050"/>
                  </a:lnTo>
                  <a:lnTo>
                    <a:pt x="182" y="1021"/>
                  </a:lnTo>
                  <a:lnTo>
                    <a:pt x="167" y="992"/>
                  </a:lnTo>
                  <a:lnTo>
                    <a:pt x="154" y="961"/>
                  </a:lnTo>
                  <a:lnTo>
                    <a:pt x="142" y="931"/>
                  </a:lnTo>
                  <a:lnTo>
                    <a:pt x="130" y="899"/>
                  </a:lnTo>
                  <a:lnTo>
                    <a:pt x="122" y="866"/>
                  </a:lnTo>
                  <a:lnTo>
                    <a:pt x="114" y="833"/>
                  </a:lnTo>
                  <a:lnTo>
                    <a:pt x="108" y="800"/>
                  </a:lnTo>
                  <a:lnTo>
                    <a:pt x="104" y="766"/>
                  </a:lnTo>
                  <a:lnTo>
                    <a:pt x="100" y="731"/>
                  </a:lnTo>
                  <a:lnTo>
                    <a:pt x="100" y="697"/>
                  </a:lnTo>
                  <a:lnTo>
                    <a:pt x="100" y="684"/>
                  </a:lnTo>
                  <a:lnTo>
                    <a:pt x="100" y="672"/>
                  </a:lnTo>
                  <a:lnTo>
                    <a:pt x="102" y="659"/>
                  </a:lnTo>
                  <a:lnTo>
                    <a:pt x="102" y="647"/>
                  </a:lnTo>
                  <a:lnTo>
                    <a:pt x="87" y="669"/>
                  </a:lnTo>
                  <a:lnTo>
                    <a:pt x="73" y="693"/>
                  </a:lnTo>
                  <a:lnTo>
                    <a:pt x="60" y="717"/>
                  </a:lnTo>
                  <a:lnTo>
                    <a:pt x="47" y="741"/>
                  </a:lnTo>
                  <a:lnTo>
                    <a:pt x="34" y="766"/>
                  </a:lnTo>
                  <a:lnTo>
                    <a:pt x="22" y="789"/>
                  </a:lnTo>
                  <a:lnTo>
                    <a:pt x="10" y="814"/>
                  </a:lnTo>
                  <a:lnTo>
                    <a:pt x="0" y="840"/>
                  </a:lnTo>
                  <a:lnTo>
                    <a:pt x="7" y="875"/>
                  </a:lnTo>
                  <a:lnTo>
                    <a:pt x="15" y="908"/>
                  </a:lnTo>
                  <a:lnTo>
                    <a:pt x="25" y="941"/>
                  </a:lnTo>
                  <a:lnTo>
                    <a:pt x="36" y="974"/>
                  </a:lnTo>
                  <a:lnTo>
                    <a:pt x="49" y="1006"/>
                  </a:lnTo>
                  <a:lnTo>
                    <a:pt x="64" y="1037"/>
                  </a:lnTo>
                  <a:lnTo>
                    <a:pt x="79" y="1068"/>
                  </a:lnTo>
                  <a:lnTo>
                    <a:pt x="96" y="1098"/>
                  </a:lnTo>
                  <a:lnTo>
                    <a:pt x="114" y="1128"/>
                  </a:lnTo>
                  <a:lnTo>
                    <a:pt x="133" y="1155"/>
                  </a:lnTo>
                  <a:lnTo>
                    <a:pt x="153" y="1182"/>
                  </a:lnTo>
                  <a:lnTo>
                    <a:pt x="174" y="1209"/>
                  </a:lnTo>
                  <a:lnTo>
                    <a:pt x="197" y="1234"/>
                  </a:lnTo>
                  <a:lnTo>
                    <a:pt x="219" y="1259"/>
                  </a:lnTo>
                  <a:lnTo>
                    <a:pt x="244" y="1282"/>
                  </a:lnTo>
                  <a:lnTo>
                    <a:pt x="270" y="1304"/>
                  </a:lnTo>
                  <a:lnTo>
                    <a:pt x="296" y="1326"/>
                  </a:lnTo>
                  <a:lnTo>
                    <a:pt x="323" y="1346"/>
                  </a:lnTo>
                  <a:lnTo>
                    <a:pt x="352" y="1365"/>
                  </a:lnTo>
                  <a:lnTo>
                    <a:pt x="380" y="1383"/>
                  </a:lnTo>
                  <a:lnTo>
                    <a:pt x="410" y="1399"/>
                  </a:lnTo>
                  <a:lnTo>
                    <a:pt x="441" y="1415"/>
                  </a:lnTo>
                  <a:lnTo>
                    <a:pt x="472" y="1429"/>
                  </a:lnTo>
                  <a:lnTo>
                    <a:pt x="504" y="1442"/>
                  </a:lnTo>
                  <a:lnTo>
                    <a:pt x="537" y="1454"/>
                  </a:lnTo>
                  <a:lnTo>
                    <a:pt x="570" y="1463"/>
                  </a:lnTo>
                  <a:lnTo>
                    <a:pt x="605" y="1472"/>
                  </a:lnTo>
                  <a:lnTo>
                    <a:pt x="639" y="1479"/>
                  </a:lnTo>
                  <a:lnTo>
                    <a:pt x="673" y="1485"/>
                  </a:lnTo>
                  <a:lnTo>
                    <a:pt x="709" y="1488"/>
                  </a:lnTo>
                  <a:lnTo>
                    <a:pt x="744" y="1491"/>
                  </a:lnTo>
                  <a:lnTo>
                    <a:pt x="781" y="1492"/>
                  </a:lnTo>
                  <a:lnTo>
                    <a:pt x="823" y="1491"/>
                  </a:lnTo>
                  <a:lnTo>
                    <a:pt x="863" y="1487"/>
                  </a:lnTo>
                  <a:lnTo>
                    <a:pt x="902" y="1482"/>
                  </a:lnTo>
                  <a:lnTo>
                    <a:pt x="941" y="1475"/>
                  </a:lnTo>
                  <a:lnTo>
                    <a:pt x="980" y="1467"/>
                  </a:lnTo>
                  <a:lnTo>
                    <a:pt x="1017" y="1456"/>
                  </a:lnTo>
                  <a:lnTo>
                    <a:pt x="1054" y="1443"/>
                  </a:lnTo>
                  <a:lnTo>
                    <a:pt x="1091" y="1429"/>
                  </a:lnTo>
                  <a:lnTo>
                    <a:pt x="1126" y="1414"/>
                  </a:lnTo>
                  <a:lnTo>
                    <a:pt x="1161" y="1396"/>
                  </a:lnTo>
                  <a:lnTo>
                    <a:pt x="1194" y="1377"/>
                  </a:lnTo>
                  <a:lnTo>
                    <a:pt x="1226" y="1355"/>
                  </a:lnTo>
                  <a:lnTo>
                    <a:pt x="1257" y="1334"/>
                  </a:lnTo>
                  <a:lnTo>
                    <a:pt x="1286" y="1310"/>
                  </a:lnTo>
                  <a:lnTo>
                    <a:pt x="1316" y="1285"/>
                  </a:lnTo>
                  <a:lnTo>
                    <a:pt x="1343" y="1259"/>
                  </a:lnTo>
                  <a:lnTo>
                    <a:pt x="1370" y="1231"/>
                  </a:lnTo>
                  <a:lnTo>
                    <a:pt x="1394" y="1202"/>
                  </a:lnTo>
                  <a:lnTo>
                    <a:pt x="1418" y="1173"/>
                  </a:lnTo>
                  <a:lnTo>
                    <a:pt x="1441" y="1141"/>
                  </a:lnTo>
                  <a:lnTo>
                    <a:pt x="1461" y="1109"/>
                  </a:lnTo>
                  <a:lnTo>
                    <a:pt x="1480" y="1075"/>
                  </a:lnTo>
                  <a:lnTo>
                    <a:pt x="1498" y="1041"/>
                  </a:lnTo>
                  <a:lnTo>
                    <a:pt x="1514" y="1006"/>
                  </a:lnTo>
                  <a:lnTo>
                    <a:pt x="1528" y="970"/>
                  </a:lnTo>
                  <a:lnTo>
                    <a:pt x="1540" y="933"/>
                  </a:lnTo>
                  <a:lnTo>
                    <a:pt x="1551" y="895"/>
                  </a:lnTo>
                  <a:lnTo>
                    <a:pt x="1560" y="857"/>
                  </a:lnTo>
                  <a:lnTo>
                    <a:pt x="1568" y="818"/>
                  </a:lnTo>
                  <a:lnTo>
                    <a:pt x="1572" y="777"/>
                  </a:lnTo>
                  <a:lnTo>
                    <a:pt x="1575" y="737"/>
                  </a:lnTo>
                  <a:lnTo>
                    <a:pt x="1576" y="697"/>
                  </a:lnTo>
                  <a:close/>
                </a:path>
              </a:pathLst>
            </a:cu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1" name="Freeform 88">
              <a:extLst>
                <a:ext uri="{FF2B5EF4-FFF2-40B4-BE49-F238E27FC236}">
                  <a16:creationId xmlns:a16="http://schemas.microsoft.com/office/drawing/2014/main" id="{9B909E93-0A8C-4585-8E20-B672957BA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" y="2659"/>
              <a:ext cx="369" cy="355"/>
            </a:xfrm>
            <a:custGeom>
              <a:avLst/>
              <a:gdLst>
                <a:gd name="T0" fmla="*/ 0 w 1474"/>
                <a:gd name="T1" fmla="*/ 0 h 1422"/>
                <a:gd name="T2" fmla="*/ 0 w 1474"/>
                <a:gd name="T3" fmla="*/ 0 h 1422"/>
                <a:gd name="T4" fmla="*/ 0 w 1474"/>
                <a:gd name="T5" fmla="*/ 0 h 1422"/>
                <a:gd name="T6" fmla="*/ 0 w 1474"/>
                <a:gd name="T7" fmla="*/ 0 h 1422"/>
                <a:gd name="T8" fmla="*/ 0 w 1474"/>
                <a:gd name="T9" fmla="*/ 0 h 1422"/>
                <a:gd name="T10" fmla="*/ 0 w 1474"/>
                <a:gd name="T11" fmla="*/ 0 h 1422"/>
                <a:gd name="T12" fmla="*/ 0 w 1474"/>
                <a:gd name="T13" fmla="*/ 0 h 1422"/>
                <a:gd name="T14" fmla="*/ 0 w 1474"/>
                <a:gd name="T15" fmla="*/ 0 h 1422"/>
                <a:gd name="T16" fmla="*/ 0 w 1474"/>
                <a:gd name="T17" fmla="*/ 0 h 1422"/>
                <a:gd name="T18" fmla="*/ 0 w 1474"/>
                <a:gd name="T19" fmla="*/ 0 h 1422"/>
                <a:gd name="T20" fmla="*/ 0 w 1474"/>
                <a:gd name="T21" fmla="*/ 0 h 1422"/>
                <a:gd name="T22" fmla="*/ 0 w 1474"/>
                <a:gd name="T23" fmla="*/ 0 h 1422"/>
                <a:gd name="T24" fmla="*/ 0 w 1474"/>
                <a:gd name="T25" fmla="*/ 0 h 1422"/>
                <a:gd name="T26" fmla="*/ 0 w 1474"/>
                <a:gd name="T27" fmla="*/ 0 h 1422"/>
                <a:gd name="T28" fmla="*/ 0 w 1474"/>
                <a:gd name="T29" fmla="*/ 0 h 1422"/>
                <a:gd name="T30" fmla="*/ 0 w 1474"/>
                <a:gd name="T31" fmla="*/ 0 h 1422"/>
                <a:gd name="T32" fmla="*/ 0 w 1474"/>
                <a:gd name="T33" fmla="*/ 0 h 1422"/>
                <a:gd name="T34" fmla="*/ 0 w 1474"/>
                <a:gd name="T35" fmla="*/ 0 h 1422"/>
                <a:gd name="T36" fmla="*/ 0 w 1474"/>
                <a:gd name="T37" fmla="*/ 0 h 1422"/>
                <a:gd name="T38" fmla="*/ 0 w 1474"/>
                <a:gd name="T39" fmla="*/ 0 h 1422"/>
                <a:gd name="T40" fmla="*/ 0 w 1474"/>
                <a:gd name="T41" fmla="*/ 0 h 1422"/>
                <a:gd name="T42" fmla="*/ 0 w 1474"/>
                <a:gd name="T43" fmla="*/ 0 h 1422"/>
                <a:gd name="T44" fmla="*/ 0 w 1474"/>
                <a:gd name="T45" fmla="*/ 0 h 1422"/>
                <a:gd name="T46" fmla="*/ 0 w 1474"/>
                <a:gd name="T47" fmla="*/ 0 h 1422"/>
                <a:gd name="T48" fmla="*/ 0 w 1474"/>
                <a:gd name="T49" fmla="*/ 0 h 1422"/>
                <a:gd name="T50" fmla="*/ 0 w 1474"/>
                <a:gd name="T51" fmla="*/ 0 h 1422"/>
                <a:gd name="T52" fmla="*/ 0 w 1474"/>
                <a:gd name="T53" fmla="*/ 0 h 1422"/>
                <a:gd name="T54" fmla="*/ 0 w 1474"/>
                <a:gd name="T55" fmla="*/ 0 h 1422"/>
                <a:gd name="T56" fmla="*/ 0 w 1474"/>
                <a:gd name="T57" fmla="*/ 0 h 1422"/>
                <a:gd name="T58" fmla="*/ 0 w 1474"/>
                <a:gd name="T59" fmla="*/ 0 h 1422"/>
                <a:gd name="T60" fmla="*/ 0 w 1474"/>
                <a:gd name="T61" fmla="*/ 0 h 1422"/>
                <a:gd name="T62" fmla="*/ 0 w 1474"/>
                <a:gd name="T63" fmla="*/ 0 h 1422"/>
                <a:gd name="T64" fmla="*/ 0 w 1474"/>
                <a:gd name="T65" fmla="*/ 0 h 1422"/>
                <a:gd name="T66" fmla="*/ 0 w 1474"/>
                <a:gd name="T67" fmla="*/ 0 h 1422"/>
                <a:gd name="T68" fmla="*/ 0 w 1474"/>
                <a:gd name="T69" fmla="*/ 0 h 1422"/>
                <a:gd name="T70" fmla="*/ 0 w 1474"/>
                <a:gd name="T71" fmla="*/ 0 h 1422"/>
                <a:gd name="T72" fmla="*/ 0 w 1474"/>
                <a:gd name="T73" fmla="*/ 0 h 1422"/>
                <a:gd name="T74" fmla="*/ 0 w 1474"/>
                <a:gd name="T75" fmla="*/ 0 h 1422"/>
                <a:gd name="T76" fmla="*/ 0 w 1474"/>
                <a:gd name="T77" fmla="*/ 0 h 1422"/>
                <a:gd name="T78" fmla="*/ 0 w 1474"/>
                <a:gd name="T79" fmla="*/ 0 h 1422"/>
                <a:gd name="T80" fmla="*/ 0 w 1474"/>
                <a:gd name="T81" fmla="*/ 0 h 1422"/>
                <a:gd name="T82" fmla="*/ 0 w 1474"/>
                <a:gd name="T83" fmla="*/ 0 h 1422"/>
                <a:gd name="T84" fmla="*/ 0 w 1474"/>
                <a:gd name="T85" fmla="*/ 0 h 1422"/>
                <a:gd name="T86" fmla="*/ 0 w 1474"/>
                <a:gd name="T87" fmla="*/ 0 h 1422"/>
                <a:gd name="T88" fmla="*/ 0 w 1474"/>
                <a:gd name="T89" fmla="*/ 0 h 1422"/>
                <a:gd name="T90" fmla="*/ 0 w 1474"/>
                <a:gd name="T91" fmla="*/ 0 h 1422"/>
                <a:gd name="T92" fmla="*/ 0 w 1474"/>
                <a:gd name="T93" fmla="*/ 0 h 1422"/>
                <a:gd name="T94" fmla="*/ 0 w 1474"/>
                <a:gd name="T95" fmla="*/ 0 h 1422"/>
                <a:gd name="T96" fmla="*/ 0 w 1474"/>
                <a:gd name="T97" fmla="*/ 0 h 1422"/>
                <a:gd name="T98" fmla="*/ 0 w 1474"/>
                <a:gd name="T99" fmla="*/ 0 h 1422"/>
                <a:gd name="T100" fmla="*/ 0 w 1474"/>
                <a:gd name="T101" fmla="*/ 0 h 1422"/>
                <a:gd name="T102" fmla="*/ 0 w 1474"/>
                <a:gd name="T103" fmla="*/ 0 h 1422"/>
                <a:gd name="T104" fmla="*/ 0 w 1474"/>
                <a:gd name="T105" fmla="*/ 0 h 1422"/>
                <a:gd name="T106" fmla="*/ 0 w 1474"/>
                <a:gd name="T107" fmla="*/ 0 h 14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474"/>
                <a:gd name="T163" fmla="*/ 0 h 1422"/>
                <a:gd name="T164" fmla="*/ 1474 w 1474"/>
                <a:gd name="T165" fmla="*/ 1422 h 14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474" h="1422">
                  <a:moveTo>
                    <a:pt x="1474" y="684"/>
                  </a:moveTo>
                  <a:lnTo>
                    <a:pt x="1474" y="654"/>
                  </a:lnTo>
                  <a:lnTo>
                    <a:pt x="1473" y="626"/>
                  </a:lnTo>
                  <a:lnTo>
                    <a:pt x="1469" y="598"/>
                  </a:lnTo>
                  <a:lnTo>
                    <a:pt x="1466" y="570"/>
                  </a:lnTo>
                  <a:lnTo>
                    <a:pt x="1461" y="543"/>
                  </a:lnTo>
                  <a:lnTo>
                    <a:pt x="1455" y="515"/>
                  </a:lnTo>
                  <a:lnTo>
                    <a:pt x="1448" y="488"/>
                  </a:lnTo>
                  <a:lnTo>
                    <a:pt x="1441" y="462"/>
                  </a:lnTo>
                  <a:lnTo>
                    <a:pt x="1432" y="436"/>
                  </a:lnTo>
                  <a:lnTo>
                    <a:pt x="1422" y="411"/>
                  </a:lnTo>
                  <a:lnTo>
                    <a:pt x="1412" y="385"/>
                  </a:lnTo>
                  <a:lnTo>
                    <a:pt x="1400" y="361"/>
                  </a:lnTo>
                  <a:lnTo>
                    <a:pt x="1389" y="336"/>
                  </a:lnTo>
                  <a:lnTo>
                    <a:pt x="1376" y="312"/>
                  </a:lnTo>
                  <a:lnTo>
                    <a:pt x="1361" y="290"/>
                  </a:lnTo>
                  <a:lnTo>
                    <a:pt x="1346" y="267"/>
                  </a:lnTo>
                  <a:lnTo>
                    <a:pt x="1330" y="246"/>
                  </a:lnTo>
                  <a:lnTo>
                    <a:pt x="1314" y="225"/>
                  </a:lnTo>
                  <a:lnTo>
                    <a:pt x="1297" y="203"/>
                  </a:lnTo>
                  <a:lnTo>
                    <a:pt x="1279" y="183"/>
                  </a:lnTo>
                  <a:lnTo>
                    <a:pt x="1260" y="164"/>
                  </a:lnTo>
                  <a:lnTo>
                    <a:pt x="1241" y="145"/>
                  </a:lnTo>
                  <a:lnTo>
                    <a:pt x="1221" y="127"/>
                  </a:lnTo>
                  <a:lnTo>
                    <a:pt x="1201" y="109"/>
                  </a:lnTo>
                  <a:lnTo>
                    <a:pt x="1180" y="93"/>
                  </a:lnTo>
                  <a:lnTo>
                    <a:pt x="1158" y="77"/>
                  </a:lnTo>
                  <a:lnTo>
                    <a:pt x="1136" y="62"/>
                  </a:lnTo>
                  <a:lnTo>
                    <a:pt x="1113" y="48"/>
                  </a:lnTo>
                  <a:lnTo>
                    <a:pt x="1090" y="35"/>
                  </a:lnTo>
                  <a:lnTo>
                    <a:pt x="1066" y="23"/>
                  </a:lnTo>
                  <a:lnTo>
                    <a:pt x="1041" y="11"/>
                  </a:lnTo>
                  <a:lnTo>
                    <a:pt x="1016" y="0"/>
                  </a:lnTo>
                  <a:lnTo>
                    <a:pt x="986" y="5"/>
                  </a:lnTo>
                  <a:lnTo>
                    <a:pt x="956" y="11"/>
                  </a:lnTo>
                  <a:lnTo>
                    <a:pt x="926" y="18"/>
                  </a:lnTo>
                  <a:lnTo>
                    <a:pt x="896" y="25"/>
                  </a:lnTo>
                  <a:lnTo>
                    <a:pt x="867" y="32"/>
                  </a:lnTo>
                  <a:lnTo>
                    <a:pt x="837" y="41"/>
                  </a:lnTo>
                  <a:lnTo>
                    <a:pt x="807" y="50"/>
                  </a:lnTo>
                  <a:lnTo>
                    <a:pt x="779" y="60"/>
                  </a:lnTo>
                  <a:lnTo>
                    <a:pt x="810" y="63"/>
                  </a:lnTo>
                  <a:lnTo>
                    <a:pt x="839" y="67"/>
                  </a:lnTo>
                  <a:lnTo>
                    <a:pt x="869" y="73"/>
                  </a:lnTo>
                  <a:lnTo>
                    <a:pt x="898" y="80"/>
                  </a:lnTo>
                  <a:lnTo>
                    <a:pt x="926" y="88"/>
                  </a:lnTo>
                  <a:lnTo>
                    <a:pt x="953" y="98"/>
                  </a:lnTo>
                  <a:lnTo>
                    <a:pt x="981" y="108"/>
                  </a:lnTo>
                  <a:lnTo>
                    <a:pt x="1007" y="120"/>
                  </a:lnTo>
                  <a:lnTo>
                    <a:pt x="1033" y="133"/>
                  </a:lnTo>
                  <a:lnTo>
                    <a:pt x="1058" y="147"/>
                  </a:lnTo>
                  <a:lnTo>
                    <a:pt x="1083" y="163"/>
                  </a:lnTo>
                  <a:lnTo>
                    <a:pt x="1106" y="179"/>
                  </a:lnTo>
                  <a:lnTo>
                    <a:pt x="1129" y="197"/>
                  </a:lnTo>
                  <a:lnTo>
                    <a:pt x="1150" y="216"/>
                  </a:lnTo>
                  <a:lnTo>
                    <a:pt x="1172" y="235"/>
                  </a:lnTo>
                  <a:lnTo>
                    <a:pt x="1192" y="255"/>
                  </a:lnTo>
                  <a:lnTo>
                    <a:pt x="1211" y="277"/>
                  </a:lnTo>
                  <a:lnTo>
                    <a:pt x="1230" y="299"/>
                  </a:lnTo>
                  <a:lnTo>
                    <a:pt x="1246" y="323"/>
                  </a:lnTo>
                  <a:lnTo>
                    <a:pt x="1263" y="347"/>
                  </a:lnTo>
                  <a:lnTo>
                    <a:pt x="1277" y="372"/>
                  </a:lnTo>
                  <a:lnTo>
                    <a:pt x="1291" y="397"/>
                  </a:lnTo>
                  <a:lnTo>
                    <a:pt x="1304" y="423"/>
                  </a:lnTo>
                  <a:lnTo>
                    <a:pt x="1316" y="450"/>
                  </a:lnTo>
                  <a:lnTo>
                    <a:pt x="1326" y="477"/>
                  </a:lnTo>
                  <a:lnTo>
                    <a:pt x="1335" y="505"/>
                  </a:lnTo>
                  <a:lnTo>
                    <a:pt x="1342" y="533"/>
                  </a:lnTo>
                  <a:lnTo>
                    <a:pt x="1349" y="563"/>
                  </a:lnTo>
                  <a:lnTo>
                    <a:pt x="1354" y="592"/>
                  </a:lnTo>
                  <a:lnTo>
                    <a:pt x="1358" y="622"/>
                  </a:lnTo>
                  <a:lnTo>
                    <a:pt x="1360" y="653"/>
                  </a:lnTo>
                  <a:lnTo>
                    <a:pt x="1361" y="684"/>
                  </a:lnTo>
                  <a:lnTo>
                    <a:pt x="1360" y="716"/>
                  </a:lnTo>
                  <a:lnTo>
                    <a:pt x="1358" y="747"/>
                  </a:lnTo>
                  <a:lnTo>
                    <a:pt x="1354" y="779"/>
                  </a:lnTo>
                  <a:lnTo>
                    <a:pt x="1348" y="810"/>
                  </a:lnTo>
                  <a:lnTo>
                    <a:pt x="1341" y="839"/>
                  </a:lnTo>
                  <a:lnTo>
                    <a:pt x="1333" y="869"/>
                  </a:lnTo>
                  <a:lnTo>
                    <a:pt x="1323" y="899"/>
                  </a:lnTo>
                  <a:lnTo>
                    <a:pt x="1311" y="927"/>
                  </a:lnTo>
                  <a:lnTo>
                    <a:pt x="1300" y="954"/>
                  </a:lnTo>
                  <a:lnTo>
                    <a:pt x="1285" y="982"/>
                  </a:lnTo>
                  <a:lnTo>
                    <a:pt x="1270" y="1008"/>
                  </a:lnTo>
                  <a:lnTo>
                    <a:pt x="1255" y="1033"/>
                  </a:lnTo>
                  <a:lnTo>
                    <a:pt x="1237" y="1058"/>
                  </a:lnTo>
                  <a:lnTo>
                    <a:pt x="1218" y="1081"/>
                  </a:lnTo>
                  <a:lnTo>
                    <a:pt x="1199" y="1104"/>
                  </a:lnTo>
                  <a:lnTo>
                    <a:pt x="1177" y="1125"/>
                  </a:lnTo>
                  <a:lnTo>
                    <a:pt x="1156" y="1145"/>
                  </a:lnTo>
                  <a:lnTo>
                    <a:pt x="1134" y="1166"/>
                  </a:lnTo>
                  <a:lnTo>
                    <a:pt x="1110" y="1185"/>
                  </a:lnTo>
                  <a:lnTo>
                    <a:pt x="1085" y="1201"/>
                  </a:lnTo>
                  <a:lnTo>
                    <a:pt x="1060" y="1218"/>
                  </a:lnTo>
                  <a:lnTo>
                    <a:pt x="1034" y="1233"/>
                  </a:lnTo>
                  <a:lnTo>
                    <a:pt x="1007" y="1246"/>
                  </a:lnTo>
                  <a:lnTo>
                    <a:pt x="979" y="1259"/>
                  </a:lnTo>
                  <a:lnTo>
                    <a:pt x="951" y="1270"/>
                  </a:lnTo>
                  <a:lnTo>
                    <a:pt x="922" y="1281"/>
                  </a:lnTo>
                  <a:lnTo>
                    <a:pt x="893" y="1289"/>
                  </a:lnTo>
                  <a:lnTo>
                    <a:pt x="862" y="1296"/>
                  </a:lnTo>
                  <a:lnTo>
                    <a:pt x="831" y="1301"/>
                  </a:lnTo>
                  <a:lnTo>
                    <a:pt x="800" y="1306"/>
                  </a:lnTo>
                  <a:lnTo>
                    <a:pt x="768" y="1308"/>
                  </a:lnTo>
                  <a:lnTo>
                    <a:pt x="736" y="1308"/>
                  </a:lnTo>
                  <a:lnTo>
                    <a:pt x="704" y="1308"/>
                  </a:lnTo>
                  <a:lnTo>
                    <a:pt x="672" y="1306"/>
                  </a:lnTo>
                  <a:lnTo>
                    <a:pt x="641" y="1301"/>
                  </a:lnTo>
                  <a:lnTo>
                    <a:pt x="611" y="1296"/>
                  </a:lnTo>
                  <a:lnTo>
                    <a:pt x="580" y="1289"/>
                  </a:lnTo>
                  <a:lnTo>
                    <a:pt x="551" y="1281"/>
                  </a:lnTo>
                  <a:lnTo>
                    <a:pt x="522" y="1270"/>
                  </a:lnTo>
                  <a:lnTo>
                    <a:pt x="493" y="1259"/>
                  </a:lnTo>
                  <a:lnTo>
                    <a:pt x="466" y="1246"/>
                  </a:lnTo>
                  <a:lnTo>
                    <a:pt x="439" y="1233"/>
                  </a:lnTo>
                  <a:lnTo>
                    <a:pt x="412" y="1218"/>
                  </a:lnTo>
                  <a:lnTo>
                    <a:pt x="388" y="1201"/>
                  </a:lnTo>
                  <a:lnTo>
                    <a:pt x="363" y="1185"/>
                  </a:lnTo>
                  <a:lnTo>
                    <a:pt x="339" y="1166"/>
                  </a:lnTo>
                  <a:lnTo>
                    <a:pt x="316" y="1145"/>
                  </a:lnTo>
                  <a:lnTo>
                    <a:pt x="295" y="1125"/>
                  </a:lnTo>
                  <a:lnTo>
                    <a:pt x="274" y="1104"/>
                  </a:lnTo>
                  <a:lnTo>
                    <a:pt x="255" y="1081"/>
                  </a:lnTo>
                  <a:lnTo>
                    <a:pt x="236" y="1058"/>
                  </a:lnTo>
                  <a:lnTo>
                    <a:pt x="218" y="1033"/>
                  </a:lnTo>
                  <a:lnTo>
                    <a:pt x="203" y="1008"/>
                  </a:lnTo>
                  <a:lnTo>
                    <a:pt x="187" y="982"/>
                  </a:lnTo>
                  <a:lnTo>
                    <a:pt x="173" y="954"/>
                  </a:lnTo>
                  <a:lnTo>
                    <a:pt x="161" y="927"/>
                  </a:lnTo>
                  <a:lnTo>
                    <a:pt x="149" y="899"/>
                  </a:lnTo>
                  <a:lnTo>
                    <a:pt x="140" y="869"/>
                  </a:lnTo>
                  <a:lnTo>
                    <a:pt x="131" y="839"/>
                  </a:lnTo>
                  <a:lnTo>
                    <a:pt x="124" y="810"/>
                  </a:lnTo>
                  <a:lnTo>
                    <a:pt x="120" y="779"/>
                  </a:lnTo>
                  <a:lnTo>
                    <a:pt x="115" y="747"/>
                  </a:lnTo>
                  <a:lnTo>
                    <a:pt x="112" y="716"/>
                  </a:lnTo>
                  <a:lnTo>
                    <a:pt x="112" y="684"/>
                  </a:lnTo>
                  <a:lnTo>
                    <a:pt x="112" y="664"/>
                  </a:lnTo>
                  <a:lnTo>
                    <a:pt x="114" y="643"/>
                  </a:lnTo>
                  <a:lnTo>
                    <a:pt x="115" y="623"/>
                  </a:lnTo>
                  <a:lnTo>
                    <a:pt x="117" y="604"/>
                  </a:lnTo>
                  <a:lnTo>
                    <a:pt x="120" y="584"/>
                  </a:lnTo>
                  <a:lnTo>
                    <a:pt x="123" y="565"/>
                  </a:lnTo>
                  <a:lnTo>
                    <a:pt x="127" y="546"/>
                  </a:lnTo>
                  <a:lnTo>
                    <a:pt x="131" y="527"/>
                  </a:lnTo>
                  <a:lnTo>
                    <a:pt x="114" y="552"/>
                  </a:lnTo>
                  <a:lnTo>
                    <a:pt x="96" y="576"/>
                  </a:lnTo>
                  <a:lnTo>
                    <a:pt x="78" y="601"/>
                  </a:lnTo>
                  <a:lnTo>
                    <a:pt x="61" y="627"/>
                  </a:lnTo>
                  <a:lnTo>
                    <a:pt x="45" y="653"/>
                  </a:lnTo>
                  <a:lnTo>
                    <a:pt x="29" y="679"/>
                  </a:lnTo>
                  <a:lnTo>
                    <a:pt x="14" y="705"/>
                  </a:lnTo>
                  <a:lnTo>
                    <a:pt x="0" y="732"/>
                  </a:lnTo>
                  <a:lnTo>
                    <a:pt x="3" y="768"/>
                  </a:lnTo>
                  <a:lnTo>
                    <a:pt x="8" y="804"/>
                  </a:lnTo>
                  <a:lnTo>
                    <a:pt x="15" y="838"/>
                  </a:lnTo>
                  <a:lnTo>
                    <a:pt x="22" y="872"/>
                  </a:lnTo>
                  <a:lnTo>
                    <a:pt x="33" y="906"/>
                  </a:lnTo>
                  <a:lnTo>
                    <a:pt x="44" y="939"/>
                  </a:lnTo>
                  <a:lnTo>
                    <a:pt x="57" y="971"/>
                  </a:lnTo>
                  <a:lnTo>
                    <a:pt x="71" y="1002"/>
                  </a:lnTo>
                  <a:lnTo>
                    <a:pt x="86" y="1033"/>
                  </a:lnTo>
                  <a:lnTo>
                    <a:pt x="103" y="1062"/>
                  </a:lnTo>
                  <a:lnTo>
                    <a:pt x="121" y="1092"/>
                  </a:lnTo>
                  <a:lnTo>
                    <a:pt x="141" y="1119"/>
                  </a:lnTo>
                  <a:lnTo>
                    <a:pt x="161" y="1147"/>
                  </a:lnTo>
                  <a:lnTo>
                    <a:pt x="184" y="1173"/>
                  </a:lnTo>
                  <a:lnTo>
                    <a:pt x="206" y="1198"/>
                  </a:lnTo>
                  <a:lnTo>
                    <a:pt x="231" y="1221"/>
                  </a:lnTo>
                  <a:lnTo>
                    <a:pt x="256" y="1244"/>
                  </a:lnTo>
                  <a:lnTo>
                    <a:pt x="282" y="1265"/>
                  </a:lnTo>
                  <a:lnTo>
                    <a:pt x="309" y="1287"/>
                  </a:lnTo>
                  <a:lnTo>
                    <a:pt x="338" y="1306"/>
                  </a:lnTo>
                  <a:lnTo>
                    <a:pt x="367" y="1323"/>
                  </a:lnTo>
                  <a:lnTo>
                    <a:pt x="397" y="1340"/>
                  </a:lnTo>
                  <a:lnTo>
                    <a:pt x="428" y="1354"/>
                  </a:lnTo>
                  <a:lnTo>
                    <a:pt x="460" y="1368"/>
                  </a:lnTo>
                  <a:lnTo>
                    <a:pt x="492" y="1380"/>
                  </a:lnTo>
                  <a:lnTo>
                    <a:pt x="525" y="1391"/>
                  </a:lnTo>
                  <a:lnTo>
                    <a:pt x="560" y="1401"/>
                  </a:lnTo>
                  <a:lnTo>
                    <a:pt x="594" y="1408"/>
                  </a:lnTo>
                  <a:lnTo>
                    <a:pt x="628" y="1414"/>
                  </a:lnTo>
                  <a:lnTo>
                    <a:pt x="664" y="1418"/>
                  </a:lnTo>
                  <a:lnTo>
                    <a:pt x="699" y="1421"/>
                  </a:lnTo>
                  <a:lnTo>
                    <a:pt x="736" y="1422"/>
                  </a:lnTo>
                  <a:lnTo>
                    <a:pt x="774" y="1421"/>
                  </a:lnTo>
                  <a:lnTo>
                    <a:pt x="812" y="1418"/>
                  </a:lnTo>
                  <a:lnTo>
                    <a:pt x="849" y="1414"/>
                  </a:lnTo>
                  <a:lnTo>
                    <a:pt x="886" y="1406"/>
                  </a:lnTo>
                  <a:lnTo>
                    <a:pt x="921" y="1398"/>
                  </a:lnTo>
                  <a:lnTo>
                    <a:pt x="956" y="1389"/>
                  </a:lnTo>
                  <a:lnTo>
                    <a:pt x="990" y="1377"/>
                  </a:lnTo>
                  <a:lnTo>
                    <a:pt x="1023" y="1364"/>
                  </a:lnTo>
                  <a:lnTo>
                    <a:pt x="1056" y="1350"/>
                  </a:lnTo>
                  <a:lnTo>
                    <a:pt x="1088" y="1333"/>
                  </a:lnTo>
                  <a:lnTo>
                    <a:pt x="1119" y="1315"/>
                  </a:lnTo>
                  <a:lnTo>
                    <a:pt x="1149" y="1296"/>
                  </a:lnTo>
                  <a:lnTo>
                    <a:pt x="1177" y="1275"/>
                  </a:lnTo>
                  <a:lnTo>
                    <a:pt x="1206" y="1253"/>
                  </a:lnTo>
                  <a:lnTo>
                    <a:pt x="1232" y="1230"/>
                  </a:lnTo>
                  <a:lnTo>
                    <a:pt x="1258" y="1206"/>
                  </a:lnTo>
                  <a:lnTo>
                    <a:pt x="1283" y="1180"/>
                  </a:lnTo>
                  <a:lnTo>
                    <a:pt x="1306" y="1153"/>
                  </a:lnTo>
                  <a:lnTo>
                    <a:pt x="1328" y="1125"/>
                  </a:lnTo>
                  <a:lnTo>
                    <a:pt x="1348" y="1097"/>
                  </a:lnTo>
                  <a:lnTo>
                    <a:pt x="1367" y="1066"/>
                  </a:lnTo>
                  <a:lnTo>
                    <a:pt x="1385" y="1035"/>
                  </a:lnTo>
                  <a:lnTo>
                    <a:pt x="1402" y="1003"/>
                  </a:lnTo>
                  <a:lnTo>
                    <a:pt x="1416" y="971"/>
                  </a:lnTo>
                  <a:lnTo>
                    <a:pt x="1430" y="938"/>
                  </a:lnTo>
                  <a:lnTo>
                    <a:pt x="1441" y="903"/>
                  </a:lnTo>
                  <a:lnTo>
                    <a:pt x="1451" y="868"/>
                  </a:lnTo>
                  <a:lnTo>
                    <a:pt x="1460" y="832"/>
                  </a:lnTo>
                  <a:lnTo>
                    <a:pt x="1466" y="795"/>
                  </a:lnTo>
                  <a:lnTo>
                    <a:pt x="1470" y="759"/>
                  </a:lnTo>
                  <a:lnTo>
                    <a:pt x="1474" y="722"/>
                  </a:lnTo>
                  <a:lnTo>
                    <a:pt x="1474" y="684"/>
                  </a:lnTo>
                  <a:close/>
                </a:path>
              </a:pathLst>
            </a:custGeom>
            <a:solidFill>
              <a:srgbClr val="B7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2" name="Freeform 89">
              <a:extLst>
                <a:ext uri="{FF2B5EF4-FFF2-40B4-BE49-F238E27FC236}">
                  <a16:creationId xmlns:a16="http://schemas.microsoft.com/office/drawing/2014/main" id="{9FB5D37A-17C7-4D6B-A94B-E6E364B1E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" y="2665"/>
              <a:ext cx="341" cy="335"/>
            </a:xfrm>
            <a:custGeom>
              <a:avLst/>
              <a:gdLst>
                <a:gd name="T0" fmla="*/ 0 w 1363"/>
                <a:gd name="T1" fmla="*/ 0 h 1342"/>
                <a:gd name="T2" fmla="*/ 0 w 1363"/>
                <a:gd name="T3" fmla="*/ 0 h 1342"/>
                <a:gd name="T4" fmla="*/ 0 w 1363"/>
                <a:gd name="T5" fmla="*/ 0 h 1342"/>
                <a:gd name="T6" fmla="*/ 0 w 1363"/>
                <a:gd name="T7" fmla="*/ 0 h 1342"/>
                <a:gd name="T8" fmla="*/ 0 w 1363"/>
                <a:gd name="T9" fmla="*/ 0 h 1342"/>
                <a:gd name="T10" fmla="*/ 0 w 1363"/>
                <a:gd name="T11" fmla="*/ 0 h 1342"/>
                <a:gd name="T12" fmla="*/ 0 w 1363"/>
                <a:gd name="T13" fmla="*/ 0 h 1342"/>
                <a:gd name="T14" fmla="*/ 0 w 1363"/>
                <a:gd name="T15" fmla="*/ 0 h 1342"/>
                <a:gd name="T16" fmla="*/ 0 w 1363"/>
                <a:gd name="T17" fmla="*/ 0 h 1342"/>
                <a:gd name="T18" fmla="*/ 0 w 1363"/>
                <a:gd name="T19" fmla="*/ 0 h 1342"/>
                <a:gd name="T20" fmla="*/ 0 w 1363"/>
                <a:gd name="T21" fmla="*/ 0 h 1342"/>
                <a:gd name="T22" fmla="*/ 0 w 1363"/>
                <a:gd name="T23" fmla="*/ 0 h 1342"/>
                <a:gd name="T24" fmla="*/ 0 w 1363"/>
                <a:gd name="T25" fmla="*/ 0 h 1342"/>
                <a:gd name="T26" fmla="*/ 0 w 1363"/>
                <a:gd name="T27" fmla="*/ 0 h 1342"/>
                <a:gd name="T28" fmla="*/ 0 w 1363"/>
                <a:gd name="T29" fmla="*/ 0 h 1342"/>
                <a:gd name="T30" fmla="*/ 0 w 1363"/>
                <a:gd name="T31" fmla="*/ 0 h 1342"/>
                <a:gd name="T32" fmla="*/ 0 w 1363"/>
                <a:gd name="T33" fmla="*/ 0 h 1342"/>
                <a:gd name="T34" fmla="*/ 0 w 1363"/>
                <a:gd name="T35" fmla="*/ 0 h 1342"/>
                <a:gd name="T36" fmla="*/ 0 w 1363"/>
                <a:gd name="T37" fmla="*/ 0 h 1342"/>
                <a:gd name="T38" fmla="*/ 0 w 1363"/>
                <a:gd name="T39" fmla="*/ 0 h 1342"/>
                <a:gd name="T40" fmla="*/ 0 w 1363"/>
                <a:gd name="T41" fmla="*/ 0 h 1342"/>
                <a:gd name="T42" fmla="*/ 0 w 1363"/>
                <a:gd name="T43" fmla="*/ 0 h 1342"/>
                <a:gd name="T44" fmla="*/ 0 w 1363"/>
                <a:gd name="T45" fmla="*/ 0 h 1342"/>
                <a:gd name="T46" fmla="*/ 0 w 1363"/>
                <a:gd name="T47" fmla="*/ 0 h 1342"/>
                <a:gd name="T48" fmla="*/ 0 w 1363"/>
                <a:gd name="T49" fmla="*/ 0 h 1342"/>
                <a:gd name="T50" fmla="*/ 0 w 1363"/>
                <a:gd name="T51" fmla="*/ 0 h 1342"/>
                <a:gd name="T52" fmla="*/ 0 w 1363"/>
                <a:gd name="T53" fmla="*/ 0 h 1342"/>
                <a:gd name="T54" fmla="*/ 0 w 1363"/>
                <a:gd name="T55" fmla="*/ 0 h 1342"/>
                <a:gd name="T56" fmla="*/ 0 w 1363"/>
                <a:gd name="T57" fmla="*/ 0 h 1342"/>
                <a:gd name="T58" fmla="*/ 0 w 1363"/>
                <a:gd name="T59" fmla="*/ 0 h 1342"/>
                <a:gd name="T60" fmla="*/ 0 w 1363"/>
                <a:gd name="T61" fmla="*/ 0 h 1342"/>
                <a:gd name="T62" fmla="*/ 0 w 1363"/>
                <a:gd name="T63" fmla="*/ 0 h 1342"/>
                <a:gd name="T64" fmla="*/ 0 w 1363"/>
                <a:gd name="T65" fmla="*/ 0 h 1342"/>
                <a:gd name="T66" fmla="*/ 0 w 1363"/>
                <a:gd name="T67" fmla="*/ 0 h 1342"/>
                <a:gd name="T68" fmla="*/ 0 w 1363"/>
                <a:gd name="T69" fmla="*/ 0 h 1342"/>
                <a:gd name="T70" fmla="*/ 0 w 1363"/>
                <a:gd name="T71" fmla="*/ 0 h 1342"/>
                <a:gd name="T72" fmla="*/ 0 w 1363"/>
                <a:gd name="T73" fmla="*/ 0 h 1342"/>
                <a:gd name="T74" fmla="*/ 0 w 1363"/>
                <a:gd name="T75" fmla="*/ 0 h 1342"/>
                <a:gd name="T76" fmla="*/ 0 w 1363"/>
                <a:gd name="T77" fmla="*/ 0 h 1342"/>
                <a:gd name="T78" fmla="*/ 0 w 1363"/>
                <a:gd name="T79" fmla="*/ 0 h 1342"/>
                <a:gd name="T80" fmla="*/ 0 w 1363"/>
                <a:gd name="T81" fmla="*/ 0 h 1342"/>
                <a:gd name="T82" fmla="*/ 0 w 1363"/>
                <a:gd name="T83" fmla="*/ 0 h 1342"/>
                <a:gd name="T84" fmla="*/ 0 w 1363"/>
                <a:gd name="T85" fmla="*/ 0 h 1342"/>
                <a:gd name="T86" fmla="*/ 0 w 1363"/>
                <a:gd name="T87" fmla="*/ 0 h 1342"/>
                <a:gd name="T88" fmla="*/ 0 w 1363"/>
                <a:gd name="T89" fmla="*/ 0 h 1342"/>
                <a:gd name="T90" fmla="*/ 0 w 1363"/>
                <a:gd name="T91" fmla="*/ 0 h 1342"/>
                <a:gd name="T92" fmla="*/ 0 w 1363"/>
                <a:gd name="T93" fmla="*/ 0 h 1342"/>
                <a:gd name="T94" fmla="*/ 0 w 1363"/>
                <a:gd name="T95" fmla="*/ 0 h 1342"/>
                <a:gd name="T96" fmla="*/ 0 w 1363"/>
                <a:gd name="T97" fmla="*/ 0 h 1342"/>
                <a:gd name="T98" fmla="*/ 0 w 1363"/>
                <a:gd name="T99" fmla="*/ 0 h 1342"/>
                <a:gd name="T100" fmla="*/ 0 w 1363"/>
                <a:gd name="T101" fmla="*/ 0 h 1342"/>
                <a:gd name="T102" fmla="*/ 0 w 1363"/>
                <a:gd name="T103" fmla="*/ 0 h 1342"/>
                <a:gd name="T104" fmla="*/ 0 w 1363"/>
                <a:gd name="T105" fmla="*/ 0 h 1342"/>
                <a:gd name="T106" fmla="*/ 0 w 1363"/>
                <a:gd name="T107" fmla="*/ 0 h 1342"/>
                <a:gd name="T108" fmla="*/ 0 w 1363"/>
                <a:gd name="T109" fmla="*/ 0 h 1342"/>
                <a:gd name="T110" fmla="*/ 0 w 1363"/>
                <a:gd name="T111" fmla="*/ 0 h 1342"/>
                <a:gd name="T112" fmla="*/ 0 w 1363"/>
                <a:gd name="T113" fmla="*/ 0 h 1342"/>
                <a:gd name="T114" fmla="*/ 0 w 1363"/>
                <a:gd name="T115" fmla="*/ 0 h 1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3"/>
                <a:gd name="T175" fmla="*/ 0 h 1342"/>
                <a:gd name="T176" fmla="*/ 1363 w 1363"/>
                <a:gd name="T177" fmla="*/ 1342 h 134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3" h="1342">
                  <a:moveTo>
                    <a:pt x="1363" y="661"/>
                  </a:moveTo>
                  <a:lnTo>
                    <a:pt x="1362" y="631"/>
                  </a:lnTo>
                  <a:lnTo>
                    <a:pt x="1360" y="601"/>
                  </a:lnTo>
                  <a:lnTo>
                    <a:pt x="1357" y="572"/>
                  </a:lnTo>
                  <a:lnTo>
                    <a:pt x="1353" y="543"/>
                  </a:lnTo>
                  <a:lnTo>
                    <a:pt x="1348" y="516"/>
                  </a:lnTo>
                  <a:lnTo>
                    <a:pt x="1341" y="488"/>
                  </a:lnTo>
                  <a:lnTo>
                    <a:pt x="1332" y="460"/>
                  </a:lnTo>
                  <a:lnTo>
                    <a:pt x="1324" y="433"/>
                  </a:lnTo>
                  <a:lnTo>
                    <a:pt x="1315" y="407"/>
                  </a:lnTo>
                  <a:lnTo>
                    <a:pt x="1303" y="381"/>
                  </a:lnTo>
                  <a:lnTo>
                    <a:pt x="1291" y="356"/>
                  </a:lnTo>
                  <a:lnTo>
                    <a:pt x="1278" y="331"/>
                  </a:lnTo>
                  <a:lnTo>
                    <a:pt x="1264" y="307"/>
                  </a:lnTo>
                  <a:lnTo>
                    <a:pt x="1249" y="283"/>
                  </a:lnTo>
                  <a:lnTo>
                    <a:pt x="1234" y="261"/>
                  </a:lnTo>
                  <a:lnTo>
                    <a:pt x="1217" y="238"/>
                  </a:lnTo>
                  <a:lnTo>
                    <a:pt x="1200" y="217"/>
                  </a:lnTo>
                  <a:lnTo>
                    <a:pt x="1181" y="197"/>
                  </a:lnTo>
                  <a:lnTo>
                    <a:pt x="1162" y="177"/>
                  </a:lnTo>
                  <a:lnTo>
                    <a:pt x="1141" y="158"/>
                  </a:lnTo>
                  <a:lnTo>
                    <a:pt x="1121" y="140"/>
                  </a:lnTo>
                  <a:lnTo>
                    <a:pt x="1100" y="122"/>
                  </a:lnTo>
                  <a:lnTo>
                    <a:pt x="1077" y="105"/>
                  </a:lnTo>
                  <a:lnTo>
                    <a:pt x="1055" y="90"/>
                  </a:lnTo>
                  <a:lnTo>
                    <a:pt x="1031" y="75"/>
                  </a:lnTo>
                  <a:lnTo>
                    <a:pt x="1006" y="61"/>
                  </a:lnTo>
                  <a:lnTo>
                    <a:pt x="981" y="48"/>
                  </a:lnTo>
                  <a:lnTo>
                    <a:pt x="956" y="37"/>
                  </a:lnTo>
                  <a:lnTo>
                    <a:pt x="930" y="26"/>
                  </a:lnTo>
                  <a:lnTo>
                    <a:pt x="904" y="16"/>
                  </a:lnTo>
                  <a:lnTo>
                    <a:pt x="877" y="7"/>
                  </a:lnTo>
                  <a:lnTo>
                    <a:pt x="850" y="0"/>
                  </a:lnTo>
                  <a:lnTo>
                    <a:pt x="813" y="9"/>
                  </a:lnTo>
                  <a:lnTo>
                    <a:pt x="776" y="20"/>
                  </a:lnTo>
                  <a:lnTo>
                    <a:pt x="739" y="32"/>
                  </a:lnTo>
                  <a:lnTo>
                    <a:pt x="703" y="45"/>
                  </a:lnTo>
                  <a:lnTo>
                    <a:pt x="667" y="58"/>
                  </a:lnTo>
                  <a:lnTo>
                    <a:pt x="633" y="72"/>
                  </a:lnTo>
                  <a:lnTo>
                    <a:pt x="598" y="88"/>
                  </a:lnTo>
                  <a:lnTo>
                    <a:pt x="564" y="104"/>
                  </a:lnTo>
                  <a:lnTo>
                    <a:pt x="592" y="99"/>
                  </a:lnTo>
                  <a:lnTo>
                    <a:pt x="622" y="96"/>
                  </a:lnTo>
                  <a:lnTo>
                    <a:pt x="652" y="94"/>
                  </a:lnTo>
                  <a:lnTo>
                    <a:pt x="681" y="92"/>
                  </a:lnTo>
                  <a:lnTo>
                    <a:pt x="711" y="94"/>
                  </a:lnTo>
                  <a:lnTo>
                    <a:pt x="739" y="95"/>
                  </a:lnTo>
                  <a:lnTo>
                    <a:pt x="768" y="98"/>
                  </a:lnTo>
                  <a:lnTo>
                    <a:pt x="796" y="104"/>
                  </a:lnTo>
                  <a:lnTo>
                    <a:pt x="824" y="110"/>
                  </a:lnTo>
                  <a:lnTo>
                    <a:pt x="850" y="117"/>
                  </a:lnTo>
                  <a:lnTo>
                    <a:pt x="877" y="127"/>
                  </a:lnTo>
                  <a:lnTo>
                    <a:pt x="902" y="137"/>
                  </a:lnTo>
                  <a:lnTo>
                    <a:pt x="928" y="148"/>
                  </a:lnTo>
                  <a:lnTo>
                    <a:pt x="952" y="161"/>
                  </a:lnTo>
                  <a:lnTo>
                    <a:pt x="975" y="174"/>
                  </a:lnTo>
                  <a:lnTo>
                    <a:pt x="999" y="190"/>
                  </a:lnTo>
                  <a:lnTo>
                    <a:pt x="1020" y="205"/>
                  </a:lnTo>
                  <a:lnTo>
                    <a:pt x="1043" y="222"/>
                  </a:lnTo>
                  <a:lnTo>
                    <a:pt x="1063" y="239"/>
                  </a:lnTo>
                  <a:lnTo>
                    <a:pt x="1083" y="258"/>
                  </a:lnTo>
                  <a:lnTo>
                    <a:pt x="1101" y="279"/>
                  </a:lnTo>
                  <a:lnTo>
                    <a:pt x="1119" y="299"/>
                  </a:lnTo>
                  <a:lnTo>
                    <a:pt x="1137" y="320"/>
                  </a:lnTo>
                  <a:lnTo>
                    <a:pt x="1152" y="343"/>
                  </a:lnTo>
                  <a:lnTo>
                    <a:pt x="1166" y="365"/>
                  </a:lnTo>
                  <a:lnTo>
                    <a:pt x="1181" y="389"/>
                  </a:lnTo>
                  <a:lnTo>
                    <a:pt x="1194" y="414"/>
                  </a:lnTo>
                  <a:lnTo>
                    <a:pt x="1204" y="439"/>
                  </a:lnTo>
                  <a:lnTo>
                    <a:pt x="1215" y="465"/>
                  </a:lnTo>
                  <a:lnTo>
                    <a:pt x="1223" y="491"/>
                  </a:lnTo>
                  <a:lnTo>
                    <a:pt x="1232" y="518"/>
                  </a:lnTo>
                  <a:lnTo>
                    <a:pt x="1237" y="546"/>
                  </a:lnTo>
                  <a:lnTo>
                    <a:pt x="1242" y="574"/>
                  </a:lnTo>
                  <a:lnTo>
                    <a:pt x="1246" y="603"/>
                  </a:lnTo>
                  <a:lnTo>
                    <a:pt x="1248" y="631"/>
                  </a:lnTo>
                  <a:lnTo>
                    <a:pt x="1249" y="661"/>
                  </a:lnTo>
                  <a:lnTo>
                    <a:pt x="1248" y="689"/>
                  </a:lnTo>
                  <a:lnTo>
                    <a:pt x="1246" y="719"/>
                  </a:lnTo>
                  <a:lnTo>
                    <a:pt x="1242" y="747"/>
                  </a:lnTo>
                  <a:lnTo>
                    <a:pt x="1237" y="775"/>
                  </a:lnTo>
                  <a:lnTo>
                    <a:pt x="1232" y="802"/>
                  </a:lnTo>
                  <a:lnTo>
                    <a:pt x="1223" y="829"/>
                  </a:lnTo>
                  <a:lnTo>
                    <a:pt x="1215" y="855"/>
                  </a:lnTo>
                  <a:lnTo>
                    <a:pt x="1204" y="881"/>
                  </a:lnTo>
                  <a:lnTo>
                    <a:pt x="1194" y="906"/>
                  </a:lnTo>
                  <a:lnTo>
                    <a:pt x="1181" y="931"/>
                  </a:lnTo>
                  <a:lnTo>
                    <a:pt x="1166" y="955"/>
                  </a:lnTo>
                  <a:lnTo>
                    <a:pt x="1152" y="978"/>
                  </a:lnTo>
                  <a:lnTo>
                    <a:pt x="1137" y="1000"/>
                  </a:lnTo>
                  <a:lnTo>
                    <a:pt x="1119" y="1022"/>
                  </a:lnTo>
                  <a:lnTo>
                    <a:pt x="1101" y="1043"/>
                  </a:lnTo>
                  <a:lnTo>
                    <a:pt x="1083" y="1062"/>
                  </a:lnTo>
                  <a:lnTo>
                    <a:pt x="1063" y="1081"/>
                  </a:lnTo>
                  <a:lnTo>
                    <a:pt x="1043" y="1099"/>
                  </a:lnTo>
                  <a:lnTo>
                    <a:pt x="1020" y="1115"/>
                  </a:lnTo>
                  <a:lnTo>
                    <a:pt x="999" y="1132"/>
                  </a:lnTo>
                  <a:lnTo>
                    <a:pt x="975" y="1146"/>
                  </a:lnTo>
                  <a:lnTo>
                    <a:pt x="952" y="1160"/>
                  </a:lnTo>
                  <a:lnTo>
                    <a:pt x="928" y="1172"/>
                  </a:lnTo>
                  <a:lnTo>
                    <a:pt x="902" y="1184"/>
                  </a:lnTo>
                  <a:lnTo>
                    <a:pt x="877" y="1194"/>
                  </a:lnTo>
                  <a:lnTo>
                    <a:pt x="850" y="1203"/>
                  </a:lnTo>
                  <a:lnTo>
                    <a:pt x="824" y="1210"/>
                  </a:lnTo>
                  <a:lnTo>
                    <a:pt x="796" y="1217"/>
                  </a:lnTo>
                  <a:lnTo>
                    <a:pt x="768" y="1222"/>
                  </a:lnTo>
                  <a:lnTo>
                    <a:pt x="739" y="1226"/>
                  </a:lnTo>
                  <a:lnTo>
                    <a:pt x="711" y="1228"/>
                  </a:lnTo>
                  <a:lnTo>
                    <a:pt x="681" y="1228"/>
                  </a:lnTo>
                  <a:lnTo>
                    <a:pt x="652" y="1228"/>
                  </a:lnTo>
                  <a:lnTo>
                    <a:pt x="623" y="1226"/>
                  </a:lnTo>
                  <a:lnTo>
                    <a:pt x="595" y="1222"/>
                  </a:lnTo>
                  <a:lnTo>
                    <a:pt x="567" y="1217"/>
                  </a:lnTo>
                  <a:lnTo>
                    <a:pt x="539" y="1210"/>
                  </a:lnTo>
                  <a:lnTo>
                    <a:pt x="513" y="1203"/>
                  </a:lnTo>
                  <a:lnTo>
                    <a:pt x="486" y="1194"/>
                  </a:lnTo>
                  <a:lnTo>
                    <a:pt x="461" y="1184"/>
                  </a:lnTo>
                  <a:lnTo>
                    <a:pt x="436" y="1172"/>
                  </a:lnTo>
                  <a:lnTo>
                    <a:pt x="411" y="1160"/>
                  </a:lnTo>
                  <a:lnTo>
                    <a:pt x="387" y="1146"/>
                  </a:lnTo>
                  <a:lnTo>
                    <a:pt x="363" y="1132"/>
                  </a:lnTo>
                  <a:lnTo>
                    <a:pt x="342" y="1115"/>
                  </a:lnTo>
                  <a:lnTo>
                    <a:pt x="321" y="1099"/>
                  </a:lnTo>
                  <a:lnTo>
                    <a:pt x="299" y="1081"/>
                  </a:lnTo>
                  <a:lnTo>
                    <a:pt x="280" y="1062"/>
                  </a:lnTo>
                  <a:lnTo>
                    <a:pt x="261" y="1043"/>
                  </a:lnTo>
                  <a:lnTo>
                    <a:pt x="244" y="1022"/>
                  </a:lnTo>
                  <a:lnTo>
                    <a:pt x="226" y="1000"/>
                  </a:lnTo>
                  <a:lnTo>
                    <a:pt x="210" y="978"/>
                  </a:lnTo>
                  <a:lnTo>
                    <a:pt x="196" y="955"/>
                  </a:lnTo>
                  <a:lnTo>
                    <a:pt x="182" y="931"/>
                  </a:lnTo>
                  <a:lnTo>
                    <a:pt x="170" y="906"/>
                  </a:lnTo>
                  <a:lnTo>
                    <a:pt x="158" y="881"/>
                  </a:lnTo>
                  <a:lnTo>
                    <a:pt x="148" y="855"/>
                  </a:lnTo>
                  <a:lnTo>
                    <a:pt x="139" y="829"/>
                  </a:lnTo>
                  <a:lnTo>
                    <a:pt x="131" y="802"/>
                  </a:lnTo>
                  <a:lnTo>
                    <a:pt x="125" y="775"/>
                  </a:lnTo>
                  <a:lnTo>
                    <a:pt x="120" y="747"/>
                  </a:lnTo>
                  <a:lnTo>
                    <a:pt x="117" y="719"/>
                  </a:lnTo>
                  <a:lnTo>
                    <a:pt x="114" y="689"/>
                  </a:lnTo>
                  <a:lnTo>
                    <a:pt x="113" y="661"/>
                  </a:lnTo>
                  <a:lnTo>
                    <a:pt x="114" y="641"/>
                  </a:lnTo>
                  <a:lnTo>
                    <a:pt x="114" y="622"/>
                  </a:lnTo>
                  <a:lnTo>
                    <a:pt x="117" y="603"/>
                  </a:lnTo>
                  <a:lnTo>
                    <a:pt x="119" y="584"/>
                  </a:lnTo>
                  <a:lnTo>
                    <a:pt x="121" y="565"/>
                  </a:lnTo>
                  <a:lnTo>
                    <a:pt x="125" y="546"/>
                  </a:lnTo>
                  <a:lnTo>
                    <a:pt x="130" y="528"/>
                  </a:lnTo>
                  <a:lnTo>
                    <a:pt x="135" y="509"/>
                  </a:lnTo>
                  <a:lnTo>
                    <a:pt x="139" y="491"/>
                  </a:lnTo>
                  <a:lnTo>
                    <a:pt x="145" y="473"/>
                  </a:lnTo>
                  <a:lnTo>
                    <a:pt x="151" y="457"/>
                  </a:lnTo>
                  <a:lnTo>
                    <a:pt x="158" y="439"/>
                  </a:lnTo>
                  <a:lnTo>
                    <a:pt x="165" y="422"/>
                  </a:lnTo>
                  <a:lnTo>
                    <a:pt x="174" y="406"/>
                  </a:lnTo>
                  <a:lnTo>
                    <a:pt x="182" y="389"/>
                  </a:lnTo>
                  <a:lnTo>
                    <a:pt x="191" y="374"/>
                  </a:lnTo>
                  <a:lnTo>
                    <a:pt x="165" y="401"/>
                  </a:lnTo>
                  <a:lnTo>
                    <a:pt x="139" y="428"/>
                  </a:lnTo>
                  <a:lnTo>
                    <a:pt x="114" y="458"/>
                  </a:lnTo>
                  <a:lnTo>
                    <a:pt x="91" y="486"/>
                  </a:lnTo>
                  <a:lnTo>
                    <a:pt x="67" y="517"/>
                  </a:lnTo>
                  <a:lnTo>
                    <a:pt x="44" y="548"/>
                  </a:lnTo>
                  <a:lnTo>
                    <a:pt x="23" y="579"/>
                  </a:lnTo>
                  <a:lnTo>
                    <a:pt x="2" y="611"/>
                  </a:lnTo>
                  <a:lnTo>
                    <a:pt x="2" y="623"/>
                  </a:lnTo>
                  <a:lnTo>
                    <a:pt x="0" y="636"/>
                  </a:lnTo>
                  <a:lnTo>
                    <a:pt x="0" y="648"/>
                  </a:lnTo>
                  <a:lnTo>
                    <a:pt x="0" y="661"/>
                  </a:lnTo>
                  <a:lnTo>
                    <a:pt x="0" y="695"/>
                  </a:lnTo>
                  <a:lnTo>
                    <a:pt x="4" y="730"/>
                  </a:lnTo>
                  <a:lnTo>
                    <a:pt x="8" y="764"/>
                  </a:lnTo>
                  <a:lnTo>
                    <a:pt x="14" y="797"/>
                  </a:lnTo>
                  <a:lnTo>
                    <a:pt x="22" y="830"/>
                  </a:lnTo>
                  <a:lnTo>
                    <a:pt x="30" y="863"/>
                  </a:lnTo>
                  <a:lnTo>
                    <a:pt x="42" y="895"/>
                  </a:lnTo>
                  <a:lnTo>
                    <a:pt x="54" y="925"/>
                  </a:lnTo>
                  <a:lnTo>
                    <a:pt x="67" y="956"/>
                  </a:lnTo>
                  <a:lnTo>
                    <a:pt x="82" y="985"/>
                  </a:lnTo>
                  <a:lnTo>
                    <a:pt x="99" y="1014"/>
                  </a:lnTo>
                  <a:lnTo>
                    <a:pt x="117" y="1042"/>
                  </a:lnTo>
                  <a:lnTo>
                    <a:pt x="136" y="1068"/>
                  </a:lnTo>
                  <a:lnTo>
                    <a:pt x="156" y="1094"/>
                  </a:lnTo>
                  <a:lnTo>
                    <a:pt x="177" y="1119"/>
                  </a:lnTo>
                  <a:lnTo>
                    <a:pt x="200" y="1143"/>
                  </a:lnTo>
                  <a:lnTo>
                    <a:pt x="223" y="1165"/>
                  </a:lnTo>
                  <a:lnTo>
                    <a:pt x="248" y="1186"/>
                  </a:lnTo>
                  <a:lnTo>
                    <a:pt x="273" y="1207"/>
                  </a:lnTo>
                  <a:lnTo>
                    <a:pt x="301" y="1226"/>
                  </a:lnTo>
                  <a:lnTo>
                    <a:pt x="328" y="1243"/>
                  </a:lnTo>
                  <a:lnTo>
                    <a:pt x="356" y="1260"/>
                  </a:lnTo>
                  <a:lnTo>
                    <a:pt x="386" y="1274"/>
                  </a:lnTo>
                  <a:lnTo>
                    <a:pt x="417" y="1289"/>
                  </a:lnTo>
                  <a:lnTo>
                    <a:pt x="448" y="1300"/>
                  </a:lnTo>
                  <a:lnTo>
                    <a:pt x="478" y="1311"/>
                  </a:lnTo>
                  <a:lnTo>
                    <a:pt x="512" y="1321"/>
                  </a:lnTo>
                  <a:lnTo>
                    <a:pt x="544" y="1328"/>
                  </a:lnTo>
                  <a:lnTo>
                    <a:pt x="578" y="1335"/>
                  </a:lnTo>
                  <a:lnTo>
                    <a:pt x="611" y="1338"/>
                  </a:lnTo>
                  <a:lnTo>
                    <a:pt x="647" y="1341"/>
                  </a:lnTo>
                  <a:lnTo>
                    <a:pt x="681" y="1342"/>
                  </a:lnTo>
                  <a:lnTo>
                    <a:pt x="717" y="1341"/>
                  </a:lnTo>
                  <a:lnTo>
                    <a:pt x="751" y="1338"/>
                  </a:lnTo>
                  <a:lnTo>
                    <a:pt x="786" y="1335"/>
                  </a:lnTo>
                  <a:lnTo>
                    <a:pt x="819" y="1328"/>
                  </a:lnTo>
                  <a:lnTo>
                    <a:pt x="852" y="1321"/>
                  </a:lnTo>
                  <a:lnTo>
                    <a:pt x="884" y="1311"/>
                  </a:lnTo>
                  <a:lnTo>
                    <a:pt x="916" y="1300"/>
                  </a:lnTo>
                  <a:lnTo>
                    <a:pt x="947" y="1289"/>
                  </a:lnTo>
                  <a:lnTo>
                    <a:pt x="977" y="1274"/>
                  </a:lnTo>
                  <a:lnTo>
                    <a:pt x="1006" y="1260"/>
                  </a:lnTo>
                  <a:lnTo>
                    <a:pt x="1035" y="1243"/>
                  </a:lnTo>
                  <a:lnTo>
                    <a:pt x="1062" y="1226"/>
                  </a:lnTo>
                  <a:lnTo>
                    <a:pt x="1089" y="1207"/>
                  </a:lnTo>
                  <a:lnTo>
                    <a:pt x="1114" y="1186"/>
                  </a:lnTo>
                  <a:lnTo>
                    <a:pt x="1139" y="1165"/>
                  </a:lnTo>
                  <a:lnTo>
                    <a:pt x="1163" y="1143"/>
                  </a:lnTo>
                  <a:lnTo>
                    <a:pt x="1185" y="1119"/>
                  </a:lnTo>
                  <a:lnTo>
                    <a:pt x="1207" y="1094"/>
                  </a:lnTo>
                  <a:lnTo>
                    <a:pt x="1227" y="1068"/>
                  </a:lnTo>
                  <a:lnTo>
                    <a:pt x="1246" y="1042"/>
                  </a:lnTo>
                  <a:lnTo>
                    <a:pt x="1264" y="1014"/>
                  </a:lnTo>
                  <a:lnTo>
                    <a:pt x="1280" y="985"/>
                  </a:lnTo>
                  <a:lnTo>
                    <a:pt x="1296" y="956"/>
                  </a:lnTo>
                  <a:lnTo>
                    <a:pt x="1309" y="925"/>
                  </a:lnTo>
                  <a:lnTo>
                    <a:pt x="1322" y="895"/>
                  </a:lnTo>
                  <a:lnTo>
                    <a:pt x="1332" y="863"/>
                  </a:lnTo>
                  <a:lnTo>
                    <a:pt x="1341" y="830"/>
                  </a:lnTo>
                  <a:lnTo>
                    <a:pt x="1349" y="797"/>
                  </a:lnTo>
                  <a:lnTo>
                    <a:pt x="1355" y="764"/>
                  </a:lnTo>
                  <a:lnTo>
                    <a:pt x="1360" y="730"/>
                  </a:lnTo>
                  <a:lnTo>
                    <a:pt x="1362" y="695"/>
                  </a:lnTo>
                  <a:lnTo>
                    <a:pt x="1363" y="661"/>
                  </a:lnTo>
                  <a:close/>
                </a:path>
              </a:pathLst>
            </a:custGeom>
            <a:solidFill>
              <a:srgbClr val="BB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3" name="Freeform 90">
              <a:extLst>
                <a:ext uri="{FF2B5EF4-FFF2-40B4-BE49-F238E27FC236}">
                  <a16:creationId xmlns:a16="http://schemas.microsoft.com/office/drawing/2014/main" id="{82AD04A9-4799-4394-ABA3-5AD5CE00F9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9" y="2674"/>
              <a:ext cx="312" cy="312"/>
            </a:xfrm>
            <a:custGeom>
              <a:avLst/>
              <a:gdLst>
                <a:gd name="T0" fmla="*/ 0 w 1249"/>
                <a:gd name="T1" fmla="*/ 0 h 1248"/>
                <a:gd name="T2" fmla="*/ 0 w 1249"/>
                <a:gd name="T3" fmla="*/ 0 h 1248"/>
                <a:gd name="T4" fmla="*/ 0 w 1249"/>
                <a:gd name="T5" fmla="*/ 0 h 1248"/>
                <a:gd name="T6" fmla="*/ 0 w 1249"/>
                <a:gd name="T7" fmla="*/ 0 h 1248"/>
                <a:gd name="T8" fmla="*/ 0 w 1249"/>
                <a:gd name="T9" fmla="*/ 0 h 1248"/>
                <a:gd name="T10" fmla="*/ 0 w 1249"/>
                <a:gd name="T11" fmla="*/ 0 h 1248"/>
                <a:gd name="T12" fmla="*/ 0 w 1249"/>
                <a:gd name="T13" fmla="*/ 0 h 1248"/>
                <a:gd name="T14" fmla="*/ 0 w 1249"/>
                <a:gd name="T15" fmla="*/ 0 h 1248"/>
                <a:gd name="T16" fmla="*/ 0 w 1249"/>
                <a:gd name="T17" fmla="*/ 0 h 1248"/>
                <a:gd name="T18" fmla="*/ 0 w 1249"/>
                <a:gd name="T19" fmla="*/ 0 h 1248"/>
                <a:gd name="T20" fmla="*/ 0 w 1249"/>
                <a:gd name="T21" fmla="*/ 0 h 1248"/>
                <a:gd name="T22" fmla="*/ 0 w 1249"/>
                <a:gd name="T23" fmla="*/ 0 h 1248"/>
                <a:gd name="T24" fmla="*/ 0 w 1249"/>
                <a:gd name="T25" fmla="*/ 0 h 1248"/>
                <a:gd name="T26" fmla="*/ 0 w 1249"/>
                <a:gd name="T27" fmla="*/ 0 h 1248"/>
                <a:gd name="T28" fmla="*/ 0 w 1249"/>
                <a:gd name="T29" fmla="*/ 0 h 1248"/>
                <a:gd name="T30" fmla="*/ 0 w 1249"/>
                <a:gd name="T31" fmla="*/ 0 h 1248"/>
                <a:gd name="T32" fmla="*/ 0 w 1249"/>
                <a:gd name="T33" fmla="*/ 0 h 1248"/>
                <a:gd name="T34" fmla="*/ 0 w 1249"/>
                <a:gd name="T35" fmla="*/ 0 h 1248"/>
                <a:gd name="T36" fmla="*/ 0 w 1249"/>
                <a:gd name="T37" fmla="*/ 0 h 1248"/>
                <a:gd name="T38" fmla="*/ 0 w 1249"/>
                <a:gd name="T39" fmla="*/ 0 h 1248"/>
                <a:gd name="T40" fmla="*/ 0 w 1249"/>
                <a:gd name="T41" fmla="*/ 0 h 1248"/>
                <a:gd name="T42" fmla="*/ 0 w 1249"/>
                <a:gd name="T43" fmla="*/ 0 h 1248"/>
                <a:gd name="T44" fmla="*/ 0 w 1249"/>
                <a:gd name="T45" fmla="*/ 0 h 1248"/>
                <a:gd name="T46" fmla="*/ 0 w 1249"/>
                <a:gd name="T47" fmla="*/ 0 h 1248"/>
                <a:gd name="T48" fmla="*/ 0 w 1249"/>
                <a:gd name="T49" fmla="*/ 0 h 1248"/>
                <a:gd name="T50" fmla="*/ 0 w 1249"/>
                <a:gd name="T51" fmla="*/ 0 h 1248"/>
                <a:gd name="T52" fmla="*/ 0 w 1249"/>
                <a:gd name="T53" fmla="*/ 0 h 1248"/>
                <a:gd name="T54" fmla="*/ 0 w 1249"/>
                <a:gd name="T55" fmla="*/ 0 h 1248"/>
                <a:gd name="T56" fmla="*/ 0 w 1249"/>
                <a:gd name="T57" fmla="*/ 0 h 1248"/>
                <a:gd name="T58" fmla="*/ 0 w 1249"/>
                <a:gd name="T59" fmla="*/ 0 h 1248"/>
                <a:gd name="T60" fmla="*/ 0 w 1249"/>
                <a:gd name="T61" fmla="*/ 0 h 1248"/>
                <a:gd name="T62" fmla="*/ 0 w 1249"/>
                <a:gd name="T63" fmla="*/ 0 h 1248"/>
                <a:gd name="T64" fmla="*/ 0 w 1249"/>
                <a:gd name="T65" fmla="*/ 0 h 1248"/>
                <a:gd name="T66" fmla="*/ 0 w 1249"/>
                <a:gd name="T67" fmla="*/ 0 h 1248"/>
                <a:gd name="T68" fmla="*/ 0 w 1249"/>
                <a:gd name="T69" fmla="*/ 0 h 1248"/>
                <a:gd name="T70" fmla="*/ 0 w 1249"/>
                <a:gd name="T71" fmla="*/ 0 h 1248"/>
                <a:gd name="T72" fmla="*/ 0 w 1249"/>
                <a:gd name="T73" fmla="*/ 0 h 1248"/>
                <a:gd name="T74" fmla="*/ 0 w 1249"/>
                <a:gd name="T75" fmla="*/ 0 h 1248"/>
                <a:gd name="T76" fmla="*/ 0 w 1249"/>
                <a:gd name="T77" fmla="*/ 0 h 1248"/>
                <a:gd name="T78" fmla="*/ 0 w 1249"/>
                <a:gd name="T79" fmla="*/ 0 h 1248"/>
                <a:gd name="T80" fmla="*/ 0 w 1249"/>
                <a:gd name="T81" fmla="*/ 0 h 1248"/>
                <a:gd name="T82" fmla="*/ 0 w 1249"/>
                <a:gd name="T83" fmla="*/ 0 h 1248"/>
                <a:gd name="T84" fmla="*/ 0 w 1249"/>
                <a:gd name="T85" fmla="*/ 0 h 1248"/>
                <a:gd name="T86" fmla="*/ 0 w 1249"/>
                <a:gd name="T87" fmla="*/ 0 h 1248"/>
                <a:gd name="T88" fmla="*/ 0 w 1249"/>
                <a:gd name="T89" fmla="*/ 0 h 1248"/>
                <a:gd name="T90" fmla="*/ 0 w 1249"/>
                <a:gd name="T91" fmla="*/ 0 h 1248"/>
                <a:gd name="T92" fmla="*/ 0 w 1249"/>
                <a:gd name="T93" fmla="*/ 0 h 1248"/>
                <a:gd name="T94" fmla="*/ 0 w 1249"/>
                <a:gd name="T95" fmla="*/ 0 h 1248"/>
                <a:gd name="T96" fmla="*/ 0 w 1249"/>
                <a:gd name="T97" fmla="*/ 0 h 1248"/>
                <a:gd name="T98" fmla="*/ 0 w 1249"/>
                <a:gd name="T99" fmla="*/ 0 h 1248"/>
                <a:gd name="T100" fmla="*/ 0 w 1249"/>
                <a:gd name="T101" fmla="*/ 0 h 1248"/>
                <a:gd name="T102" fmla="*/ 0 w 1249"/>
                <a:gd name="T103" fmla="*/ 0 h 1248"/>
                <a:gd name="T104" fmla="*/ 0 w 1249"/>
                <a:gd name="T105" fmla="*/ 0 h 1248"/>
                <a:gd name="T106" fmla="*/ 0 w 1249"/>
                <a:gd name="T107" fmla="*/ 0 h 1248"/>
                <a:gd name="T108" fmla="*/ 0 w 1249"/>
                <a:gd name="T109" fmla="*/ 0 h 1248"/>
                <a:gd name="T110" fmla="*/ 0 w 1249"/>
                <a:gd name="T111" fmla="*/ 0 h 1248"/>
                <a:gd name="T112" fmla="*/ 0 w 1249"/>
                <a:gd name="T113" fmla="*/ 0 h 1248"/>
                <a:gd name="T114" fmla="*/ 0 w 1249"/>
                <a:gd name="T115" fmla="*/ 0 h 1248"/>
                <a:gd name="T116" fmla="*/ 0 w 1249"/>
                <a:gd name="T117" fmla="*/ 0 h 1248"/>
                <a:gd name="T118" fmla="*/ 0 w 1249"/>
                <a:gd name="T119" fmla="*/ 0 h 1248"/>
                <a:gd name="T120" fmla="*/ 0 w 1249"/>
                <a:gd name="T121" fmla="*/ 0 h 1248"/>
                <a:gd name="T122" fmla="*/ 0 w 1249"/>
                <a:gd name="T123" fmla="*/ 0 h 124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49"/>
                <a:gd name="T187" fmla="*/ 0 h 1248"/>
                <a:gd name="T188" fmla="*/ 1249 w 1249"/>
                <a:gd name="T189" fmla="*/ 1248 h 124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49" h="1248">
                  <a:moveTo>
                    <a:pt x="1249" y="624"/>
                  </a:moveTo>
                  <a:lnTo>
                    <a:pt x="1248" y="593"/>
                  </a:lnTo>
                  <a:lnTo>
                    <a:pt x="1246" y="562"/>
                  </a:lnTo>
                  <a:lnTo>
                    <a:pt x="1242" y="532"/>
                  </a:lnTo>
                  <a:lnTo>
                    <a:pt x="1237" y="503"/>
                  </a:lnTo>
                  <a:lnTo>
                    <a:pt x="1230" y="473"/>
                  </a:lnTo>
                  <a:lnTo>
                    <a:pt x="1223" y="445"/>
                  </a:lnTo>
                  <a:lnTo>
                    <a:pt x="1214" y="417"/>
                  </a:lnTo>
                  <a:lnTo>
                    <a:pt x="1204" y="390"/>
                  </a:lnTo>
                  <a:lnTo>
                    <a:pt x="1192" y="363"/>
                  </a:lnTo>
                  <a:lnTo>
                    <a:pt x="1179" y="337"/>
                  </a:lnTo>
                  <a:lnTo>
                    <a:pt x="1165" y="312"/>
                  </a:lnTo>
                  <a:lnTo>
                    <a:pt x="1151" y="287"/>
                  </a:lnTo>
                  <a:lnTo>
                    <a:pt x="1134" y="263"/>
                  </a:lnTo>
                  <a:lnTo>
                    <a:pt x="1118" y="239"/>
                  </a:lnTo>
                  <a:lnTo>
                    <a:pt x="1099" y="217"/>
                  </a:lnTo>
                  <a:lnTo>
                    <a:pt x="1080" y="195"/>
                  </a:lnTo>
                  <a:lnTo>
                    <a:pt x="1060" y="175"/>
                  </a:lnTo>
                  <a:lnTo>
                    <a:pt x="1038" y="156"/>
                  </a:lnTo>
                  <a:lnTo>
                    <a:pt x="1017" y="137"/>
                  </a:lnTo>
                  <a:lnTo>
                    <a:pt x="994" y="119"/>
                  </a:lnTo>
                  <a:lnTo>
                    <a:pt x="971" y="103"/>
                  </a:lnTo>
                  <a:lnTo>
                    <a:pt x="946" y="87"/>
                  </a:lnTo>
                  <a:lnTo>
                    <a:pt x="921" y="73"/>
                  </a:lnTo>
                  <a:lnTo>
                    <a:pt x="895" y="60"/>
                  </a:lnTo>
                  <a:lnTo>
                    <a:pt x="869" y="48"/>
                  </a:lnTo>
                  <a:lnTo>
                    <a:pt x="841" y="38"/>
                  </a:lnTo>
                  <a:lnTo>
                    <a:pt x="814" y="28"/>
                  </a:lnTo>
                  <a:lnTo>
                    <a:pt x="786" y="20"/>
                  </a:lnTo>
                  <a:lnTo>
                    <a:pt x="757" y="13"/>
                  </a:lnTo>
                  <a:lnTo>
                    <a:pt x="727" y="7"/>
                  </a:lnTo>
                  <a:lnTo>
                    <a:pt x="698" y="3"/>
                  </a:lnTo>
                  <a:lnTo>
                    <a:pt x="667" y="0"/>
                  </a:lnTo>
                  <a:lnTo>
                    <a:pt x="620" y="17"/>
                  </a:lnTo>
                  <a:lnTo>
                    <a:pt x="572" y="38"/>
                  </a:lnTo>
                  <a:lnTo>
                    <a:pt x="526" y="59"/>
                  </a:lnTo>
                  <a:lnTo>
                    <a:pt x="480" y="81"/>
                  </a:lnTo>
                  <a:lnTo>
                    <a:pt x="436" y="105"/>
                  </a:lnTo>
                  <a:lnTo>
                    <a:pt x="392" y="131"/>
                  </a:lnTo>
                  <a:lnTo>
                    <a:pt x="349" y="159"/>
                  </a:lnTo>
                  <a:lnTo>
                    <a:pt x="308" y="188"/>
                  </a:lnTo>
                  <a:lnTo>
                    <a:pt x="267" y="218"/>
                  </a:lnTo>
                  <a:lnTo>
                    <a:pt x="228" y="250"/>
                  </a:lnTo>
                  <a:lnTo>
                    <a:pt x="190" y="283"/>
                  </a:lnTo>
                  <a:lnTo>
                    <a:pt x="153" y="318"/>
                  </a:lnTo>
                  <a:lnTo>
                    <a:pt x="118" y="353"/>
                  </a:lnTo>
                  <a:lnTo>
                    <a:pt x="83" y="390"/>
                  </a:lnTo>
                  <a:lnTo>
                    <a:pt x="51" y="428"/>
                  </a:lnTo>
                  <a:lnTo>
                    <a:pt x="19" y="467"/>
                  </a:lnTo>
                  <a:lnTo>
                    <a:pt x="15" y="486"/>
                  </a:lnTo>
                  <a:lnTo>
                    <a:pt x="11" y="505"/>
                  </a:lnTo>
                  <a:lnTo>
                    <a:pt x="8" y="524"/>
                  </a:lnTo>
                  <a:lnTo>
                    <a:pt x="5" y="544"/>
                  </a:lnTo>
                  <a:lnTo>
                    <a:pt x="3" y="563"/>
                  </a:lnTo>
                  <a:lnTo>
                    <a:pt x="2" y="583"/>
                  </a:lnTo>
                  <a:lnTo>
                    <a:pt x="0" y="604"/>
                  </a:lnTo>
                  <a:lnTo>
                    <a:pt x="0" y="624"/>
                  </a:lnTo>
                  <a:lnTo>
                    <a:pt x="0" y="656"/>
                  </a:lnTo>
                  <a:lnTo>
                    <a:pt x="3" y="687"/>
                  </a:lnTo>
                  <a:lnTo>
                    <a:pt x="8" y="719"/>
                  </a:lnTo>
                  <a:lnTo>
                    <a:pt x="12" y="750"/>
                  </a:lnTo>
                  <a:lnTo>
                    <a:pt x="19" y="779"/>
                  </a:lnTo>
                  <a:lnTo>
                    <a:pt x="28" y="809"/>
                  </a:lnTo>
                  <a:lnTo>
                    <a:pt x="37" y="839"/>
                  </a:lnTo>
                  <a:lnTo>
                    <a:pt x="49" y="867"/>
                  </a:lnTo>
                  <a:lnTo>
                    <a:pt x="61" y="894"/>
                  </a:lnTo>
                  <a:lnTo>
                    <a:pt x="75" y="922"/>
                  </a:lnTo>
                  <a:lnTo>
                    <a:pt x="91" y="948"/>
                  </a:lnTo>
                  <a:lnTo>
                    <a:pt x="106" y="973"/>
                  </a:lnTo>
                  <a:lnTo>
                    <a:pt x="124" y="998"/>
                  </a:lnTo>
                  <a:lnTo>
                    <a:pt x="143" y="1021"/>
                  </a:lnTo>
                  <a:lnTo>
                    <a:pt x="162" y="1044"/>
                  </a:lnTo>
                  <a:lnTo>
                    <a:pt x="183" y="1065"/>
                  </a:lnTo>
                  <a:lnTo>
                    <a:pt x="204" y="1085"/>
                  </a:lnTo>
                  <a:lnTo>
                    <a:pt x="227" y="1106"/>
                  </a:lnTo>
                  <a:lnTo>
                    <a:pt x="251" y="1125"/>
                  </a:lnTo>
                  <a:lnTo>
                    <a:pt x="276" y="1141"/>
                  </a:lnTo>
                  <a:lnTo>
                    <a:pt x="300" y="1158"/>
                  </a:lnTo>
                  <a:lnTo>
                    <a:pt x="327" y="1173"/>
                  </a:lnTo>
                  <a:lnTo>
                    <a:pt x="354" y="1186"/>
                  </a:lnTo>
                  <a:lnTo>
                    <a:pt x="381" y="1199"/>
                  </a:lnTo>
                  <a:lnTo>
                    <a:pt x="410" y="1210"/>
                  </a:lnTo>
                  <a:lnTo>
                    <a:pt x="439" y="1221"/>
                  </a:lnTo>
                  <a:lnTo>
                    <a:pt x="468" y="1229"/>
                  </a:lnTo>
                  <a:lnTo>
                    <a:pt x="499" y="1236"/>
                  </a:lnTo>
                  <a:lnTo>
                    <a:pt x="529" y="1241"/>
                  </a:lnTo>
                  <a:lnTo>
                    <a:pt x="560" y="1246"/>
                  </a:lnTo>
                  <a:lnTo>
                    <a:pt x="592" y="1248"/>
                  </a:lnTo>
                  <a:lnTo>
                    <a:pt x="624" y="1248"/>
                  </a:lnTo>
                  <a:lnTo>
                    <a:pt x="656" y="1248"/>
                  </a:lnTo>
                  <a:lnTo>
                    <a:pt x="688" y="1246"/>
                  </a:lnTo>
                  <a:lnTo>
                    <a:pt x="719" y="1241"/>
                  </a:lnTo>
                  <a:lnTo>
                    <a:pt x="750" y="1236"/>
                  </a:lnTo>
                  <a:lnTo>
                    <a:pt x="781" y="1229"/>
                  </a:lnTo>
                  <a:lnTo>
                    <a:pt x="810" y="1221"/>
                  </a:lnTo>
                  <a:lnTo>
                    <a:pt x="839" y="1210"/>
                  </a:lnTo>
                  <a:lnTo>
                    <a:pt x="867" y="1199"/>
                  </a:lnTo>
                  <a:lnTo>
                    <a:pt x="895" y="1186"/>
                  </a:lnTo>
                  <a:lnTo>
                    <a:pt x="922" y="1173"/>
                  </a:lnTo>
                  <a:lnTo>
                    <a:pt x="948" y="1158"/>
                  </a:lnTo>
                  <a:lnTo>
                    <a:pt x="973" y="1141"/>
                  </a:lnTo>
                  <a:lnTo>
                    <a:pt x="998" y="1125"/>
                  </a:lnTo>
                  <a:lnTo>
                    <a:pt x="1022" y="1106"/>
                  </a:lnTo>
                  <a:lnTo>
                    <a:pt x="1044" y="1085"/>
                  </a:lnTo>
                  <a:lnTo>
                    <a:pt x="1065" y="1065"/>
                  </a:lnTo>
                  <a:lnTo>
                    <a:pt x="1087" y="1044"/>
                  </a:lnTo>
                  <a:lnTo>
                    <a:pt x="1106" y="1021"/>
                  </a:lnTo>
                  <a:lnTo>
                    <a:pt x="1125" y="998"/>
                  </a:lnTo>
                  <a:lnTo>
                    <a:pt x="1143" y="973"/>
                  </a:lnTo>
                  <a:lnTo>
                    <a:pt x="1158" y="948"/>
                  </a:lnTo>
                  <a:lnTo>
                    <a:pt x="1173" y="922"/>
                  </a:lnTo>
                  <a:lnTo>
                    <a:pt x="1188" y="894"/>
                  </a:lnTo>
                  <a:lnTo>
                    <a:pt x="1199" y="867"/>
                  </a:lnTo>
                  <a:lnTo>
                    <a:pt x="1211" y="839"/>
                  </a:lnTo>
                  <a:lnTo>
                    <a:pt x="1221" y="809"/>
                  </a:lnTo>
                  <a:lnTo>
                    <a:pt x="1229" y="779"/>
                  </a:lnTo>
                  <a:lnTo>
                    <a:pt x="1236" y="750"/>
                  </a:lnTo>
                  <a:lnTo>
                    <a:pt x="1242" y="719"/>
                  </a:lnTo>
                  <a:lnTo>
                    <a:pt x="1246" y="687"/>
                  </a:lnTo>
                  <a:lnTo>
                    <a:pt x="1248" y="656"/>
                  </a:lnTo>
                  <a:lnTo>
                    <a:pt x="1249" y="624"/>
                  </a:lnTo>
                  <a:close/>
                  <a:moveTo>
                    <a:pt x="1135" y="624"/>
                  </a:moveTo>
                  <a:lnTo>
                    <a:pt x="1134" y="650"/>
                  </a:lnTo>
                  <a:lnTo>
                    <a:pt x="1133" y="676"/>
                  </a:lnTo>
                  <a:lnTo>
                    <a:pt x="1129" y="701"/>
                  </a:lnTo>
                  <a:lnTo>
                    <a:pt x="1125" y="726"/>
                  </a:lnTo>
                  <a:lnTo>
                    <a:pt x="1119" y="751"/>
                  </a:lnTo>
                  <a:lnTo>
                    <a:pt x="1113" y="776"/>
                  </a:lnTo>
                  <a:lnTo>
                    <a:pt x="1105" y="799"/>
                  </a:lnTo>
                  <a:lnTo>
                    <a:pt x="1095" y="822"/>
                  </a:lnTo>
                  <a:lnTo>
                    <a:pt x="1084" y="844"/>
                  </a:lnTo>
                  <a:lnTo>
                    <a:pt x="1074" y="867"/>
                  </a:lnTo>
                  <a:lnTo>
                    <a:pt x="1062" y="888"/>
                  </a:lnTo>
                  <a:lnTo>
                    <a:pt x="1048" y="910"/>
                  </a:lnTo>
                  <a:lnTo>
                    <a:pt x="1033" y="929"/>
                  </a:lnTo>
                  <a:lnTo>
                    <a:pt x="1019" y="949"/>
                  </a:lnTo>
                  <a:lnTo>
                    <a:pt x="1003" y="967"/>
                  </a:lnTo>
                  <a:lnTo>
                    <a:pt x="986" y="985"/>
                  </a:lnTo>
                  <a:lnTo>
                    <a:pt x="968" y="1002"/>
                  </a:lnTo>
                  <a:lnTo>
                    <a:pt x="949" y="1018"/>
                  </a:lnTo>
                  <a:lnTo>
                    <a:pt x="930" y="1033"/>
                  </a:lnTo>
                  <a:lnTo>
                    <a:pt x="910" y="1047"/>
                  </a:lnTo>
                  <a:lnTo>
                    <a:pt x="889" y="1060"/>
                  </a:lnTo>
                  <a:lnTo>
                    <a:pt x="867" y="1072"/>
                  </a:lnTo>
                  <a:lnTo>
                    <a:pt x="846" y="1084"/>
                  </a:lnTo>
                  <a:lnTo>
                    <a:pt x="823" y="1095"/>
                  </a:lnTo>
                  <a:lnTo>
                    <a:pt x="800" y="1103"/>
                  </a:lnTo>
                  <a:lnTo>
                    <a:pt x="776" y="1112"/>
                  </a:lnTo>
                  <a:lnTo>
                    <a:pt x="752" y="1119"/>
                  </a:lnTo>
                  <a:lnTo>
                    <a:pt x="727" y="1125"/>
                  </a:lnTo>
                  <a:lnTo>
                    <a:pt x="703" y="1129"/>
                  </a:lnTo>
                  <a:lnTo>
                    <a:pt x="676" y="1132"/>
                  </a:lnTo>
                  <a:lnTo>
                    <a:pt x="650" y="1134"/>
                  </a:lnTo>
                  <a:lnTo>
                    <a:pt x="624" y="1134"/>
                  </a:lnTo>
                  <a:lnTo>
                    <a:pt x="598" y="1134"/>
                  </a:lnTo>
                  <a:lnTo>
                    <a:pt x="572" y="1132"/>
                  </a:lnTo>
                  <a:lnTo>
                    <a:pt x="546" y="1129"/>
                  </a:lnTo>
                  <a:lnTo>
                    <a:pt x="521" y="1125"/>
                  </a:lnTo>
                  <a:lnTo>
                    <a:pt x="496" y="1119"/>
                  </a:lnTo>
                  <a:lnTo>
                    <a:pt x="472" y="1112"/>
                  </a:lnTo>
                  <a:lnTo>
                    <a:pt x="449" y="1103"/>
                  </a:lnTo>
                  <a:lnTo>
                    <a:pt x="425" y="1095"/>
                  </a:lnTo>
                  <a:lnTo>
                    <a:pt x="402" y="1084"/>
                  </a:lnTo>
                  <a:lnTo>
                    <a:pt x="381" y="1072"/>
                  </a:lnTo>
                  <a:lnTo>
                    <a:pt x="360" y="1060"/>
                  </a:lnTo>
                  <a:lnTo>
                    <a:pt x="338" y="1047"/>
                  </a:lnTo>
                  <a:lnTo>
                    <a:pt x="318" y="1033"/>
                  </a:lnTo>
                  <a:lnTo>
                    <a:pt x="299" y="1018"/>
                  </a:lnTo>
                  <a:lnTo>
                    <a:pt x="280" y="1002"/>
                  </a:lnTo>
                  <a:lnTo>
                    <a:pt x="263" y="985"/>
                  </a:lnTo>
                  <a:lnTo>
                    <a:pt x="246" y="967"/>
                  </a:lnTo>
                  <a:lnTo>
                    <a:pt x="230" y="949"/>
                  </a:lnTo>
                  <a:lnTo>
                    <a:pt x="215" y="929"/>
                  </a:lnTo>
                  <a:lnTo>
                    <a:pt x="201" y="910"/>
                  </a:lnTo>
                  <a:lnTo>
                    <a:pt x="188" y="888"/>
                  </a:lnTo>
                  <a:lnTo>
                    <a:pt x="175" y="867"/>
                  </a:lnTo>
                  <a:lnTo>
                    <a:pt x="164" y="844"/>
                  </a:lnTo>
                  <a:lnTo>
                    <a:pt x="153" y="822"/>
                  </a:lnTo>
                  <a:lnTo>
                    <a:pt x="144" y="799"/>
                  </a:lnTo>
                  <a:lnTo>
                    <a:pt x="137" y="776"/>
                  </a:lnTo>
                  <a:lnTo>
                    <a:pt x="130" y="751"/>
                  </a:lnTo>
                  <a:lnTo>
                    <a:pt x="124" y="726"/>
                  </a:lnTo>
                  <a:lnTo>
                    <a:pt x="119" y="701"/>
                  </a:lnTo>
                  <a:lnTo>
                    <a:pt x="115" y="676"/>
                  </a:lnTo>
                  <a:lnTo>
                    <a:pt x="114" y="650"/>
                  </a:lnTo>
                  <a:lnTo>
                    <a:pt x="113" y="624"/>
                  </a:lnTo>
                  <a:lnTo>
                    <a:pt x="114" y="596"/>
                  </a:lnTo>
                  <a:lnTo>
                    <a:pt x="115" y="572"/>
                  </a:lnTo>
                  <a:lnTo>
                    <a:pt x="119" y="545"/>
                  </a:lnTo>
                  <a:lnTo>
                    <a:pt x="124" y="521"/>
                  </a:lnTo>
                  <a:lnTo>
                    <a:pt x="130" y="496"/>
                  </a:lnTo>
                  <a:lnTo>
                    <a:pt x="137" y="472"/>
                  </a:lnTo>
                  <a:lnTo>
                    <a:pt x="144" y="448"/>
                  </a:lnTo>
                  <a:lnTo>
                    <a:pt x="153" y="424"/>
                  </a:lnTo>
                  <a:lnTo>
                    <a:pt x="164" y="402"/>
                  </a:lnTo>
                  <a:lnTo>
                    <a:pt x="175" y="379"/>
                  </a:lnTo>
                  <a:lnTo>
                    <a:pt x="188" y="358"/>
                  </a:lnTo>
                  <a:lnTo>
                    <a:pt x="201" y="338"/>
                  </a:lnTo>
                  <a:lnTo>
                    <a:pt x="215" y="318"/>
                  </a:lnTo>
                  <a:lnTo>
                    <a:pt x="230" y="299"/>
                  </a:lnTo>
                  <a:lnTo>
                    <a:pt x="246" y="280"/>
                  </a:lnTo>
                  <a:lnTo>
                    <a:pt x="263" y="262"/>
                  </a:lnTo>
                  <a:lnTo>
                    <a:pt x="280" y="245"/>
                  </a:lnTo>
                  <a:lnTo>
                    <a:pt x="299" y="229"/>
                  </a:lnTo>
                  <a:lnTo>
                    <a:pt x="318" y="213"/>
                  </a:lnTo>
                  <a:lnTo>
                    <a:pt x="338" y="199"/>
                  </a:lnTo>
                  <a:lnTo>
                    <a:pt x="360" y="186"/>
                  </a:lnTo>
                  <a:lnTo>
                    <a:pt x="381" y="174"/>
                  </a:lnTo>
                  <a:lnTo>
                    <a:pt x="402" y="162"/>
                  </a:lnTo>
                  <a:lnTo>
                    <a:pt x="425" y="153"/>
                  </a:lnTo>
                  <a:lnTo>
                    <a:pt x="449" y="143"/>
                  </a:lnTo>
                  <a:lnTo>
                    <a:pt x="472" y="135"/>
                  </a:lnTo>
                  <a:lnTo>
                    <a:pt x="496" y="128"/>
                  </a:lnTo>
                  <a:lnTo>
                    <a:pt x="521" y="123"/>
                  </a:lnTo>
                  <a:lnTo>
                    <a:pt x="546" y="118"/>
                  </a:lnTo>
                  <a:lnTo>
                    <a:pt x="572" y="115"/>
                  </a:lnTo>
                  <a:lnTo>
                    <a:pt x="598" y="112"/>
                  </a:lnTo>
                  <a:lnTo>
                    <a:pt x="624" y="112"/>
                  </a:lnTo>
                  <a:lnTo>
                    <a:pt x="650" y="112"/>
                  </a:lnTo>
                  <a:lnTo>
                    <a:pt x="676" y="115"/>
                  </a:lnTo>
                  <a:lnTo>
                    <a:pt x="703" y="118"/>
                  </a:lnTo>
                  <a:lnTo>
                    <a:pt x="727" y="123"/>
                  </a:lnTo>
                  <a:lnTo>
                    <a:pt x="752" y="128"/>
                  </a:lnTo>
                  <a:lnTo>
                    <a:pt x="776" y="135"/>
                  </a:lnTo>
                  <a:lnTo>
                    <a:pt x="800" y="143"/>
                  </a:lnTo>
                  <a:lnTo>
                    <a:pt x="823" y="153"/>
                  </a:lnTo>
                  <a:lnTo>
                    <a:pt x="846" y="162"/>
                  </a:lnTo>
                  <a:lnTo>
                    <a:pt x="867" y="174"/>
                  </a:lnTo>
                  <a:lnTo>
                    <a:pt x="889" y="186"/>
                  </a:lnTo>
                  <a:lnTo>
                    <a:pt x="910" y="199"/>
                  </a:lnTo>
                  <a:lnTo>
                    <a:pt x="930" y="213"/>
                  </a:lnTo>
                  <a:lnTo>
                    <a:pt x="949" y="229"/>
                  </a:lnTo>
                  <a:lnTo>
                    <a:pt x="968" y="245"/>
                  </a:lnTo>
                  <a:lnTo>
                    <a:pt x="986" y="262"/>
                  </a:lnTo>
                  <a:lnTo>
                    <a:pt x="1003" y="280"/>
                  </a:lnTo>
                  <a:lnTo>
                    <a:pt x="1019" y="299"/>
                  </a:lnTo>
                  <a:lnTo>
                    <a:pt x="1033" y="318"/>
                  </a:lnTo>
                  <a:lnTo>
                    <a:pt x="1048" y="338"/>
                  </a:lnTo>
                  <a:lnTo>
                    <a:pt x="1062" y="358"/>
                  </a:lnTo>
                  <a:lnTo>
                    <a:pt x="1074" y="379"/>
                  </a:lnTo>
                  <a:lnTo>
                    <a:pt x="1084" y="402"/>
                  </a:lnTo>
                  <a:lnTo>
                    <a:pt x="1095" y="424"/>
                  </a:lnTo>
                  <a:lnTo>
                    <a:pt x="1105" y="448"/>
                  </a:lnTo>
                  <a:lnTo>
                    <a:pt x="1113" y="472"/>
                  </a:lnTo>
                  <a:lnTo>
                    <a:pt x="1119" y="496"/>
                  </a:lnTo>
                  <a:lnTo>
                    <a:pt x="1125" y="521"/>
                  </a:lnTo>
                  <a:lnTo>
                    <a:pt x="1129" y="545"/>
                  </a:lnTo>
                  <a:lnTo>
                    <a:pt x="1133" y="572"/>
                  </a:lnTo>
                  <a:lnTo>
                    <a:pt x="1134" y="596"/>
                  </a:lnTo>
                  <a:lnTo>
                    <a:pt x="1135" y="624"/>
                  </a:lnTo>
                  <a:close/>
                </a:path>
              </a:pathLst>
            </a:custGeom>
            <a:solidFill>
              <a:srgbClr val="C0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4" name="Freeform 91">
              <a:extLst>
                <a:ext uri="{FF2B5EF4-FFF2-40B4-BE49-F238E27FC236}">
                  <a16:creationId xmlns:a16="http://schemas.microsoft.com/office/drawing/2014/main" id="{EEF60056-8D7A-4966-AA88-5C3A2C3D5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3" y="2688"/>
              <a:ext cx="284" cy="284"/>
            </a:xfrm>
            <a:custGeom>
              <a:avLst/>
              <a:gdLst>
                <a:gd name="T0" fmla="*/ 0 w 1136"/>
                <a:gd name="T1" fmla="*/ 0 h 1136"/>
                <a:gd name="T2" fmla="*/ 0 w 1136"/>
                <a:gd name="T3" fmla="*/ 0 h 1136"/>
                <a:gd name="T4" fmla="*/ 0 w 1136"/>
                <a:gd name="T5" fmla="*/ 0 h 1136"/>
                <a:gd name="T6" fmla="*/ 0 w 1136"/>
                <a:gd name="T7" fmla="*/ 0 h 1136"/>
                <a:gd name="T8" fmla="*/ 0 w 1136"/>
                <a:gd name="T9" fmla="*/ 0 h 1136"/>
                <a:gd name="T10" fmla="*/ 0 w 1136"/>
                <a:gd name="T11" fmla="*/ 0 h 1136"/>
                <a:gd name="T12" fmla="*/ 0 w 1136"/>
                <a:gd name="T13" fmla="*/ 0 h 1136"/>
                <a:gd name="T14" fmla="*/ 0 w 1136"/>
                <a:gd name="T15" fmla="*/ 0 h 1136"/>
                <a:gd name="T16" fmla="*/ 0 w 1136"/>
                <a:gd name="T17" fmla="*/ 0 h 1136"/>
                <a:gd name="T18" fmla="*/ 0 w 1136"/>
                <a:gd name="T19" fmla="*/ 0 h 1136"/>
                <a:gd name="T20" fmla="*/ 0 w 1136"/>
                <a:gd name="T21" fmla="*/ 0 h 1136"/>
                <a:gd name="T22" fmla="*/ 0 w 1136"/>
                <a:gd name="T23" fmla="*/ 0 h 1136"/>
                <a:gd name="T24" fmla="*/ 0 w 1136"/>
                <a:gd name="T25" fmla="*/ 0 h 1136"/>
                <a:gd name="T26" fmla="*/ 0 w 1136"/>
                <a:gd name="T27" fmla="*/ 0 h 1136"/>
                <a:gd name="T28" fmla="*/ 0 w 1136"/>
                <a:gd name="T29" fmla="*/ 0 h 1136"/>
                <a:gd name="T30" fmla="*/ 0 w 1136"/>
                <a:gd name="T31" fmla="*/ 0 h 1136"/>
                <a:gd name="T32" fmla="*/ 0 w 1136"/>
                <a:gd name="T33" fmla="*/ 0 h 1136"/>
                <a:gd name="T34" fmla="*/ 0 w 1136"/>
                <a:gd name="T35" fmla="*/ 0 h 1136"/>
                <a:gd name="T36" fmla="*/ 0 w 1136"/>
                <a:gd name="T37" fmla="*/ 0 h 1136"/>
                <a:gd name="T38" fmla="*/ 0 w 1136"/>
                <a:gd name="T39" fmla="*/ 0 h 1136"/>
                <a:gd name="T40" fmla="*/ 0 w 1136"/>
                <a:gd name="T41" fmla="*/ 0 h 1136"/>
                <a:gd name="T42" fmla="*/ 0 w 1136"/>
                <a:gd name="T43" fmla="*/ 0 h 1136"/>
                <a:gd name="T44" fmla="*/ 0 w 1136"/>
                <a:gd name="T45" fmla="*/ 0 h 1136"/>
                <a:gd name="T46" fmla="*/ 0 w 1136"/>
                <a:gd name="T47" fmla="*/ 0 h 1136"/>
                <a:gd name="T48" fmla="*/ 0 w 1136"/>
                <a:gd name="T49" fmla="*/ 0 h 1136"/>
                <a:gd name="T50" fmla="*/ 0 w 1136"/>
                <a:gd name="T51" fmla="*/ 0 h 1136"/>
                <a:gd name="T52" fmla="*/ 0 w 1136"/>
                <a:gd name="T53" fmla="*/ 0 h 1136"/>
                <a:gd name="T54" fmla="*/ 0 w 1136"/>
                <a:gd name="T55" fmla="*/ 0 h 1136"/>
                <a:gd name="T56" fmla="*/ 0 w 1136"/>
                <a:gd name="T57" fmla="*/ 0 h 1136"/>
                <a:gd name="T58" fmla="*/ 0 w 1136"/>
                <a:gd name="T59" fmla="*/ 0 h 1136"/>
                <a:gd name="T60" fmla="*/ 0 w 1136"/>
                <a:gd name="T61" fmla="*/ 0 h 1136"/>
                <a:gd name="T62" fmla="*/ 0 w 1136"/>
                <a:gd name="T63" fmla="*/ 0 h 1136"/>
                <a:gd name="T64" fmla="*/ 0 w 1136"/>
                <a:gd name="T65" fmla="*/ 0 h 1136"/>
                <a:gd name="T66" fmla="*/ 0 w 1136"/>
                <a:gd name="T67" fmla="*/ 0 h 1136"/>
                <a:gd name="T68" fmla="*/ 0 w 1136"/>
                <a:gd name="T69" fmla="*/ 0 h 1136"/>
                <a:gd name="T70" fmla="*/ 0 w 1136"/>
                <a:gd name="T71" fmla="*/ 0 h 1136"/>
                <a:gd name="T72" fmla="*/ 0 w 1136"/>
                <a:gd name="T73" fmla="*/ 0 h 1136"/>
                <a:gd name="T74" fmla="*/ 0 w 1136"/>
                <a:gd name="T75" fmla="*/ 0 h 1136"/>
                <a:gd name="T76" fmla="*/ 0 w 1136"/>
                <a:gd name="T77" fmla="*/ 0 h 1136"/>
                <a:gd name="T78" fmla="*/ 0 w 1136"/>
                <a:gd name="T79" fmla="*/ 0 h 1136"/>
                <a:gd name="T80" fmla="*/ 0 w 1136"/>
                <a:gd name="T81" fmla="*/ 0 h 1136"/>
                <a:gd name="T82" fmla="*/ 0 w 1136"/>
                <a:gd name="T83" fmla="*/ 0 h 1136"/>
                <a:gd name="T84" fmla="*/ 0 w 1136"/>
                <a:gd name="T85" fmla="*/ 0 h 1136"/>
                <a:gd name="T86" fmla="*/ 0 w 1136"/>
                <a:gd name="T87" fmla="*/ 0 h 1136"/>
                <a:gd name="T88" fmla="*/ 0 w 1136"/>
                <a:gd name="T89" fmla="*/ 0 h 1136"/>
                <a:gd name="T90" fmla="*/ 0 w 1136"/>
                <a:gd name="T91" fmla="*/ 0 h 1136"/>
                <a:gd name="T92" fmla="*/ 0 w 1136"/>
                <a:gd name="T93" fmla="*/ 0 h 1136"/>
                <a:gd name="T94" fmla="*/ 0 w 1136"/>
                <a:gd name="T95" fmla="*/ 0 h 1136"/>
                <a:gd name="T96" fmla="*/ 0 w 1136"/>
                <a:gd name="T97" fmla="*/ 0 h 1136"/>
                <a:gd name="T98" fmla="*/ 0 w 1136"/>
                <a:gd name="T99" fmla="*/ 0 h 1136"/>
                <a:gd name="T100" fmla="*/ 0 w 1136"/>
                <a:gd name="T101" fmla="*/ 0 h 11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36"/>
                <a:gd name="T154" fmla="*/ 0 h 1136"/>
                <a:gd name="T155" fmla="*/ 1136 w 1136"/>
                <a:gd name="T156" fmla="*/ 1136 h 11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36" h="1136">
                  <a:moveTo>
                    <a:pt x="1136" y="569"/>
                  </a:moveTo>
                  <a:lnTo>
                    <a:pt x="1135" y="539"/>
                  </a:lnTo>
                  <a:lnTo>
                    <a:pt x="1133" y="511"/>
                  </a:lnTo>
                  <a:lnTo>
                    <a:pt x="1129" y="482"/>
                  </a:lnTo>
                  <a:lnTo>
                    <a:pt x="1124" y="454"/>
                  </a:lnTo>
                  <a:lnTo>
                    <a:pt x="1119" y="426"/>
                  </a:lnTo>
                  <a:lnTo>
                    <a:pt x="1110" y="399"/>
                  </a:lnTo>
                  <a:lnTo>
                    <a:pt x="1102" y="373"/>
                  </a:lnTo>
                  <a:lnTo>
                    <a:pt x="1091" y="347"/>
                  </a:lnTo>
                  <a:lnTo>
                    <a:pt x="1081" y="322"/>
                  </a:lnTo>
                  <a:lnTo>
                    <a:pt x="1068" y="297"/>
                  </a:lnTo>
                  <a:lnTo>
                    <a:pt x="1053" y="273"/>
                  </a:lnTo>
                  <a:lnTo>
                    <a:pt x="1039" y="251"/>
                  </a:lnTo>
                  <a:lnTo>
                    <a:pt x="1024" y="228"/>
                  </a:lnTo>
                  <a:lnTo>
                    <a:pt x="1006" y="207"/>
                  </a:lnTo>
                  <a:lnTo>
                    <a:pt x="988" y="187"/>
                  </a:lnTo>
                  <a:lnTo>
                    <a:pt x="970" y="166"/>
                  </a:lnTo>
                  <a:lnTo>
                    <a:pt x="950" y="147"/>
                  </a:lnTo>
                  <a:lnTo>
                    <a:pt x="930" y="130"/>
                  </a:lnTo>
                  <a:lnTo>
                    <a:pt x="907" y="113"/>
                  </a:lnTo>
                  <a:lnTo>
                    <a:pt x="886" y="98"/>
                  </a:lnTo>
                  <a:lnTo>
                    <a:pt x="862" y="82"/>
                  </a:lnTo>
                  <a:lnTo>
                    <a:pt x="839" y="69"/>
                  </a:lnTo>
                  <a:lnTo>
                    <a:pt x="815" y="56"/>
                  </a:lnTo>
                  <a:lnTo>
                    <a:pt x="789" y="45"/>
                  </a:lnTo>
                  <a:lnTo>
                    <a:pt x="764" y="35"/>
                  </a:lnTo>
                  <a:lnTo>
                    <a:pt x="737" y="25"/>
                  </a:lnTo>
                  <a:lnTo>
                    <a:pt x="711" y="18"/>
                  </a:lnTo>
                  <a:lnTo>
                    <a:pt x="683" y="12"/>
                  </a:lnTo>
                  <a:lnTo>
                    <a:pt x="655" y="6"/>
                  </a:lnTo>
                  <a:lnTo>
                    <a:pt x="626" y="3"/>
                  </a:lnTo>
                  <a:lnTo>
                    <a:pt x="598" y="2"/>
                  </a:lnTo>
                  <a:lnTo>
                    <a:pt x="568" y="0"/>
                  </a:lnTo>
                  <a:lnTo>
                    <a:pt x="539" y="2"/>
                  </a:lnTo>
                  <a:lnTo>
                    <a:pt x="509" y="4"/>
                  </a:lnTo>
                  <a:lnTo>
                    <a:pt x="479" y="7"/>
                  </a:lnTo>
                  <a:lnTo>
                    <a:pt x="451" y="12"/>
                  </a:lnTo>
                  <a:lnTo>
                    <a:pt x="425" y="25"/>
                  </a:lnTo>
                  <a:lnTo>
                    <a:pt x="400" y="40"/>
                  </a:lnTo>
                  <a:lnTo>
                    <a:pt x="374" y="54"/>
                  </a:lnTo>
                  <a:lnTo>
                    <a:pt x="349" y="68"/>
                  </a:lnTo>
                  <a:lnTo>
                    <a:pt x="300" y="99"/>
                  </a:lnTo>
                  <a:lnTo>
                    <a:pt x="253" y="132"/>
                  </a:lnTo>
                  <a:lnTo>
                    <a:pt x="207" y="166"/>
                  </a:lnTo>
                  <a:lnTo>
                    <a:pt x="163" y="203"/>
                  </a:lnTo>
                  <a:lnTo>
                    <a:pt x="120" y="241"/>
                  </a:lnTo>
                  <a:lnTo>
                    <a:pt x="78" y="282"/>
                  </a:lnTo>
                  <a:lnTo>
                    <a:pt x="69" y="297"/>
                  </a:lnTo>
                  <a:lnTo>
                    <a:pt x="61" y="314"/>
                  </a:lnTo>
                  <a:lnTo>
                    <a:pt x="52" y="330"/>
                  </a:lnTo>
                  <a:lnTo>
                    <a:pt x="45" y="347"/>
                  </a:lnTo>
                  <a:lnTo>
                    <a:pt x="38" y="365"/>
                  </a:lnTo>
                  <a:lnTo>
                    <a:pt x="32" y="381"/>
                  </a:lnTo>
                  <a:lnTo>
                    <a:pt x="26" y="399"/>
                  </a:lnTo>
                  <a:lnTo>
                    <a:pt x="22" y="417"/>
                  </a:lnTo>
                  <a:lnTo>
                    <a:pt x="17" y="436"/>
                  </a:lnTo>
                  <a:lnTo>
                    <a:pt x="12" y="454"/>
                  </a:lnTo>
                  <a:lnTo>
                    <a:pt x="8" y="473"/>
                  </a:lnTo>
                  <a:lnTo>
                    <a:pt x="6" y="492"/>
                  </a:lnTo>
                  <a:lnTo>
                    <a:pt x="4" y="511"/>
                  </a:lnTo>
                  <a:lnTo>
                    <a:pt x="3" y="530"/>
                  </a:lnTo>
                  <a:lnTo>
                    <a:pt x="1" y="549"/>
                  </a:lnTo>
                  <a:lnTo>
                    <a:pt x="0" y="569"/>
                  </a:lnTo>
                  <a:lnTo>
                    <a:pt x="1" y="597"/>
                  </a:lnTo>
                  <a:lnTo>
                    <a:pt x="4" y="627"/>
                  </a:lnTo>
                  <a:lnTo>
                    <a:pt x="7" y="655"/>
                  </a:lnTo>
                  <a:lnTo>
                    <a:pt x="12" y="683"/>
                  </a:lnTo>
                  <a:lnTo>
                    <a:pt x="18" y="710"/>
                  </a:lnTo>
                  <a:lnTo>
                    <a:pt x="26" y="737"/>
                  </a:lnTo>
                  <a:lnTo>
                    <a:pt x="35" y="763"/>
                  </a:lnTo>
                  <a:lnTo>
                    <a:pt x="45" y="789"/>
                  </a:lnTo>
                  <a:lnTo>
                    <a:pt x="57" y="814"/>
                  </a:lnTo>
                  <a:lnTo>
                    <a:pt x="69" y="839"/>
                  </a:lnTo>
                  <a:lnTo>
                    <a:pt x="83" y="863"/>
                  </a:lnTo>
                  <a:lnTo>
                    <a:pt x="97" y="886"/>
                  </a:lnTo>
                  <a:lnTo>
                    <a:pt x="113" y="908"/>
                  </a:lnTo>
                  <a:lnTo>
                    <a:pt x="131" y="930"/>
                  </a:lnTo>
                  <a:lnTo>
                    <a:pt x="148" y="951"/>
                  </a:lnTo>
                  <a:lnTo>
                    <a:pt x="167" y="970"/>
                  </a:lnTo>
                  <a:lnTo>
                    <a:pt x="186" y="989"/>
                  </a:lnTo>
                  <a:lnTo>
                    <a:pt x="208" y="1007"/>
                  </a:lnTo>
                  <a:lnTo>
                    <a:pt x="229" y="1023"/>
                  </a:lnTo>
                  <a:lnTo>
                    <a:pt x="250" y="1040"/>
                  </a:lnTo>
                  <a:lnTo>
                    <a:pt x="274" y="1054"/>
                  </a:lnTo>
                  <a:lnTo>
                    <a:pt x="298" y="1068"/>
                  </a:lnTo>
                  <a:lnTo>
                    <a:pt x="323" y="1080"/>
                  </a:lnTo>
                  <a:lnTo>
                    <a:pt x="348" y="1092"/>
                  </a:lnTo>
                  <a:lnTo>
                    <a:pt x="373" y="1102"/>
                  </a:lnTo>
                  <a:lnTo>
                    <a:pt x="400" y="1111"/>
                  </a:lnTo>
                  <a:lnTo>
                    <a:pt x="426" y="1118"/>
                  </a:lnTo>
                  <a:lnTo>
                    <a:pt x="454" y="1125"/>
                  </a:lnTo>
                  <a:lnTo>
                    <a:pt x="482" y="1130"/>
                  </a:lnTo>
                  <a:lnTo>
                    <a:pt x="510" y="1134"/>
                  </a:lnTo>
                  <a:lnTo>
                    <a:pt x="539" y="1136"/>
                  </a:lnTo>
                  <a:lnTo>
                    <a:pt x="568" y="1136"/>
                  </a:lnTo>
                  <a:lnTo>
                    <a:pt x="598" y="1136"/>
                  </a:lnTo>
                  <a:lnTo>
                    <a:pt x="626" y="1134"/>
                  </a:lnTo>
                  <a:lnTo>
                    <a:pt x="655" y="1130"/>
                  </a:lnTo>
                  <a:lnTo>
                    <a:pt x="683" y="1125"/>
                  </a:lnTo>
                  <a:lnTo>
                    <a:pt x="711" y="1118"/>
                  </a:lnTo>
                  <a:lnTo>
                    <a:pt x="737" y="1111"/>
                  </a:lnTo>
                  <a:lnTo>
                    <a:pt x="764" y="1102"/>
                  </a:lnTo>
                  <a:lnTo>
                    <a:pt x="789" y="1092"/>
                  </a:lnTo>
                  <a:lnTo>
                    <a:pt x="815" y="1080"/>
                  </a:lnTo>
                  <a:lnTo>
                    <a:pt x="839" y="1068"/>
                  </a:lnTo>
                  <a:lnTo>
                    <a:pt x="862" y="1054"/>
                  </a:lnTo>
                  <a:lnTo>
                    <a:pt x="886" y="1040"/>
                  </a:lnTo>
                  <a:lnTo>
                    <a:pt x="907" y="1023"/>
                  </a:lnTo>
                  <a:lnTo>
                    <a:pt x="930" y="1007"/>
                  </a:lnTo>
                  <a:lnTo>
                    <a:pt x="950" y="989"/>
                  </a:lnTo>
                  <a:lnTo>
                    <a:pt x="970" y="970"/>
                  </a:lnTo>
                  <a:lnTo>
                    <a:pt x="988" y="951"/>
                  </a:lnTo>
                  <a:lnTo>
                    <a:pt x="1006" y="930"/>
                  </a:lnTo>
                  <a:lnTo>
                    <a:pt x="1024" y="908"/>
                  </a:lnTo>
                  <a:lnTo>
                    <a:pt x="1039" y="886"/>
                  </a:lnTo>
                  <a:lnTo>
                    <a:pt x="1053" y="863"/>
                  </a:lnTo>
                  <a:lnTo>
                    <a:pt x="1068" y="839"/>
                  </a:lnTo>
                  <a:lnTo>
                    <a:pt x="1081" y="814"/>
                  </a:lnTo>
                  <a:lnTo>
                    <a:pt x="1091" y="789"/>
                  </a:lnTo>
                  <a:lnTo>
                    <a:pt x="1102" y="763"/>
                  </a:lnTo>
                  <a:lnTo>
                    <a:pt x="1110" y="737"/>
                  </a:lnTo>
                  <a:lnTo>
                    <a:pt x="1119" y="710"/>
                  </a:lnTo>
                  <a:lnTo>
                    <a:pt x="1124" y="683"/>
                  </a:lnTo>
                  <a:lnTo>
                    <a:pt x="1129" y="655"/>
                  </a:lnTo>
                  <a:lnTo>
                    <a:pt x="1133" y="627"/>
                  </a:lnTo>
                  <a:lnTo>
                    <a:pt x="1135" y="597"/>
                  </a:lnTo>
                  <a:lnTo>
                    <a:pt x="1136" y="569"/>
                  </a:lnTo>
                  <a:close/>
                  <a:moveTo>
                    <a:pt x="1022" y="569"/>
                  </a:moveTo>
                  <a:lnTo>
                    <a:pt x="1022" y="591"/>
                  </a:lnTo>
                  <a:lnTo>
                    <a:pt x="1020" y="615"/>
                  </a:lnTo>
                  <a:lnTo>
                    <a:pt x="1018" y="638"/>
                  </a:lnTo>
                  <a:lnTo>
                    <a:pt x="1013" y="660"/>
                  </a:lnTo>
                  <a:lnTo>
                    <a:pt x="1008" y="682"/>
                  </a:lnTo>
                  <a:lnTo>
                    <a:pt x="1002" y="704"/>
                  </a:lnTo>
                  <a:lnTo>
                    <a:pt x="995" y="724"/>
                  </a:lnTo>
                  <a:lnTo>
                    <a:pt x="987" y="746"/>
                  </a:lnTo>
                  <a:lnTo>
                    <a:pt x="977" y="766"/>
                  </a:lnTo>
                  <a:lnTo>
                    <a:pt x="968" y="785"/>
                  </a:lnTo>
                  <a:lnTo>
                    <a:pt x="957" y="804"/>
                  </a:lnTo>
                  <a:lnTo>
                    <a:pt x="945" y="823"/>
                  </a:lnTo>
                  <a:lnTo>
                    <a:pt x="932" y="841"/>
                  </a:lnTo>
                  <a:lnTo>
                    <a:pt x="919" y="857"/>
                  </a:lnTo>
                  <a:lnTo>
                    <a:pt x="905" y="874"/>
                  </a:lnTo>
                  <a:lnTo>
                    <a:pt x="890" y="889"/>
                  </a:lnTo>
                  <a:lnTo>
                    <a:pt x="874" y="905"/>
                  </a:lnTo>
                  <a:lnTo>
                    <a:pt x="858" y="919"/>
                  </a:lnTo>
                  <a:lnTo>
                    <a:pt x="840" y="933"/>
                  </a:lnTo>
                  <a:lnTo>
                    <a:pt x="822" y="945"/>
                  </a:lnTo>
                  <a:lnTo>
                    <a:pt x="804" y="957"/>
                  </a:lnTo>
                  <a:lnTo>
                    <a:pt x="785" y="968"/>
                  </a:lnTo>
                  <a:lnTo>
                    <a:pt x="765" y="978"/>
                  </a:lnTo>
                  <a:lnTo>
                    <a:pt x="745" y="988"/>
                  </a:lnTo>
                  <a:lnTo>
                    <a:pt x="725" y="995"/>
                  </a:lnTo>
                  <a:lnTo>
                    <a:pt x="703" y="1002"/>
                  </a:lnTo>
                  <a:lnTo>
                    <a:pt x="682" y="1009"/>
                  </a:lnTo>
                  <a:lnTo>
                    <a:pt x="660" y="1014"/>
                  </a:lnTo>
                  <a:lnTo>
                    <a:pt x="637" y="1017"/>
                  </a:lnTo>
                  <a:lnTo>
                    <a:pt x="615" y="1021"/>
                  </a:lnTo>
                  <a:lnTo>
                    <a:pt x="592" y="1022"/>
                  </a:lnTo>
                  <a:lnTo>
                    <a:pt x="568" y="1023"/>
                  </a:lnTo>
                  <a:lnTo>
                    <a:pt x="545" y="1022"/>
                  </a:lnTo>
                  <a:lnTo>
                    <a:pt x="522" y="1021"/>
                  </a:lnTo>
                  <a:lnTo>
                    <a:pt x="499" y="1017"/>
                  </a:lnTo>
                  <a:lnTo>
                    <a:pt x="477" y="1014"/>
                  </a:lnTo>
                  <a:lnTo>
                    <a:pt x="454" y="1009"/>
                  </a:lnTo>
                  <a:lnTo>
                    <a:pt x="433" y="1002"/>
                  </a:lnTo>
                  <a:lnTo>
                    <a:pt x="412" y="995"/>
                  </a:lnTo>
                  <a:lnTo>
                    <a:pt x="392" y="988"/>
                  </a:lnTo>
                  <a:lnTo>
                    <a:pt x="371" y="978"/>
                  </a:lnTo>
                  <a:lnTo>
                    <a:pt x="352" y="968"/>
                  </a:lnTo>
                  <a:lnTo>
                    <a:pt x="332" y="957"/>
                  </a:lnTo>
                  <a:lnTo>
                    <a:pt x="314" y="945"/>
                  </a:lnTo>
                  <a:lnTo>
                    <a:pt x="297" y="933"/>
                  </a:lnTo>
                  <a:lnTo>
                    <a:pt x="279" y="919"/>
                  </a:lnTo>
                  <a:lnTo>
                    <a:pt x="263" y="905"/>
                  </a:lnTo>
                  <a:lnTo>
                    <a:pt x="247" y="889"/>
                  </a:lnTo>
                  <a:lnTo>
                    <a:pt x="233" y="874"/>
                  </a:lnTo>
                  <a:lnTo>
                    <a:pt x="218" y="857"/>
                  </a:lnTo>
                  <a:lnTo>
                    <a:pt x="204" y="841"/>
                  </a:lnTo>
                  <a:lnTo>
                    <a:pt x="192" y="823"/>
                  </a:lnTo>
                  <a:lnTo>
                    <a:pt x="180" y="804"/>
                  </a:lnTo>
                  <a:lnTo>
                    <a:pt x="169" y="785"/>
                  </a:lnTo>
                  <a:lnTo>
                    <a:pt x="159" y="766"/>
                  </a:lnTo>
                  <a:lnTo>
                    <a:pt x="150" y="746"/>
                  </a:lnTo>
                  <a:lnTo>
                    <a:pt x="141" y="724"/>
                  </a:lnTo>
                  <a:lnTo>
                    <a:pt x="134" y="704"/>
                  </a:lnTo>
                  <a:lnTo>
                    <a:pt x="128" y="682"/>
                  </a:lnTo>
                  <a:lnTo>
                    <a:pt x="123" y="660"/>
                  </a:lnTo>
                  <a:lnTo>
                    <a:pt x="120" y="638"/>
                  </a:lnTo>
                  <a:lnTo>
                    <a:pt x="116" y="615"/>
                  </a:lnTo>
                  <a:lnTo>
                    <a:pt x="115" y="591"/>
                  </a:lnTo>
                  <a:lnTo>
                    <a:pt x="114" y="569"/>
                  </a:lnTo>
                  <a:lnTo>
                    <a:pt x="115" y="545"/>
                  </a:lnTo>
                  <a:lnTo>
                    <a:pt x="116" y="521"/>
                  </a:lnTo>
                  <a:lnTo>
                    <a:pt x="120" y="499"/>
                  </a:lnTo>
                  <a:lnTo>
                    <a:pt x="123" y="476"/>
                  </a:lnTo>
                  <a:lnTo>
                    <a:pt x="128" y="455"/>
                  </a:lnTo>
                  <a:lnTo>
                    <a:pt x="134" y="433"/>
                  </a:lnTo>
                  <a:lnTo>
                    <a:pt x="141" y="412"/>
                  </a:lnTo>
                  <a:lnTo>
                    <a:pt x="150" y="392"/>
                  </a:lnTo>
                  <a:lnTo>
                    <a:pt x="159" y="372"/>
                  </a:lnTo>
                  <a:lnTo>
                    <a:pt x="169" y="352"/>
                  </a:lnTo>
                  <a:lnTo>
                    <a:pt x="180" y="333"/>
                  </a:lnTo>
                  <a:lnTo>
                    <a:pt x="192" y="315"/>
                  </a:lnTo>
                  <a:lnTo>
                    <a:pt x="204" y="297"/>
                  </a:lnTo>
                  <a:lnTo>
                    <a:pt x="218" y="279"/>
                  </a:lnTo>
                  <a:lnTo>
                    <a:pt x="233" y="263"/>
                  </a:lnTo>
                  <a:lnTo>
                    <a:pt x="247" y="247"/>
                  </a:lnTo>
                  <a:lnTo>
                    <a:pt x="263" y="232"/>
                  </a:lnTo>
                  <a:lnTo>
                    <a:pt x="279" y="218"/>
                  </a:lnTo>
                  <a:lnTo>
                    <a:pt x="297" y="204"/>
                  </a:lnTo>
                  <a:lnTo>
                    <a:pt x="314" y="191"/>
                  </a:lnTo>
                  <a:lnTo>
                    <a:pt x="332" y="180"/>
                  </a:lnTo>
                  <a:lnTo>
                    <a:pt x="352" y="169"/>
                  </a:lnTo>
                  <a:lnTo>
                    <a:pt x="371" y="158"/>
                  </a:lnTo>
                  <a:lnTo>
                    <a:pt x="392" y="150"/>
                  </a:lnTo>
                  <a:lnTo>
                    <a:pt x="412" y="142"/>
                  </a:lnTo>
                  <a:lnTo>
                    <a:pt x="433" y="134"/>
                  </a:lnTo>
                  <a:lnTo>
                    <a:pt x="454" y="129"/>
                  </a:lnTo>
                  <a:lnTo>
                    <a:pt x="477" y="123"/>
                  </a:lnTo>
                  <a:lnTo>
                    <a:pt x="499" y="119"/>
                  </a:lnTo>
                  <a:lnTo>
                    <a:pt x="522" y="117"/>
                  </a:lnTo>
                  <a:lnTo>
                    <a:pt x="545" y="114"/>
                  </a:lnTo>
                  <a:lnTo>
                    <a:pt x="568" y="114"/>
                  </a:lnTo>
                  <a:lnTo>
                    <a:pt x="592" y="114"/>
                  </a:lnTo>
                  <a:lnTo>
                    <a:pt x="615" y="117"/>
                  </a:lnTo>
                  <a:lnTo>
                    <a:pt x="637" y="119"/>
                  </a:lnTo>
                  <a:lnTo>
                    <a:pt x="660" y="123"/>
                  </a:lnTo>
                  <a:lnTo>
                    <a:pt x="682" y="129"/>
                  </a:lnTo>
                  <a:lnTo>
                    <a:pt x="703" y="134"/>
                  </a:lnTo>
                  <a:lnTo>
                    <a:pt x="725" y="142"/>
                  </a:lnTo>
                  <a:lnTo>
                    <a:pt x="745" y="150"/>
                  </a:lnTo>
                  <a:lnTo>
                    <a:pt x="765" y="158"/>
                  </a:lnTo>
                  <a:lnTo>
                    <a:pt x="785" y="169"/>
                  </a:lnTo>
                  <a:lnTo>
                    <a:pt x="804" y="180"/>
                  </a:lnTo>
                  <a:lnTo>
                    <a:pt x="822" y="191"/>
                  </a:lnTo>
                  <a:lnTo>
                    <a:pt x="840" y="204"/>
                  </a:lnTo>
                  <a:lnTo>
                    <a:pt x="858" y="218"/>
                  </a:lnTo>
                  <a:lnTo>
                    <a:pt x="874" y="232"/>
                  </a:lnTo>
                  <a:lnTo>
                    <a:pt x="890" y="247"/>
                  </a:lnTo>
                  <a:lnTo>
                    <a:pt x="905" y="263"/>
                  </a:lnTo>
                  <a:lnTo>
                    <a:pt x="919" y="279"/>
                  </a:lnTo>
                  <a:lnTo>
                    <a:pt x="932" y="297"/>
                  </a:lnTo>
                  <a:lnTo>
                    <a:pt x="945" y="315"/>
                  </a:lnTo>
                  <a:lnTo>
                    <a:pt x="957" y="333"/>
                  </a:lnTo>
                  <a:lnTo>
                    <a:pt x="968" y="352"/>
                  </a:lnTo>
                  <a:lnTo>
                    <a:pt x="977" y="372"/>
                  </a:lnTo>
                  <a:lnTo>
                    <a:pt x="987" y="392"/>
                  </a:lnTo>
                  <a:lnTo>
                    <a:pt x="995" y="412"/>
                  </a:lnTo>
                  <a:lnTo>
                    <a:pt x="1002" y="433"/>
                  </a:lnTo>
                  <a:lnTo>
                    <a:pt x="1008" y="455"/>
                  </a:lnTo>
                  <a:lnTo>
                    <a:pt x="1013" y="476"/>
                  </a:lnTo>
                  <a:lnTo>
                    <a:pt x="1018" y="499"/>
                  </a:lnTo>
                  <a:lnTo>
                    <a:pt x="1020" y="521"/>
                  </a:lnTo>
                  <a:lnTo>
                    <a:pt x="1022" y="545"/>
                  </a:lnTo>
                  <a:lnTo>
                    <a:pt x="1022" y="569"/>
                  </a:lnTo>
                  <a:close/>
                </a:path>
              </a:pathLst>
            </a:custGeom>
            <a:solidFill>
              <a:srgbClr val="C6C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5" name="Freeform 92">
              <a:extLst>
                <a:ext uri="{FF2B5EF4-FFF2-40B4-BE49-F238E27FC236}">
                  <a16:creationId xmlns:a16="http://schemas.microsoft.com/office/drawing/2014/main" id="{10992279-AB2C-45E4-9EFD-F54B00C4D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7" y="2702"/>
              <a:ext cx="255" cy="256"/>
            </a:xfrm>
            <a:custGeom>
              <a:avLst/>
              <a:gdLst>
                <a:gd name="T0" fmla="*/ 0 w 1022"/>
                <a:gd name="T1" fmla="*/ 0 h 1022"/>
                <a:gd name="T2" fmla="*/ 0 w 1022"/>
                <a:gd name="T3" fmla="*/ 0 h 1022"/>
                <a:gd name="T4" fmla="*/ 0 w 1022"/>
                <a:gd name="T5" fmla="*/ 0 h 1022"/>
                <a:gd name="T6" fmla="*/ 0 w 1022"/>
                <a:gd name="T7" fmla="*/ 0 h 1022"/>
                <a:gd name="T8" fmla="*/ 0 w 1022"/>
                <a:gd name="T9" fmla="*/ 0 h 1022"/>
                <a:gd name="T10" fmla="*/ 0 w 1022"/>
                <a:gd name="T11" fmla="*/ 0 h 1022"/>
                <a:gd name="T12" fmla="*/ 0 w 1022"/>
                <a:gd name="T13" fmla="*/ 0 h 1022"/>
                <a:gd name="T14" fmla="*/ 0 w 1022"/>
                <a:gd name="T15" fmla="*/ 0 h 1022"/>
                <a:gd name="T16" fmla="*/ 0 w 1022"/>
                <a:gd name="T17" fmla="*/ 0 h 1022"/>
                <a:gd name="T18" fmla="*/ 0 w 1022"/>
                <a:gd name="T19" fmla="*/ 0 h 1022"/>
                <a:gd name="T20" fmla="*/ 0 w 1022"/>
                <a:gd name="T21" fmla="*/ 0 h 1022"/>
                <a:gd name="T22" fmla="*/ 0 w 1022"/>
                <a:gd name="T23" fmla="*/ 0 h 1022"/>
                <a:gd name="T24" fmla="*/ 0 w 1022"/>
                <a:gd name="T25" fmla="*/ 0 h 1022"/>
                <a:gd name="T26" fmla="*/ 0 w 1022"/>
                <a:gd name="T27" fmla="*/ 0 h 1022"/>
                <a:gd name="T28" fmla="*/ 0 w 1022"/>
                <a:gd name="T29" fmla="*/ 0 h 1022"/>
                <a:gd name="T30" fmla="*/ 0 w 1022"/>
                <a:gd name="T31" fmla="*/ 0 h 1022"/>
                <a:gd name="T32" fmla="*/ 0 w 1022"/>
                <a:gd name="T33" fmla="*/ 0 h 1022"/>
                <a:gd name="T34" fmla="*/ 0 w 1022"/>
                <a:gd name="T35" fmla="*/ 0 h 1022"/>
                <a:gd name="T36" fmla="*/ 0 w 1022"/>
                <a:gd name="T37" fmla="*/ 0 h 1022"/>
                <a:gd name="T38" fmla="*/ 0 w 1022"/>
                <a:gd name="T39" fmla="*/ 0 h 1022"/>
                <a:gd name="T40" fmla="*/ 0 w 1022"/>
                <a:gd name="T41" fmla="*/ 0 h 1022"/>
                <a:gd name="T42" fmla="*/ 0 w 1022"/>
                <a:gd name="T43" fmla="*/ 0 h 1022"/>
                <a:gd name="T44" fmla="*/ 0 w 1022"/>
                <a:gd name="T45" fmla="*/ 0 h 1022"/>
                <a:gd name="T46" fmla="*/ 0 w 1022"/>
                <a:gd name="T47" fmla="*/ 0 h 1022"/>
                <a:gd name="T48" fmla="*/ 0 w 1022"/>
                <a:gd name="T49" fmla="*/ 0 h 1022"/>
                <a:gd name="T50" fmla="*/ 0 w 1022"/>
                <a:gd name="T51" fmla="*/ 0 h 1022"/>
                <a:gd name="T52" fmla="*/ 0 w 1022"/>
                <a:gd name="T53" fmla="*/ 0 h 1022"/>
                <a:gd name="T54" fmla="*/ 0 w 1022"/>
                <a:gd name="T55" fmla="*/ 0 h 1022"/>
                <a:gd name="T56" fmla="*/ 0 w 1022"/>
                <a:gd name="T57" fmla="*/ 0 h 1022"/>
                <a:gd name="T58" fmla="*/ 0 w 1022"/>
                <a:gd name="T59" fmla="*/ 0 h 1022"/>
                <a:gd name="T60" fmla="*/ 0 w 1022"/>
                <a:gd name="T61" fmla="*/ 0 h 1022"/>
                <a:gd name="T62" fmla="*/ 0 w 1022"/>
                <a:gd name="T63" fmla="*/ 0 h 1022"/>
                <a:gd name="T64" fmla="*/ 0 w 1022"/>
                <a:gd name="T65" fmla="*/ 0 h 1022"/>
                <a:gd name="T66" fmla="*/ 0 w 1022"/>
                <a:gd name="T67" fmla="*/ 0 h 1022"/>
                <a:gd name="T68" fmla="*/ 0 w 1022"/>
                <a:gd name="T69" fmla="*/ 0 h 1022"/>
                <a:gd name="T70" fmla="*/ 0 w 1022"/>
                <a:gd name="T71" fmla="*/ 0 h 1022"/>
                <a:gd name="T72" fmla="*/ 0 w 1022"/>
                <a:gd name="T73" fmla="*/ 0 h 1022"/>
                <a:gd name="T74" fmla="*/ 0 w 1022"/>
                <a:gd name="T75" fmla="*/ 0 h 1022"/>
                <a:gd name="T76" fmla="*/ 0 w 1022"/>
                <a:gd name="T77" fmla="*/ 0 h 1022"/>
                <a:gd name="T78" fmla="*/ 0 w 1022"/>
                <a:gd name="T79" fmla="*/ 0 h 1022"/>
                <a:gd name="T80" fmla="*/ 0 w 1022"/>
                <a:gd name="T81" fmla="*/ 0 h 1022"/>
                <a:gd name="T82" fmla="*/ 0 w 1022"/>
                <a:gd name="T83" fmla="*/ 0 h 1022"/>
                <a:gd name="T84" fmla="*/ 0 w 1022"/>
                <a:gd name="T85" fmla="*/ 0 h 1022"/>
                <a:gd name="T86" fmla="*/ 0 w 1022"/>
                <a:gd name="T87" fmla="*/ 0 h 1022"/>
                <a:gd name="T88" fmla="*/ 0 w 1022"/>
                <a:gd name="T89" fmla="*/ 0 h 1022"/>
                <a:gd name="T90" fmla="*/ 0 w 1022"/>
                <a:gd name="T91" fmla="*/ 0 h 1022"/>
                <a:gd name="T92" fmla="*/ 0 w 1022"/>
                <a:gd name="T93" fmla="*/ 0 h 1022"/>
                <a:gd name="T94" fmla="*/ 0 w 1022"/>
                <a:gd name="T95" fmla="*/ 0 h 1022"/>
                <a:gd name="T96" fmla="*/ 0 w 1022"/>
                <a:gd name="T97" fmla="*/ 0 h 1022"/>
                <a:gd name="T98" fmla="*/ 0 w 1022"/>
                <a:gd name="T99" fmla="*/ 0 h 1022"/>
                <a:gd name="T100" fmla="*/ 0 w 1022"/>
                <a:gd name="T101" fmla="*/ 0 h 102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22"/>
                <a:gd name="T154" fmla="*/ 0 h 1022"/>
                <a:gd name="T155" fmla="*/ 1022 w 1022"/>
                <a:gd name="T156" fmla="*/ 1022 h 102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22" h="1022">
                  <a:moveTo>
                    <a:pt x="1022" y="512"/>
                  </a:moveTo>
                  <a:lnTo>
                    <a:pt x="1021" y="484"/>
                  </a:lnTo>
                  <a:lnTo>
                    <a:pt x="1020" y="460"/>
                  </a:lnTo>
                  <a:lnTo>
                    <a:pt x="1016" y="433"/>
                  </a:lnTo>
                  <a:lnTo>
                    <a:pt x="1012" y="409"/>
                  </a:lnTo>
                  <a:lnTo>
                    <a:pt x="1006" y="384"/>
                  </a:lnTo>
                  <a:lnTo>
                    <a:pt x="1000" y="360"/>
                  </a:lnTo>
                  <a:lnTo>
                    <a:pt x="992" y="336"/>
                  </a:lnTo>
                  <a:lnTo>
                    <a:pt x="982" y="312"/>
                  </a:lnTo>
                  <a:lnTo>
                    <a:pt x="971" y="290"/>
                  </a:lnTo>
                  <a:lnTo>
                    <a:pt x="961" y="267"/>
                  </a:lnTo>
                  <a:lnTo>
                    <a:pt x="949" y="246"/>
                  </a:lnTo>
                  <a:lnTo>
                    <a:pt x="935" y="226"/>
                  </a:lnTo>
                  <a:lnTo>
                    <a:pt x="920" y="206"/>
                  </a:lnTo>
                  <a:lnTo>
                    <a:pt x="906" y="187"/>
                  </a:lnTo>
                  <a:lnTo>
                    <a:pt x="890" y="168"/>
                  </a:lnTo>
                  <a:lnTo>
                    <a:pt x="873" y="150"/>
                  </a:lnTo>
                  <a:lnTo>
                    <a:pt x="855" y="133"/>
                  </a:lnTo>
                  <a:lnTo>
                    <a:pt x="836" y="117"/>
                  </a:lnTo>
                  <a:lnTo>
                    <a:pt x="817" y="101"/>
                  </a:lnTo>
                  <a:lnTo>
                    <a:pt x="797" y="87"/>
                  </a:lnTo>
                  <a:lnTo>
                    <a:pt x="776" y="74"/>
                  </a:lnTo>
                  <a:lnTo>
                    <a:pt x="754" y="62"/>
                  </a:lnTo>
                  <a:lnTo>
                    <a:pt x="733" y="50"/>
                  </a:lnTo>
                  <a:lnTo>
                    <a:pt x="710" y="41"/>
                  </a:lnTo>
                  <a:lnTo>
                    <a:pt x="687" y="31"/>
                  </a:lnTo>
                  <a:lnTo>
                    <a:pt x="663" y="23"/>
                  </a:lnTo>
                  <a:lnTo>
                    <a:pt x="639" y="16"/>
                  </a:lnTo>
                  <a:lnTo>
                    <a:pt x="614" y="11"/>
                  </a:lnTo>
                  <a:lnTo>
                    <a:pt x="590" y="6"/>
                  </a:lnTo>
                  <a:lnTo>
                    <a:pt x="563" y="3"/>
                  </a:lnTo>
                  <a:lnTo>
                    <a:pt x="537" y="0"/>
                  </a:lnTo>
                  <a:lnTo>
                    <a:pt x="511" y="0"/>
                  </a:lnTo>
                  <a:lnTo>
                    <a:pt x="485" y="0"/>
                  </a:lnTo>
                  <a:lnTo>
                    <a:pt x="459" y="3"/>
                  </a:lnTo>
                  <a:lnTo>
                    <a:pt x="433" y="6"/>
                  </a:lnTo>
                  <a:lnTo>
                    <a:pt x="408" y="11"/>
                  </a:lnTo>
                  <a:lnTo>
                    <a:pt x="383" y="16"/>
                  </a:lnTo>
                  <a:lnTo>
                    <a:pt x="359" y="23"/>
                  </a:lnTo>
                  <a:lnTo>
                    <a:pt x="336" y="31"/>
                  </a:lnTo>
                  <a:lnTo>
                    <a:pt x="312" y="41"/>
                  </a:lnTo>
                  <a:lnTo>
                    <a:pt x="289" y="50"/>
                  </a:lnTo>
                  <a:lnTo>
                    <a:pt x="268" y="62"/>
                  </a:lnTo>
                  <a:lnTo>
                    <a:pt x="247" y="74"/>
                  </a:lnTo>
                  <a:lnTo>
                    <a:pt x="225" y="87"/>
                  </a:lnTo>
                  <a:lnTo>
                    <a:pt x="205" y="101"/>
                  </a:lnTo>
                  <a:lnTo>
                    <a:pt x="186" y="117"/>
                  </a:lnTo>
                  <a:lnTo>
                    <a:pt x="167" y="133"/>
                  </a:lnTo>
                  <a:lnTo>
                    <a:pt x="150" y="150"/>
                  </a:lnTo>
                  <a:lnTo>
                    <a:pt x="133" y="168"/>
                  </a:lnTo>
                  <a:lnTo>
                    <a:pt x="117" y="187"/>
                  </a:lnTo>
                  <a:lnTo>
                    <a:pt x="102" y="206"/>
                  </a:lnTo>
                  <a:lnTo>
                    <a:pt x="88" y="226"/>
                  </a:lnTo>
                  <a:lnTo>
                    <a:pt x="75" y="246"/>
                  </a:lnTo>
                  <a:lnTo>
                    <a:pt x="62" y="267"/>
                  </a:lnTo>
                  <a:lnTo>
                    <a:pt x="51" y="290"/>
                  </a:lnTo>
                  <a:lnTo>
                    <a:pt x="40" y="312"/>
                  </a:lnTo>
                  <a:lnTo>
                    <a:pt x="31" y="336"/>
                  </a:lnTo>
                  <a:lnTo>
                    <a:pt x="24" y="360"/>
                  </a:lnTo>
                  <a:lnTo>
                    <a:pt x="17" y="384"/>
                  </a:lnTo>
                  <a:lnTo>
                    <a:pt x="11" y="409"/>
                  </a:lnTo>
                  <a:lnTo>
                    <a:pt x="6" y="433"/>
                  </a:lnTo>
                  <a:lnTo>
                    <a:pt x="2" y="460"/>
                  </a:lnTo>
                  <a:lnTo>
                    <a:pt x="1" y="484"/>
                  </a:lnTo>
                  <a:lnTo>
                    <a:pt x="0" y="512"/>
                  </a:lnTo>
                  <a:lnTo>
                    <a:pt x="1" y="538"/>
                  </a:lnTo>
                  <a:lnTo>
                    <a:pt x="2" y="564"/>
                  </a:lnTo>
                  <a:lnTo>
                    <a:pt x="6" y="589"/>
                  </a:lnTo>
                  <a:lnTo>
                    <a:pt x="11" y="614"/>
                  </a:lnTo>
                  <a:lnTo>
                    <a:pt x="17" y="639"/>
                  </a:lnTo>
                  <a:lnTo>
                    <a:pt x="24" y="664"/>
                  </a:lnTo>
                  <a:lnTo>
                    <a:pt x="31" y="687"/>
                  </a:lnTo>
                  <a:lnTo>
                    <a:pt x="40" y="710"/>
                  </a:lnTo>
                  <a:lnTo>
                    <a:pt x="51" y="732"/>
                  </a:lnTo>
                  <a:lnTo>
                    <a:pt x="62" y="755"/>
                  </a:lnTo>
                  <a:lnTo>
                    <a:pt x="75" y="776"/>
                  </a:lnTo>
                  <a:lnTo>
                    <a:pt x="88" y="798"/>
                  </a:lnTo>
                  <a:lnTo>
                    <a:pt x="102" y="817"/>
                  </a:lnTo>
                  <a:lnTo>
                    <a:pt x="117" y="837"/>
                  </a:lnTo>
                  <a:lnTo>
                    <a:pt x="133" y="855"/>
                  </a:lnTo>
                  <a:lnTo>
                    <a:pt x="150" y="873"/>
                  </a:lnTo>
                  <a:lnTo>
                    <a:pt x="167" y="890"/>
                  </a:lnTo>
                  <a:lnTo>
                    <a:pt x="186" y="906"/>
                  </a:lnTo>
                  <a:lnTo>
                    <a:pt x="205" y="921"/>
                  </a:lnTo>
                  <a:lnTo>
                    <a:pt x="225" y="935"/>
                  </a:lnTo>
                  <a:lnTo>
                    <a:pt x="247" y="948"/>
                  </a:lnTo>
                  <a:lnTo>
                    <a:pt x="268" y="962"/>
                  </a:lnTo>
                  <a:lnTo>
                    <a:pt x="289" y="972"/>
                  </a:lnTo>
                  <a:lnTo>
                    <a:pt x="312" y="983"/>
                  </a:lnTo>
                  <a:lnTo>
                    <a:pt x="336" y="991"/>
                  </a:lnTo>
                  <a:lnTo>
                    <a:pt x="359" y="1000"/>
                  </a:lnTo>
                  <a:lnTo>
                    <a:pt x="383" y="1007"/>
                  </a:lnTo>
                  <a:lnTo>
                    <a:pt x="408" y="1013"/>
                  </a:lnTo>
                  <a:lnTo>
                    <a:pt x="433" y="1017"/>
                  </a:lnTo>
                  <a:lnTo>
                    <a:pt x="459" y="1020"/>
                  </a:lnTo>
                  <a:lnTo>
                    <a:pt x="485" y="1022"/>
                  </a:lnTo>
                  <a:lnTo>
                    <a:pt x="511" y="1022"/>
                  </a:lnTo>
                  <a:lnTo>
                    <a:pt x="537" y="1022"/>
                  </a:lnTo>
                  <a:lnTo>
                    <a:pt x="563" y="1020"/>
                  </a:lnTo>
                  <a:lnTo>
                    <a:pt x="590" y="1017"/>
                  </a:lnTo>
                  <a:lnTo>
                    <a:pt x="614" y="1013"/>
                  </a:lnTo>
                  <a:lnTo>
                    <a:pt x="639" y="1007"/>
                  </a:lnTo>
                  <a:lnTo>
                    <a:pt x="663" y="1000"/>
                  </a:lnTo>
                  <a:lnTo>
                    <a:pt x="687" y="991"/>
                  </a:lnTo>
                  <a:lnTo>
                    <a:pt x="710" y="983"/>
                  </a:lnTo>
                  <a:lnTo>
                    <a:pt x="733" y="972"/>
                  </a:lnTo>
                  <a:lnTo>
                    <a:pt x="754" y="962"/>
                  </a:lnTo>
                  <a:lnTo>
                    <a:pt x="776" y="948"/>
                  </a:lnTo>
                  <a:lnTo>
                    <a:pt x="797" y="935"/>
                  </a:lnTo>
                  <a:lnTo>
                    <a:pt x="817" y="921"/>
                  </a:lnTo>
                  <a:lnTo>
                    <a:pt x="836" y="906"/>
                  </a:lnTo>
                  <a:lnTo>
                    <a:pt x="855" y="890"/>
                  </a:lnTo>
                  <a:lnTo>
                    <a:pt x="873" y="873"/>
                  </a:lnTo>
                  <a:lnTo>
                    <a:pt x="890" y="855"/>
                  </a:lnTo>
                  <a:lnTo>
                    <a:pt x="906" y="837"/>
                  </a:lnTo>
                  <a:lnTo>
                    <a:pt x="920" y="817"/>
                  </a:lnTo>
                  <a:lnTo>
                    <a:pt x="935" y="798"/>
                  </a:lnTo>
                  <a:lnTo>
                    <a:pt x="949" y="776"/>
                  </a:lnTo>
                  <a:lnTo>
                    <a:pt x="961" y="755"/>
                  </a:lnTo>
                  <a:lnTo>
                    <a:pt x="971" y="732"/>
                  </a:lnTo>
                  <a:lnTo>
                    <a:pt x="982" y="710"/>
                  </a:lnTo>
                  <a:lnTo>
                    <a:pt x="992" y="687"/>
                  </a:lnTo>
                  <a:lnTo>
                    <a:pt x="1000" y="664"/>
                  </a:lnTo>
                  <a:lnTo>
                    <a:pt x="1006" y="639"/>
                  </a:lnTo>
                  <a:lnTo>
                    <a:pt x="1012" y="614"/>
                  </a:lnTo>
                  <a:lnTo>
                    <a:pt x="1016" y="589"/>
                  </a:lnTo>
                  <a:lnTo>
                    <a:pt x="1020" y="564"/>
                  </a:lnTo>
                  <a:lnTo>
                    <a:pt x="1021" y="538"/>
                  </a:lnTo>
                  <a:lnTo>
                    <a:pt x="1022" y="512"/>
                  </a:lnTo>
                  <a:close/>
                  <a:moveTo>
                    <a:pt x="909" y="512"/>
                  </a:moveTo>
                  <a:lnTo>
                    <a:pt x="909" y="532"/>
                  </a:lnTo>
                  <a:lnTo>
                    <a:pt x="906" y="552"/>
                  </a:lnTo>
                  <a:lnTo>
                    <a:pt x="904" y="572"/>
                  </a:lnTo>
                  <a:lnTo>
                    <a:pt x="900" y="591"/>
                  </a:lnTo>
                  <a:lnTo>
                    <a:pt x="897" y="610"/>
                  </a:lnTo>
                  <a:lnTo>
                    <a:pt x="891" y="629"/>
                  </a:lnTo>
                  <a:lnTo>
                    <a:pt x="885" y="648"/>
                  </a:lnTo>
                  <a:lnTo>
                    <a:pt x="878" y="666"/>
                  </a:lnTo>
                  <a:lnTo>
                    <a:pt x="869" y="684"/>
                  </a:lnTo>
                  <a:lnTo>
                    <a:pt x="861" y="700"/>
                  </a:lnTo>
                  <a:lnTo>
                    <a:pt x="852" y="717"/>
                  </a:lnTo>
                  <a:lnTo>
                    <a:pt x="841" y="734"/>
                  </a:lnTo>
                  <a:lnTo>
                    <a:pt x="830" y="749"/>
                  </a:lnTo>
                  <a:lnTo>
                    <a:pt x="818" y="765"/>
                  </a:lnTo>
                  <a:lnTo>
                    <a:pt x="805" y="779"/>
                  </a:lnTo>
                  <a:lnTo>
                    <a:pt x="792" y="793"/>
                  </a:lnTo>
                  <a:lnTo>
                    <a:pt x="778" y="806"/>
                  </a:lnTo>
                  <a:lnTo>
                    <a:pt x="764" y="818"/>
                  </a:lnTo>
                  <a:lnTo>
                    <a:pt x="750" y="830"/>
                  </a:lnTo>
                  <a:lnTo>
                    <a:pt x="733" y="842"/>
                  </a:lnTo>
                  <a:lnTo>
                    <a:pt x="718" y="851"/>
                  </a:lnTo>
                  <a:lnTo>
                    <a:pt x="701" y="861"/>
                  </a:lnTo>
                  <a:lnTo>
                    <a:pt x="683" y="870"/>
                  </a:lnTo>
                  <a:lnTo>
                    <a:pt x="667" y="877"/>
                  </a:lnTo>
                  <a:lnTo>
                    <a:pt x="648" y="884"/>
                  </a:lnTo>
                  <a:lnTo>
                    <a:pt x="630" y="892"/>
                  </a:lnTo>
                  <a:lnTo>
                    <a:pt x="611" y="896"/>
                  </a:lnTo>
                  <a:lnTo>
                    <a:pt x="592" y="901"/>
                  </a:lnTo>
                  <a:lnTo>
                    <a:pt x="572" y="905"/>
                  </a:lnTo>
                  <a:lnTo>
                    <a:pt x="552" y="907"/>
                  </a:lnTo>
                  <a:lnTo>
                    <a:pt x="531" y="908"/>
                  </a:lnTo>
                  <a:lnTo>
                    <a:pt x="511" y="909"/>
                  </a:lnTo>
                  <a:lnTo>
                    <a:pt x="491" y="908"/>
                  </a:lnTo>
                  <a:lnTo>
                    <a:pt x="471" y="907"/>
                  </a:lnTo>
                  <a:lnTo>
                    <a:pt x="451" y="905"/>
                  </a:lnTo>
                  <a:lnTo>
                    <a:pt x="432" y="901"/>
                  </a:lnTo>
                  <a:lnTo>
                    <a:pt x="412" y="896"/>
                  </a:lnTo>
                  <a:lnTo>
                    <a:pt x="393" y="892"/>
                  </a:lnTo>
                  <a:lnTo>
                    <a:pt x="375" y="884"/>
                  </a:lnTo>
                  <a:lnTo>
                    <a:pt x="357" y="877"/>
                  </a:lnTo>
                  <a:lnTo>
                    <a:pt x="339" y="870"/>
                  </a:lnTo>
                  <a:lnTo>
                    <a:pt x="321" y="861"/>
                  </a:lnTo>
                  <a:lnTo>
                    <a:pt x="305" y="851"/>
                  </a:lnTo>
                  <a:lnTo>
                    <a:pt x="289" y="842"/>
                  </a:lnTo>
                  <a:lnTo>
                    <a:pt x="274" y="830"/>
                  </a:lnTo>
                  <a:lnTo>
                    <a:pt x="259" y="818"/>
                  </a:lnTo>
                  <a:lnTo>
                    <a:pt x="244" y="806"/>
                  </a:lnTo>
                  <a:lnTo>
                    <a:pt x="230" y="793"/>
                  </a:lnTo>
                  <a:lnTo>
                    <a:pt x="217" y="779"/>
                  </a:lnTo>
                  <a:lnTo>
                    <a:pt x="205" y="765"/>
                  </a:lnTo>
                  <a:lnTo>
                    <a:pt x="193" y="749"/>
                  </a:lnTo>
                  <a:lnTo>
                    <a:pt x="182" y="734"/>
                  </a:lnTo>
                  <a:lnTo>
                    <a:pt x="172" y="717"/>
                  </a:lnTo>
                  <a:lnTo>
                    <a:pt x="161" y="700"/>
                  </a:lnTo>
                  <a:lnTo>
                    <a:pt x="153" y="684"/>
                  </a:lnTo>
                  <a:lnTo>
                    <a:pt x="145" y="666"/>
                  </a:lnTo>
                  <a:lnTo>
                    <a:pt x="138" y="648"/>
                  </a:lnTo>
                  <a:lnTo>
                    <a:pt x="132" y="629"/>
                  </a:lnTo>
                  <a:lnTo>
                    <a:pt x="127" y="610"/>
                  </a:lnTo>
                  <a:lnTo>
                    <a:pt x="122" y="591"/>
                  </a:lnTo>
                  <a:lnTo>
                    <a:pt x="119" y="572"/>
                  </a:lnTo>
                  <a:lnTo>
                    <a:pt x="116" y="552"/>
                  </a:lnTo>
                  <a:lnTo>
                    <a:pt x="114" y="532"/>
                  </a:lnTo>
                  <a:lnTo>
                    <a:pt x="114" y="512"/>
                  </a:lnTo>
                  <a:lnTo>
                    <a:pt x="114" y="490"/>
                  </a:lnTo>
                  <a:lnTo>
                    <a:pt x="116" y="470"/>
                  </a:lnTo>
                  <a:lnTo>
                    <a:pt x="119" y="451"/>
                  </a:lnTo>
                  <a:lnTo>
                    <a:pt x="122" y="431"/>
                  </a:lnTo>
                  <a:lnTo>
                    <a:pt x="127" y="412"/>
                  </a:lnTo>
                  <a:lnTo>
                    <a:pt x="132" y="393"/>
                  </a:lnTo>
                  <a:lnTo>
                    <a:pt x="138" y="374"/>
                  </a:lnTo>
                  <a:lnTo>
                    <a:pt x="145" y="356"/>
                  </a:lnTo>
                  <a:lnTo>
                    <a:pt x="153" y="339"/>
                  </a:lnTo>
                  <a:lnTo>
                    <a:pt x="161" y="322"/>
                  </a:lnTo>
                  <a:lnTo>
                    <a:pt x="172" y="305"/>
                  </a:lnTo>
                  <a:lnTo>
                    <a:pt x="182" y="289"/>
                  </a:lnTo>
                  <a:lnTo>
                    <a:pt x="193" y="273"/>
                  </a:lnTo>
                  <a:lnTo>
                    <a:pt x="205" y="259"/>
                  </a:lnTo>
                  <a:lnTo>
                    <a:pt x="217" y="244"/>
                  </a:lnTo>
                  <a:lnTo>
                    <a:pt x="230" y="231"/>
                  </a:lnTo>
                  <a:lnTo>
                    <a:pt x="244" y="217"/>
                  </a:lnTo>
                  <a:lnTo>
                    <a:pt x="259" y="204"/>
                  </a:lnTo>
                  <a:lnTo>
                    <a:pt x="274" y="193"/>
                  </a:lnTo>
                  <a:lnTo>
                    <a:pt x="289" y="182"/>
                  </a:lnTo>
                  <a:lnTo>
                    <a:pt x="305" y="171"/>
                  </a:lnTo>
                  <a:lnTo>
                    <a:pt x="321" y="162"/>
                  </a:lnTo>
                  <a:lnTo>
                    <a:pt x="339" y="153"/>
                  </a:lnTo>
                  <a:lnTo>
                    <a:pt x="357" y="145"/>
                  </a:lnTo>
                  <a:lnTo>
                    <a:pt x="375" y="138"/>
                  </a:lnTo>
                  <a:lnTo>
                    <a:pt x="393" y="132"/>
                  </a:lnTo>
                  <a:lnTo>
                    <a:pt x="412" y="126"/>
                  </a:lnTo>
                  <a:lnTo>
                    <a:pt x="432" y="121"/>
                  </a:lnTo>
                  <a:lnTo>
                    <a:pt x="451" y="118"/>
                  </a:lnTo>
                  <a:lnTo>
                    <a:pt x="471" y="115"/>
                  </a:lnTo>
                  <a:lnTo>
                    <a:pt x="491" y="114"/>
                  </a:lnTo>
                  <a:lnTo>
                    <a:pt x="511" y="114"/>
                  </a:lnTo>
                  <a:lnTo>
                    <a:pt x="531" y="114"/>
                  </a:lnTo>
                  <a:lnTo>
                    <a:pt x="552" y="115"/>
                  </a:lnTo>
                  <a:lnTo>
                    <a:pt x="572" y="118"/>
                  </a:lnTo>
                  <a:lnTo>
                    <a:pt x="592" y="121"/>
                  </a:lnTo>
                  <a:lnTo>
                    <a:pt x="611" y="126"/>
                  </a:lnTo>
                  <a:lnTo>
                    <a:pt x="630" y="132"/>
                  </a:lnTo>
                  <a:lnTo>
                    <a:pt x="648" y="138"/>
                  </a:lnTo>
                  <a:lnTo>
                    <a:pt x="667" y="145"/>
                  </a:lnTo>
                  <a:lnTo>
                    <a:pt x="683" y="153"/>
                  </a:lnTo>
                  <a:lnTo>
                    <a:pt x="701" y="162"/>
                  </a:lnTo>
                  <a:lnTo>
                    <a:pt x="718" y="171"/>
                  </a:lnTo>
                  <a:lnTo>
                    <a:pt x="733" y="182"/>
                  </a:lnTo>
                  <a:lnTo>
                    <a:pt x="750" y="193"/>
                  </a:lnTo>
                  <a:lnTo>
                    <a:pt x="764" y="204"/>
                  </a:lnTo>
                  <a:lnTo>
                    <a:pt x="778" y="217"/>
                  </a:lnTo>
                  <a:lnTo>
                    <a:pt x="792" y="231"/>
                  </a:lnTo>
                  <a:lnTo>
                    <a:pt x="805" y="244"/>
                  </a:lnTo>
                  <a:lnTo>
                    <a:pt x="818" y="259"/>
                  </a:lnTo>
                  <a:lnTo>
                    <a:pt x="830" y="273"/>
                  </a:lnTo>
                  <a:lnTo>
                    <a:pt x="841" y="289"/>
                  </a:lnTo>
                  <a:lnTo>
                    <a:pt x="852" y="305"/>
                  </a:lnTo>
                  <a:lnTo>
                    <a:pt x="861" y="322"/>
                  </a:lnTo>
                  <a:lnTo>
                    <a:pt x="869" y="339"/>
                  </a:lnTo>
                  <a:lnTo>
                    <a:pt x="878" y="356"/>
                  </a:lnTo>
                  <a:lnTo>
                    <a:pt x="885" y="374"/>
                  </a:lnTo>
                  <a:lnTo>
                    <a:pt x="891" y="393"/>
                  </a:lnTo>
                  <a:lnTo>
                    <a:pt x="897" y="412"/>
                  </a:lnTo>
                  <a:lnTo>
                    <a:pt x="900" y="431"/>
                  </a:lnTo>
                  <a:lnTo>
                    <a:pt x="904" y="451"/>
                  </a:lnTo>
                  <a:lnTo>
                    <a:pt x="906" y="470"/>
                  </a:lnTo>
                  <a:lnTo>
                    <a:pt x="909" y="490"/>
                  </a:lnTo>
                  <a:lnTo>
                    <a:pt x="909" y="512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6" name="Freeform 93">
              <a:extLst>
                <a:ext uri="{FF2B5EF4-FFF2-40B4-BE49-F238E27FC236}">
                  <a16:creationId xmlns:a16="http://schemas.microsoft.com/office/drawing/2014/main" id="{26F8A541-15BA-4B67-9924-2E51D73869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1" y="2716"/>
              <a:ext cx="227" cy="228"/>
            </a:xfrm>
            <a:custGeom>
              <a:avLst/>
              <a:gdLst>
                <a:gd name="T0" fmla="*/ 0 w 908"/>
                <a:gd name="T1" fmla="*/ 0 h 909"/>
                <a:gd name="T2" fmla="*/ 0 w 908"/>
                <a:gd name="T3" fmla="*/ 0 h 909"/>
                <a:gd name="T4" fmla="*/ 0 w 908"/>
                <a:gd name="T5" fmla="*/ 0 h 909"/>
                <a:gd name="T6" fmla="*/ 0 w 908"/>
                <a:gd name="T7" fmla="*/ 0 h 909"/>
                <a:gd name="T8" fmla="*/ 0 w 908"/>
                <a:gd name="T9" fmla="*/ 0 h 909"/>
                <a:gd name="T10" fmla="*/ 0 w 908"/>
                <a:gd name="T11" fmla="*/ 0 h 909"/>
                <a:gd name="T12" fmla="*/ 0 w 908"/>
                <a:gd name="T13" fmla="*/ 0 h 909"/>
                <a:gd name="T14" fmla="*/ 0 w 908"/>
                <a:gd name="T15" fmla="*/ 0 h 909"/>
                <a:gd name="T16" fmla="*/ 0 w 908"/>
                <a:gd name="T17" fmla="*/ 0 h 909"/>
                <a:gd name="T18" fmla="*/ 0 w 908"/>
                <a:gd name="T19" fmla="*/ 0 h 909"/>
                <a:gd name="T20" fmla="*/ 0 w 908"/>
                <a:gd name="T21" fmla="*/ 0 h 909"/>
                <a:gd name="T22" fmla="*/ 0 w 908"/>
                <a:gd name="T23" fmla="*/ 0 h 909"/>
                <a:gd name="T24" fmla="*/ 0 w 908"/>
                <a:gd name="T25" fmla="*/ 0 h 909"/>
                <a:gd name="T26" fmla="*/ 0 w 908"/>
                <a:gd name="T27" fmla="*/ 0 h 909"/>
                <a:gd name="T28" fmla="*/ 0 w 908"/>
                <a:gd name="T29" fmla="*/ 0 h 909"/>
                <a:gd name="T30" fmla="*/ 0 w 908"/>
                <a:gd name="T31" fmla="*/ 0 h 909"/>
                <a:gd name="T32" fmla="*/ 0 w 908"/>
                <a:gd name="T33" fmla="*/ 0 h 909"/>
                <a:gd name="T34" fmla="*/ 0 w 908"/>
                <a:gd name="T35" fmla="*/ 0 h 909"/>
                <a:gd name="T36" fmla="*/ 0 w 908"/>
                <a:gd name="T37" fmla="*/ 0 h 909"/>
                <a:gd name="T38" fmla="*/ 0 w 908"/>
                <a:gd name="T39" fmla="*/ 0 h 909"/>
                <a:gd name="T40" fmla="*/ 0 w 908"/>
                <a:gd name="T41" fmla="*/ 0 h 909"/>
                <a:gd name="T42" fmla="*/ 0 w 908"/>
                <a:gd name="T43" fmla="*/ 0 h 909"/>
                <a:gd name="T44" fmla="*/ 0 w 908"/>
                <a:gd name="T45" fmla="*/ 0 h 909"/>
                <a:gd name="T46" fmla="*/ 0 w 908"/>
                <a:gd name="T47" fmla="*/ 0 h 909"/>
                <a:gd name="T48" fmla="*/ 0 w 908"/>
                <a:gd name="T49" fmla="*/ 0 h 909"/>
                <a:gd name="T50" fmla="*/ 0 w 908"/>
                <a:gd name="T51" fmla="*/ 0 h 909"/>
                <a:gd name="T52" fmla="*/ 0 w 908"/>
                <a:gd name="T53" fmla="*/ 0 h 909"/>
                <a:gd name="T54" fmla="*/ 0 w 908"/>
                <a:gd name="T55" fmla="*/ 0 h 909"/>
                <a:gd name="T56" fmla="*/ 0 w 908"/>
                <a:gd name="T57" fmla="*/ 0 h 909"/>
                <a:gd name="T58" fmla="*/ 0 w 908"/>
                <a:gd name="T59" fmla="*/ 0 h 909"/>
                <a:gd name="T60" fmla="*/ 0 w 908"/>
                <a:gd name="T61" fmla="*/ 0 h 909"/>
                <a:gd name="T62" fmla="*/ 0 w 908"/>
                <a:gd name="T63" fmla="*/ 0 h 909"/>
                <a:gd name="T64" fmla="*/ 0 w 908"/>
                <a:gd name="T65" fmla="*/ 0 h 909"/>
                <a:gd name="T66" fmla="*/ 0 w 908"/>
                <a:gd name="T67" fmla="*/ 0 h 909"/>
                <a:gd name="T68" fmla="*/ 0 w 908"/>
                <a:gd name="T69" fmla="*/ 0 h 909"/>
                <a:gd name="T70" fmla="*/ 0 w 908"/>
                <a:gd name="T71" fmla="*/ 0 h 909"/>
                <a:gd name="T72" fmla="*/ 0 w 908"/>
                <a:gd name="T73" fmla="*/ 0 h 909"/>
                <a:gd name="T74" fmla="*/ 0 w 908"/>
                <a:gd name="T75" fmla="*/ 0 h 909"/>
                <a:gd name="T76" fmla="*/ 0 w 908"/>
                <a:gd name="T77" fmla="*/ 0 h 909"/>
                <a:gd name="T78" fmla="*/ 0 w 908"/>
                <a:gd name="T79" fmla="*/ 0 h 909"/>
                <a:gd name="T80" fmla="*/ 0 w 908"/>
                <a:gd name="T81" fmla="*/ 0 h 909"/>
                <a:gd name="T82" fmla="*/ 0 w 908"/>
                <a:gd name="T83" fmla="*/ 0 h 909"/>
                <a:gd name="T84" fmla="*/ 0 w 908"/>
                <a:gd name="T85" fmla="*/ 0 h 909"/>
                <a:gd name="T86" fmla="*/ 0 w 908"/>
                <a:gd name="T87" fmla="*/ 0 h 909"/>
                <a:gd name="T88" fmla="*/ 0 w 908"/>
                <a:gd name="T89" fmla="*/ 0 h 909"/>
                <a:gd name="T90" fmla="*/ 0 w 908"/>
                <a:gd name="T91" fmla="*/ 0 h 909"/>
                <a:gd name="T92" fmla="*/ 0 w 908"/>
                <a:gd name="T93" fmla="*/ 0 h 909"/>
                <a:gd name="T94" fmla="*/ 0 w 908"/>
                <a:gd name="T95" fmla="*/ 0 h 909"/>
                <a:gd name="T96" fmla="*/ 0 w 908"/>
                <a:gd name="T97" fmla="*/ 0 h 909"/>
                <a:gd name="T98" fmla="*/ 0 w 908"/>
                <a:gd name="T99" fmla="*/ 0 h 909"/>
                <a:gd name="T100" fmla="*/ 0 w 908"/>
                <a:gd name="T101" fmla="*/ 0 h 9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08"/>
                <a:gd name="T154" fmla="*/ 0 h 909"/>
                <a:gd name="T155" fmla="*/ 908 w 908"/>
                <a:gd name="T156" fmla="*/ 909 h 90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08" h="909">
                  <a:moveTo>
                    <a:pt x="908" y="455"/>
                  </a:moveTo>
                  <a:lnTo>
                    <a:pt x="908" y="431"/>
                  </a:lnTo>
                  <a:lnTo>
                    <a:pt x="906" y="407"/>
                  </a:lnTo>
                  <a:lnTo>
                    <a:pt x="904" y="385"/>
                  </a:lnTo>
                  <a:lnTo>
                    <a:pt x="899" y="362"/>
                  </a:lnTo>
                  <a:lnTo>
                    <a:pt x="894" y="341"/>
                  </a:lnTo>
                  <a:lnTo>
                    <a:pt x="888" y="319"/>
                  </a:lnTo>
                  <a:lnTo>
                    <a:pt x="881" y="298"/>
                  </a:lnTo>
                  <a:lnTo>
                    <a:pt x="873" y="278"/>
                  </a:lnTo>
                  <a:lnTo>
                    <a:pt x="863" y="258"/>
                  </a:lnTo>
                  <a:lnTo>
                    <a:pt x="854" y="238"/>
                  </a:lnTo>
                  <a:lnTo>
                    <a:pt x="843" y="219"/>
                  </a:lnTo>
                  <a:lnTo>
                    <a:pt x="831" y="201"/>
                  </a:lnTo>
                  <a:lnTo>
                    <a:pt x="818" y="183"/>
                  </a:lnTo>
                  <a:lnTo>
                    <a:pt x="805" y="165"/>
                  </a:lnTo>
                  <a:lnTo>
                    <a:pt x="791" y="149"/>
                  </a:lnTo>
                  <a:lnTo>
                    <a:pt x="776" y="133"/>
                  </a:lnTo>
                  <a:lnTo>
                    <a:pt x="760" y="118"/>
                  </a:lnTo>
                  <a:lnTo>
                    <a:pt x="744" y="104"/>
                  </a:lnTo>
                  <a:lnTo>
                    <a:pt x="726" y="90"/>
                  </a:lnTo>
                  <a:lnTo>
                    <a:pt x="708" y="77"/>
                  </a:lnTo>
                  <a:lnTo>
                    <a:pt x="690" y="66"/>
                  </a:lnTo>
                  <a:lnTo>
                    <a:pt x="671" y="55"/>
                  </a:lnTo>
                  <a:lnTo>
                    <a:pt x="651" y="44"/>
                  </a:lnTo>
                  <a:lnTo>
                    <a:pt x="631" y="36"/>
                  </a:lnTo>
                  <a:lnTo>
                    <a:pt x="611" y="28"/>
                  </a:lnTo>
                  <a:lnTo>
                    <a:pt x="589" y="20"/>
                  </a:lnTo>
                  <a:lnTo>
                    <a:pt x="568" y="15"/>
                  </a:lnTo>
                  <a:lnTo>
                    <a:pt x="546" y="9"/>
                  </a:lnTo>
                  <a:lnTo>
                    <a:pt x="523" y="5"/>
                  </a:lnTo>
                  <a:lnTo>
                    <a:pt x="501" y="3"/>
                  </a:lnTo>
                  <a:lnTo>
                    <a:pt x="478" y="0"/>
                  </a:lnTo>
                  <a:lnTo>
                    <a:pt x="454" y="0"/>
                  </a:lnTo>
                  <a:lnTo>
                    <a:pt x="431" y="0"/>
                  </a:lnTo>
                  <a:lnTo>
                    <a:pt x="408" y="3"/>
                  </a:lnTo>
                  <a:lnTo>
                    <a:pt x="385" y="5"/>
                  </a:lnTo>
                  <a:lnTo>
                    <a:pt x="363" y="9"/>
                  </a:lnTo>
                  <a:lnTo>
                    <a:pt x="340" y="15"/>
                  </a:lnTo>
                  <a:lnTo>
                    <a:pt x="319" y="20"/>
                  </a:lnTo>
                  <a:lnTo>
                    <a:pt x="298" y="28"/>
                  </a:lnTo>
                  <a:lnTo>
                    <a:pt x="278" y="36"/>
                  </a:lnTo>
                  <a:lnTo>
                    <a:pt x="257" y="44"/>
                  </a:lnTo>
                  <a:lnTo>
                    <a:pt x="238" y="55"/>
                  </a:lnTo>
                  <a:lnTo>
                    <a:pt x="219" y="66"/>
                  </a:lnTo>
                  <a:lnTo>
                    <a:pt x="200" y="77"/>
                  </a:lnTo>
                  <a:lnTo>
                    <a:pt x="183" y="90"/>
                  </a:lnTo>
                  <a:lnTo>
                    <a:pt x="165" y="104"/>
                  </a:lnTo>
                  <a:lnTo>
                    <a:pt x="149" y="118"/>
                  </a:lnTo>
                  <a:lnTo>
                    <a:pt x="133" y="133"/>
                  </a:lnTo>
                  <a:lnTo>
                    <a:pt x="119" y="149"/>
                  </a:lnTo>
                  <a:lnTo>
                    <a:pt x="104" y="165"/>
                  </a:lnTo>
                  <a:lnTo>
                    <a:pt x="90" y="183"/>
                  </a:lnTo>
                  <a:lnTo>
                    <a:pt x="78" y="201"/>
                  </a:lnTo>
                  <a:lnTo>
                    <a:pt x="66" y="219"/>
                  </a:lnTo>
                  <a:lnTo>
                    <a:pt x="55" y="238"/>
                  </a:lnTo>
                  <a:lnTo>
                    <a:pt x="45" y="258"/>
                  </a:lnTo>
                  <a:lnTo>
                    <a:pt x="36" y="278"/>
                  </a:lnTo>
                  <a:lnTo>
                    <a:pt x="27" y="298"/>
                  </a:lnTo>
                  <a:lnTo>
                    <a:pt x="20" y="319"/>
                  </a:lnTo>
                  <a:lnTo>
                    <a:pt x="14" y="341"/>
                  </a:lnTo>
                  <a:lnTo>
                    <a:pt x="9" y="362"/>
                  </a:lnTo>
                  <a:lnTo>
                    <a:pt x="6" y="385"/>
                  </a:lnTo>
                  <a:lnTo>
                    <a:pt x="2" y="407"/>
                  </a:lnTo>
                  <a:lnTo>
                    <a:pt x="1" y="431"/>
                  </a:lnTo>
                  <a:lnTo>
                    <a:pt x="0" y="455"/>
                  </a:lnTo>
                  <a:lnTo>
                    <a:pt x="1" y="477"/>
                  </a:lnTo>
                  <a:lnTo>
                    <a:pt x="2" y="501"/>
                  </a:lnTo>
                  <a:lnTo>
                    <a:pt x="6" y="524"/>
                  </a:lnTo>
                  <a:lnTo>
                    <a:pt x="9" y="546"/>
                  </a:lnTo>
                  <a:lnTo>
                    <a:pt x="14" y="568"/>
                  </a:lnTo>
                  <a:lnTo>
                    <a:pt x="20" y="590"/>
                  </a:lnTo>
                  <a:lnTo>
                    <a:pt x="27" y="610"/>
                  </a:lnTo>
                  <a:lnTo>
                    <a:pt x="36" y="632"/>
                  </a:lnTo>
                  <a:lnTo>
                    <a:pt x="45" y="652"/>
                  </a:lnTo>
                  <a:lnTo>
                    <a:pt x="55" y="671"/>
                  </a:lnTo>
                  <a:lnTo>
                    <a:pt x="66" y="690"/>
                  </a:lnTo>
                  <a:lnTo>
                    <a:pt x="78" y="709"/>
                  </a:lnTo>
                  <a:lnTo>
                    <a:pt x="90" y="727"/>
                  </a:lnTo>
                  <a:lnTo>
                    <a:pt x="104" y="743"/>
                  </a:lnTo>
                  <a:lnTo>
                    <a:pt x="119" y="760"/>
                  </a:lnTo>
                  <a:lnTo>
                    <a:pt x="133" y="775"/>
                  </a:lnTo>
                  <a:lnTo>
                    <a:pt x="149" y="791"/>
                  </a:lnTo>
                  <a:lnTo>
                    <a:pt x="165" y="805"/>
                  </a:lnTo>
                  <a:lnTo>
                    <a:pt x="183" y="819"/>
                  </a:lnTo>
                  <a:lnTo>
                    <a:pt x="200" y="831"/>
                  </a:lnTo>
                  <a:lnTo>
                    <a:pt x="219" y="843"/>
                  </a:lnTo>
                  <a:lnTo>
                    <a:pt x="238" y="854"/>
                  </a:lnTo>
                  <a:lnTo>
                    <a:pt x="257" y="864"/>
                  </a:lnTo>
                  <a:lnTo>
                    <a:pt x="278" y="874"/>
                  </a:lnTo>
                  <a:lnTo>
                    <a:pt x="298" y="881"/>
                  </a:lnTo>
                  <a:lnTo>
                    <a:pt x="319" y="888"/>
                  </a:lnTo>
                  <a:lnTo>
                    <a:pt x="340" y="895"/>
                  </a:lnTo>
                  <a:lnTo>
                    <a:pt x="363" y="900"/>
                  </a:lnTo>
                  <a:lnTo>
                    <a:pt x="385" y="903"/>
                  </a:lnTo>
                  <a:lnTo>
                    <a:pt x="408" y="907"/>
                  </a:lnTo>
                  <a:lnTo>
                    <a:pt x="431" y="908"/>
                  </a:lnTo>
                  <a:lnTo>
                    <a:pt x="454" y="909"/>
                  </a:lnTo>
                  <a:lnTo>
                    <a:pt x="478" y="908"/>
                  </a:lnTo>
                  <a:lnTo>
                    <a:pt x="501" y="907"/>
                  </a:lnTo>
                  <a:lnTo>
                    <a:pt x="523" y="903"/>
                  </a:lnTo>
                  <a:lnTo>
                    <a:pt x="546" y="900"/>
                  </a:lnTo>
                  <a:lnTo>
                    <a:pt x="568" y="895"/>
                  </a:lnTo>
                  <a:lnTo>
                    <a:pt x="589" y="888"/>
                  </a:lnTo>
                  <a:lnTo>
                    <a:pt x="611" y="881"/>
                  </a:lnTo>
                  <a:lnTo>
                    <a:pt x="631" y="874"/>
                  </a:lnTo>
                  <a:lnTo>
                    <a:pt x="651" y="864"/>
                  </a:lnTo>
                  <a:lnTo>
                    <a:pt x="671" y="854"/>
                  </a:lnTo>
                  <a:lnTo>
                    <a:pt x="690" y="843"/>
                  </a:lnTo>
                  <a:lnTo>
                    <a:pt x="708" y="831"/>
                  </a:lnTo>
                  <a:lnTo>
                    <a:pt x="726" y="819"/>
                  </a:lnTo>
                  <a:lnTo>
                    <a:pt x="744" y="805"/>
                  </a:lnTo>
                  <a:lnTo>
                    <a:pt x="760" y="791"/>
                  </a:lnTo>
                  <a:lnTo>
                    <a:pt x="776" y="775"/>
                  </a:lnTo>
                  <a:lnTo>
                    <a:pt x="791" y="760"/>
                  </a:lnTo>
                  <a:lnTo>
                    <a:pt x="805" y="743"/>
                  </a:lnTo>
                  <a:lnTo>
                    <a:pt x="818" y="727"/>
                  </a:lnTo>
                  <a:lnTo>
                    <a:pt x="831" y="709"/>
                  </a:lnTo>
                  <a:lnTo>
                    <a:pt x="843" y="690"/>
                  </a:lnTo>
                  <a:lnTo>
                    <a:pt x="854" y="671"/>
                  </a:lnTo>
                  <a:lnTo>
                    <a:pt x="863" y="652"/>
                  </a:lnTo>
                  <a:lnTo>
                    <a:pt x="873" y="632"/>
                  </a:lnTo>
                  <a:lnTo>
                    <a:pt x="881" y="610"/>
                  </a:lnTo>
                  <a:lnTo>
                    <a:pt x="888" y="590"/>
                  </a:lnTo>
                  <a:lnTo>
                    <a:pt x="894" y="568"/>
                  </a:lnTo>
                  <a:lnTo>
                    <a:pt x="899" y="546"/>
                  </a:lnTo>
                  <a:lnTo>
                    <a:pt x="904" y="524"/>
                  </a:lnTo>
                  <a:lnTo>
                    <a:pt x="906" y="501"/>
                  </a:lnTo>
                  <a:lnTo>
                    <a:pt x="908" y="477"/>
                  </a:lnTo>
                  <a:lnTo>
                    <a:pt x="908" y="455"/>
                  </a:lnTo>
                  <a:close/>
                  <a:moveTo>
                    <a:pt x="795" y="455"/>
                  </a:moveTo>
                  <a:lnTo>
                    <a:pt x="795" y="471"/>
                  </a:lnTo>
                  <a:lnTo>
                    <a:pt x="793" y="489"/>
                  </a:lnTo>
                  <a:lnTo>
                    <a:pt x="791" y="506"/>
                  </a:lnTo>
                  <a:lnTo>
                    <a:pt x="789" y="524"/>
                  </a:lnTo>
                  <a:lnTo>
                    <a:pt x="784" y="539"/>
                  </a:lnTo>
                  <a:lnTo>
                    <a:pt x="779" y="556"/>
                  </a:lnTo>
                  <a:lnTo>
                    <a:pt x="774" y="571"/>
                  </a:lnTo>
                  <a:lnTo>
                    <a:pt x="769" y="586"/>
                  </a:lnTo>
                  <a:lnTo>
                    <a:pt x="761" y="602"/>
                  </a:lnTo>
                  <a:lnTo>
                    <a:pt x="754" y="617"/>
                  </a:lnTo>
                  <a:lnTo>
                    <a:pt x="746" y="632"/>
                  </a:lnTo>
                  <a:lnTo>
                    <a:pt x="737" y="645"/>
                  </a:lnTo>
                  <a:lnTo>
                    <a:pt x="727" y="659"/>
                  </a:lnTo>
                  <a:lnTo>
                    <a:pt x="718" y="671"/>
                  </a:lnTo>
                  <a:lnTo>
                    <a:pt x="707" y="684"/>
                  </a:lnTo>
                  <a:lnTo>
                    <a:pt x="695" y="696"/>
                  </a:lnTo>
                  <a:lnTo>
                    <a:pt x="683" y="706"/>
                  </a:lnTo>
                  <a:lnTo>
                    <a:pt x="671" y="717"/>
                  </a:lnTo>
                  <a:lnTo>
                    <a:pt x="658" y="728"/>
                  </a:lnTo>
                  <a:lnTo>
                    <a:pt x="645" y="737"/>
                  </a:lnTo>
                  <a:lnTo>
                    <a:pt x="631" y="746"/>
                  </a:lnTo>
                  <a:lnTo>
                    <a:pt x="617" y="754"/>
                  </a:lnTo>
                  <a:lnTo>
                    <a:pt x="602" y="762"/>
                  </a:lnTo>
                  <a:lnTo>
                    <a:pt x="587" y="768"/>
                  </a:lnTo>
                  <a:lnTo>
                    <a:pt x="572" y="774"/>
                  </a:lnTo>
                  <a:lnTo>
                    <a:pt x="555" y="780"/>
                  </a:lnTo>
                  <a:lnTo>
                    <a:pt x="540" y="785"/>
                  </a:lnTo>
                  <a:lnTo>
                    <a:pt x="523" y="788"/>
                  </a:lnTo>
                  <a:lnTo>
                    <a:pt x="506" y="792"/>
                  </a:lnTo>
                  <a:lnTo>
                    <a:pt x="489" y="793"/>
                  </a:lnTo>
                  <a:lnTo>
                    <a:pt x="472" y="795"/>
                  </a:lnTo>
                  <a:lnTo>
                    <a:pt x="454" y="795"/>
                  </a:lnTo>
                  <a:lnTo>
                    <a:pt x="436" y="795"/>
                  </a:lnTo>
                  <a:lnTo>
                    <a:pt x="420" y="793"/>
                  </a:lnTo>
                  <a:lnTo>
                    <a:pt x="402" y="792"/>
                  </a:lnTo>
                  <a:lnTo>
                    <a:pt x="385" y="788"/>
                  </a:lnTo>
                  <a:lnTo>
                    <a:pt x="369" y="785"/>
                  </a:lnTo>
                  <a:lnTo>
                    <a:pt x="353" y="780"/>
                  </a:lnTo>
                  <a:lnTo>
                    <a:pt x="337" y="774"/>
                  </a:lnTo>
                  <a:lnTo>
                    <a:pt x="321" y="768"/>
                  </a:lnTo>
                  <a:lnTo>
                    <a:pt x="307" y="762"/>
                  </a:lnTo>
                  <a:lnTo>
                    <a:pt x="292" y="754"/>
                  </a:lnTo>
                  <a:lnTo>
                    <a:pt x="278" y="746"/>
                  </a:lnTo>
                  <a:lnTo>
                    <a:pt x="263" y="737"/>
                  </a:lnTo>
                  <a:lnTo>
                    <a:pt x="250" y="728"/>
                  </a:lnTo>
                  <a:lnTo>
                    <a:pt x="237" y="717"/>
                  </a:lnTo>
                  <a:lnTo>
                    <a:pt x="225" y="706"/>
                  </a:lnTo>
                  <a:lnTo>
                    <a:pt x="213" y="696"/>
                  </a:lnTo>
                  <a:lnTo>
                    <a:pt x="202" y="684"/>
                  </a:lnTo>
                  <a:lnTo>
                    <a:pt x="191" y="671"/>
                  </a:lnTo>
                  <a:lnTo>
                    <a:pt x="181" y="659"/>
                  </a:lnTo>
                  <a:lnTo>
                    <a:pt x="172" y="645"/>
                  </a:lnTo>
                  <a:lnTo>
                    <a:pt x="162" y="632"/>
                  </a:lnTo>
                  <a:lnTo>
                    <a:pt x="155" y="617"/>
                  </a:lnTo>
                  <a:lnTo>
                    <a:pt x="147" y="602"/>
                  </a:lnTo>
                  <a:lnTo>
                    <a:pt x="140" y="586"/>
                  </a:lnTo>
                  <a:lnTo>
                    <a:pt x="134" y="571"/>
                  </a:lnTo>
                  <a:lnTo>
                    <a:pt x="129" y="556"/>
                  </a:lnTo>
                  <a:lnTo>
                    <a:pt x="125" y="539"/>
                  </a:lnTo>
                  <a:lnTo>
                    <a:pt x="121" y="524"/>
                  </a:lnTo>
                  <a:lnTo>
                    <a:pt x="117" y="506"/>
                  </a:lnTo>
                  <a:lnTo>
                    <a:pt x="115" y="489"/>
                  </a:lnTo>
                  <a:lnTo>
                    <a:pt x="114" y="471"/>
                  </a:lnTo>
                  <a:lnTo>
                    <a:pt x="114" y="455"/>
                  </a:lnTo>
                  <a:lnTo>
                    <a:pt x="114" y="437"/>
                  </a:lnTo>
                  <a:lnTo>
                    <a:pt x="115" y="419"/>
                  </a:lnTo>
                  <a:lnTo>
                    <a:pt x="117" y="403"/>
                  </a:lnTo>
                  <a:lnTo>
                    <a:pt x="121" y="386"/>
                  </a:lnTo>
                  <a:lnTo>
                    <a:pt x="125" y="369"/>
                  </a:lnTo>
                  <a:lnTo>
                    <a:pt x="129" y="353"/>
                  </a:lnTo>
                  <a:lnTo>
                    <a:pt x="134" y="337"/>
                  </a:lnTo>
                  <a:lnTo>
                    <a:pt x="140" y="322"/>
                  </a:lnTo>
                  <a:lnTo>
                    <a:pt x="147" y="306"/>
                  </a:lnTo>
                  <a:lnTo>
                    <a:pt x="155" y="292"/>
                  </a:lnTo>
                  <a:lnTo>
                    <a:pt x="162" y="278"/>
                  </a:lnTo>
                  <a:lnTo>
                    <a:pt x="172" y="264"/>
                  </a:lnTo>
                  <a:lnTo>
                    <a:pt x="181" y="251"/>
                  </a:lnTo>
                  <a:lnTo>
                    <a:pt x="191" y="238"/>
                  </a:lnTo>
                  <a:lnTo>
                    <a:pt x="202" y="226"/>
                  </a:lnTo>
                  <a:lnTo>
                    <a:pt x="213" y="214"/>
                  </a:lnTo>
                  <a:lnTo>
                    <a:pt x="225" y="202"/>
                  </a:lnTo>
                  <a:lnTo>
                    <a:pt x="237" y="191"/>
                  </a:lnTo>
                  <a:lnTo>
                    <a:pt x="250" y="181"/>
                  </a:lnTo>
                  <a:lnTo>
                    <a:pt x="263" y="171"/>
                  </a:lnTo>
                  <a:lnTo>
                    <a:pt x="278" y="163"/>
                  </a:lnTo>
                  <a:lnTo>
                    <a:pt x="292" y="155"/>
                  </a:lnTo>
                  <a:lnTo>
                    <a:pt x="307" y="147"/>
                  </a:lnTo>
                  <a:lnTo>
                    <a:pt x="321" y="140"/>
                  </a:lnTo>
                  <a:lnTo>
                    <a:pt x="337" y="134"/>
                  </a:lnTo>
                  <a:lnTo>
                    <a:pt x="353" y="128"/>
                  </a:lnTo>
                  <a:lnTo>
                    <a:pt x="369" y="124"/>
                  </a:lnTo>
                  <a:lnTo>
                    <a:pt x="385" y="120"/>
                  </a:lnTo>
                  <a:lnTo>
                    <a:pt x="402" y="118"/>
                  </a:lnTo>
                  <a:lnTo>
                    <a:pt x="420" y="115"/>
                  </a:lnTo>
                  <a:lnTo>
                    <a:pt x="436" y="114"/>
                  </a:lnTo>
                  <a:lnTo>
                    <a:pt x="454" y="113"/>
                  </a:lnTo>
                  <a:lnTo>
                    <a:pt x="472" y="114"/>
                  </a:lnTo>
                  <a:lnTo>
                    <a:pt x="489" y="115"/>
                  </a:lnTo>
                  <a:lnTo>
                    <a:pt x="506" y="118"/>
                  </a:lnTo>
                  <a:lnTo>
                    <a:pt x="523" y="120"/>
                  </a:lnTo>
                  <a:lnTo>
                    <a:pt x="540" y="124"/>
                  </a:lnTo>
                  <a:lnTo>
                    <a:pt x="555" y="128"/>
                  </a:lnTo>
                  <a:lnTo>
                    <a:pt x="572" y="134"/>
                  </a:lnTo>
                  <a:lnTo>
                    <a:pt x="587" y="140"/>
                  </a:lnTo>
                  <a:lnTo>
                    <a:pt x="602" y="147"/>
                  </a:lnTo>
                  <a:lnTo>
                    <a:pt x="617" y="155"/>
                  </a:lnTo>
                  <a:lnTo>
                    <a:pt x="631" y="163"/>
                  </a:lnTo>
                  <a:lnTo>
                    <a:pt x="645" y="171"/>
                  </a:lnTo>
                  <a:lnTo>
                    <a:pt x="658" y="181"/>
                  </a:lnTo>
                  <a:lnTo>
                    <a:pt x="671" y="191"/>
                  </a:lnTo>
                  <a:lnTo>
                    <a:pt x="683" y="202"/>
                  </a:lnTo>
                  <a:lnTo>
                    <a:pt x="695" y="214"/>
                  </a:lnTo>
                  <a:lnTo>
                    <a:pt x="707" y="226"/>
                  </a:lnTo>
                  <a:lnTo>
                    <a:pt x="718" y="238"/>
                  </a:lnTo>
                  <a:lnTo>
                    <a:pt x="727" y="251"/>
                  </a:lnTo>
                  <a:lnTo>
                    <a:pt x="737" y="264"/>
                  </a:lnTo>
                  <a:lnTo>
                    <a:pt x="746" y="278"/>
                  </a:lnTo>
                  <a:lnTo>
                    <a:pt x="754" y="292"/>
                  </a:lnTo>
                  <a:lnTo>
                    <a:pt x="761" y="306"/>
                  </a:lnTo>
                  <a:lnTo>
                    <a:pt x="769" y="322"/>
                  </a:lnTo>
                  <a:lnTo>
                    <a:pt x="774" y="337"/>
                  </a:lnTo>
                  <a:lnTo>
                    <a:pt x="779" y="353"/>
                  </a:lnTo>
                  <a:lnTo>
                    <a:pt x="784" y="369"/>
                  </a:lnTo>
                  <a:lnTo>
                    <a:pt x="789" y="386"/>
                  </a:lnTo>
                  <a:lnTo>
                    <a:pt x="791" y="403"/>
                  </a:lnTo>
                  <a:lnTo>
                    <a:pt x="793" y="419"/>
                  </a:lnTo>
                  <a:lnTo>
                    <a:pt x="795" y="437"/>
                  </a:lnTo>
                  <a:lnTo>
                    <a:pt x="795" y="455"/>
                  </a:lnTo>
                  <a:close/>
                </a:path>
              </a:pathLst>
            </a:custGeom>
            <a:solidFill>
              <a:srgbClr val="D1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7" name="Freeform 94">
              <a:extLst>
                <a:ext uri="{FF2B5EF4-FFF2-40B4-BE49-F238E27FC236}">
                  <a16:creationId xmlns:a16="http://schemas.microsoft.com/office/drawing/2014/main" id="{2DA6EFAE-B755-4ED9-9E6E-61EA665AB3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5" y="2731"/>
              <a:ext cx="199" cy="198"/>
            </a:xfrm>
            <a:custGeom>
              <a:avLst/>
              <a:gdLst>
                <a:gd name="T0" fmla="*/ 0 w 795"/>
                <a:gd name="T1" fmla="*/ 0 h 795"/>
                <a:gd name="T2" fmla="*/ 0 w 795"/>
                <a:gd name="T3" fmla="*/ 0 h 795"/>
                <a:gd name="T4" fmla="*/ 0 w 795"/>
                <a:gd name="T5" fmla="*/ 0 h 795"/>
                <a:gd name="T6" fmla="*/ 0 w 795"/>
                <a:gd name="T7" fmla="*/ 0 h 795"/>
                <a:gd name="T8" fmla="*/ 0 w 795"/>
                <a:gd name="T9" fmla="*/ 0 h 795"/>
                <a:gd name="T10" fmla="*/ 0 w 795"/>
                <a:gd name="T11" fmla="*/ 0 h 795"/>
                <a:gd name="T12" fmla="*/ 0 w 795"/>
                <a:gd name="T13" fmla="*/ 0 h 795"/>
                <a:gd name="T14" fmla="*/ 0 w 795"/>
                <a:gd name="T15" fmla="*/ 0 h 795"/>
                <a:gd name="T16" fmla="*/ 0 w 795"/>
                <a:gd name="T17" fmla="*/ 0 h 795"/>
                <a:gd name="T18" fmla="*/ 0 w 795"/>
                <a:gd name="T19" fmla="*/ 0 h 795"/>
                <a:gd name="T20" fmla="*/ 0 w 795"/>
                <a:gd name="T21" fmla="*/ 0 h 795"/>
                <a:gd name="T22" fmla="*/ 0 w 795"/>
                <a:gd name="T23" fmla="*/ 0 h 795"/>
                <a:gd name="T24" fmla="*/ 0 w 795"/>
                <a:gd name="T25" fmla="*/ 0 h 795"/>
                <a:gd name="T26" fmla="*/ 0 w 795"/>
                <a:gd name="T27" fmla="*/ 0 h 795"/>
                <a:gd name="T28" fmla="*/ 0 w 795"/>
                <a:gd name="T29" fmla="*/ 0 h 795"/>
                <a:gd name="T30" fmla="*/ 0 w 795"/>
                <a:gd name="T31" fmla="*/ 0 h 795"/>
                <a:gd name="T32" fmla="*/ 0 w 795"/>
                <a:gd name="T33" fmla="*/ 0 h 795"/>
                <a:gd name="T34" fmla="*/ 0 w 795"/>
                <a:gd name="T35" fmla="*/ 0 h 795"/>
                <a:gd name="T36" fmla="*/ 0 w 795"/>
                <a:gd name="T37" fmla="*/ 0 h 795"/>
                <a:gd name="T38" fmla="*/ 0 w 795"/>
                <a:gd name="T39" fmla="*/ 0 h 795"/>
                <a:gd name="T40" fmla="*/ 0 w 795"/>
                <a:gd name="T41" fmla="*/ 0 h 795"/>
                <a:gd name="T42" fmla="*/ 0 w 795"/>
                <a:gd name="T43" fmla="*/ 0 h 795"/>
                <a:gd name="T44" fmla="*/ 0 w 795"/>
                <a:gd name="T45" fmla="*/ 0 h 795"/>
                <a:gd name="T46" fmla="*/ 0 w 795"/>
                <a:gd name="T47" fmla="*/ 0 h 795"/>
                <a:gd name="T48" fmla="*/ 0 w 795"/>
                <a:gd name="T49" fmla="*/ 0 h 795"/>
                <a:gd name="T50" fmla="*/ 0 w 795"/>
                <a:gd name="T51" fmla="*/ 0 h 795"/>
                <a:gd name="T52" fmla="*/ 0 w 795"/>
                <a:gd name="T53" fmla="*/ 0 h 795"/>
                <a:gd name="T54" fmla="*/ 0 w 795"/>
                <a:gd name="T55" fmla="*/ 0 h 795"/>
                <a:gd name="T56" fmla="*/ 0 w 795"/>
                <a:gd name="T57" fmla="*/ 0 h 795"/>
                <a:gd name="T58" fmla="*/ 0 w 795"/>
                <a:gd name="T59" fmla="*/ 0 h 795"/>
                <a:gd name="T60" fmla="*/ 0 w 795"/>
                <a:gd name="T61" fmla="*/ 0 h 795"/>
                <a:gd name="T62" fmla="*/ 0 w 795"/>
                <a:gd name="T63" fmla="*/ 0 h 795"/>
                <a:gd name="T64" fmla="*/ 0 w 795"/>
                <a:gd name="T65" fmla="*/ 0 h 795"/>
                <a:gd name="T66" fmla="*/ 0 w 795"/>
                <a:gd name="T67" fmla="*/ 0 h 795"/>
                <a:gd name="T68" fmla="*/ 0 w 795"/>
                <a:gd name="T69" fmla="*/ 0 h 795"/>
                <a:gd name="T70" fmla="*/ 0 w 795"/>
                <a:gd name="T71" fmla="*/ 0 h 795"/>
                <a:gd name="T72" fmla="*/ 0 w 795"/>
                <a:gd name="T73" fmla="*/ 0 h 795"/>
                <a:gd name="T74" fmla="*/ 0 w 795"/>
                <a:gd name="T75" fmla="*/ 0 h 795"/>
                <a:gd name="T76" fmla="*/ 0 w 795"/>
                <a:gd name="T77" fmla="*/ 0 h 795"/>
                <a:gd name="T78" fmla="*/ 0 w 795"/>
                <a:gd name="T79" fmla="*/ 0 h 795"/>
                <a:gd name="T80" fmla="*/ 0 w 795"/>
                <a:gd name="T81" fmla="*/ 0 h 795"/>
                <a:gd name="T82" fmla="*/ 0 w 795"/>
                <a:gd name="T83" fmla="*/ 0 h 795"/>
                <a:gd name="T84" fmla="*/ 0 w 795"/>
                <a:gd name="T85" fmla="*/ 0 h 795"/>
                <a:gd name="T86" fmla="*/ 0 w 795"/>
                <a:gd name="T87" fmla="*/ 0 h 795"/>
                <a:gd name="T88" fmla="*/ 0 w 795"/>
                <a:gd name="T89" fmla="*/ 0 h 795"/>
                <a:gd name="T90" fmla="*/ 0 w 795"/>
                <a:gd name="T91" fmla="*/ 0 h 795"/>
                <a:gd name="T92" fmla="*/ 0 w 795"/>
                <a:gd name="T93" fmla="*/ 0 h 795"/>
                <a:gd name="T94" fmla="*/ 0 w 795"/>
                <a:gd name="T95" fmla="*/ 0 h 795"/>
                <a:gd name="T96" fmla="*/ 0 w 795"/>
                <a:gd name="T97" fmla="*/ 0 h 795"/>
                <a:gd name="T98" fmla="*/ 0 w 795"/>
                <a:gd name="T99" fmla="*/ 0 h 795"/>
                <a:gd name="T100" fmla="*/ 0 w 795"/>
                <a:gd name="T101" fmla="*/ 0 h 79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795"/>
                <a:gd name="T154" fmla="*/ 0 h 795"/>
                <a:gd name="T155" fmla="*/ 795 w 795"/>
                <a:gd name="T156" fmla="*/ 795 h 79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795" h="795">
                  <a:moveTo>
                    <a:pt x="795" y="398"/>
                  </a:moveTo>
                  <a:lnTo>
                    <a:pt x="795" y="376"/>
                  </a:lnTo>
                  <a:lnTo>
                    <a:pt x="792" y="356"/>
                  </a:lnTo>
                  <a:lnTo>
                    <a:pt x="790" y="337"/>
                  </a:lnTo>
                  <a:lnTo>
                    <a:pt x="786" y="317"/>
                  </a:lnTo>
                  <a:lnTo>
                    <a:pt x="783" y="298"/>
                  </a:lnTo>
                  <a:lnTo>
                    <a:pt x="777" y="279"/>
                  </a:lnTo>
                  <a:lnTo>
                    <a:pt x="771" y="260"/>
                  </a:lnTo>
                  <a:lnTo>
                    <a:pt x="764" y="242"/>
                  </a:lnTo>
                  <a:lnTo>
                    <a:pt x="755" y="225"/>
                  </a:lnTo>
                  <a:lnTo>
                    <a:pt x="747" y="208"/>
                  </a:lnTo>
                  <a:lnTo>
                    <a:pt x="738" y="191"/>
                  </a:lnTo>
                  <a:lnTo>
                    <a:pt x="727" y="175"/>
                  </a:lnTo>
                  <a:lnTo>
                    <a:pt x="716" y="159"/>
                  </a:lnTo>
                  <a:lnTo>
                    <a:pt x="704" y="144"/>
                  </a:lnTo>
                  <a:lnTo>
                    <a:pt x="691" y="130"/>
                  </a:lnTo>
                  <a:lnTo>
                    <a:pt x="678" y="117"/>
                  </a:lnTo>
                  <a:lnTo>
                    <a:pt x="664" y="103"/>
                  </a:lnTo>
                  <a:lnTo>
                    <a:pt x="650" y="90"/>
                  </a:lnTo>
                  <a:lnTo>
                    <a:pt x="636" y="79"/>
                  </a:lnTo>
                  <a:lnTo>
                    <a:pt x="619" y="68"/>
                  </a:lnTo>
                  <a:lnTo>
                    <a:pt x="604" y="57"/>
                  </a:lnTo>
                  <a:lnTo>
                    <a:pt x="587" y="48"/>
                  </a:lnTo>
                  <a:lnTo>
                    <a:pt x="569" y="39"/>
                  </a:lnTo>
                  <a:lnTo>
                    <a:pt x="553" y="31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497" y="12"/>
                  </a:lnTo>
                  <a:lnTo>
                    <a:pt x="478" y="7"/>
                  </a:lnTo>
                  <a:lnTo>
                    <a:pt x="458" y="4"/>
                  </a:lnTo>
                  <a:lnTo>
                    <a:pt x="438" y="1"/>
                  </a:lnTo>
                  <a:lnTo>
                    <a:pt x="417" y="0"/>
                  </a:lnTo>
                  <a:lnTo>
                    <a:pt x="397" y="0"/>
                  </a:lnTo>
                  <a:lnTo>
                    <a:pt x="377" y="0"/>
                  </a:lnTo>
                  <a:lnTo>
                    <a:pt x="357" y="1"/>
                  </a:lnTo>
                  <a:lnTo>
                    <a:pt x="337" y="4"/>
                  </a:lnTo>
                  <a:lnTo>
                    <a:pt x="318" y="7"/>
                  </a:lnTo>
                  <a:lnTo>
                    <a:pt x="298" y="12"/>
                  </a:lnTo>
                  <a:lnTo>
                    <a:pt x="279" y="18"/>
                  </a:lnTo>
                  <a:lnTo>
                    <a:pt x="261" y="24"/>
                  </a:lnTo>
                  <a:lnTo>
                    <a:pt x="243" y="31"/>
                  </a:lnTo>
                  <a:lnTo>
                    <a:pt x="225" y="39"/>
                  </a:lnTo>
                  <a:lnTo>
                    <a:pt x="207" y="48"/>
                  </a:lnTo>
                  <a:lnTo>
                    <a:pt x="191" y="57"/>
                  </a:lnTo>
                  <a:lnTo>
                    <a:pt x="175" y="68"/>
                  </a:lnTo>
                  <a:lnTo>
                    <a:pt x="160" y="79"/>
                  </a:lnTo>
                  <a:lnTo>
                    <a:pt x="145" y="90"/>
                  </a:lnTo>
                  <a:lnTo>
                    <a:pt x="130" y="103"/>
                  </a:lnTo>
                  <a:lnTo>
                    <a:pt x="116" y="117"/>
                  </a:lnTo>
                  <a:lnTo>
                    <a:pt x="103" y="130"/>
                  </a:lnTo>
                  <a:lnTo>
                    <a:pt x="91" y="144"/>
                  </a:lnTo>
                  <a:lnTo>
                    <a:pt x="79" y="159"/>
                  </a:lnTo>
                  <a:lnTo>
                    <a:pt x="68" y="175"/>
                  </a:lnTo>
                  <a:lnTo>
                    <a:pt x="57" y="191"/>
                  </a:lnTo>
                  <a:lnTo>
                    <a:pt x="47" y="208"/>
                  </a:lnTo>
                  <a:lnTo>
                    <a:pt x="39" y="225"/>
                  </a:lnTo>
                  <a:lnTo>
                    <a:pt x="31" y="242"/>
                  </a:lnTo>
                  <a:lnTo>
                    <a:pt x="24" y="260"/>
                  </a:lnTo>
                  <a:lnTo>
                    <a:pt x="18" y="279"/>
                  </a:lnTo>
                  <a:lnTo>
                    <a:pt x="13" y="298"/>
                  </a:lnTo>
                  <a:lnTo>
                    <a:pt x="8" y="317"/>
                  </a:lnTo>
                  <a:lnTo>
                    <a:pt x="5" y="337"/>
                  </a:lnTo>
                  <a:lnTo>
                    <a:pt x="2" y="356"/>
                  </a:lnTo>
                  <a:lnTo>
                    <a:pt x="0" y="376"/>
                  </a:lnTo>
                  <a:lnTo>
                    <a:pt x="0" y="398"/>
                  </a:lnTo>
                  <a:lnTo>
                    <a:pt x="0" y="418"/>
                  </a:lnTo>
                  <a:lnTo>
                    <a:pt x="2" y="438"/>
                  </a:lnTo>
                  <a:lnTo>
                    <a:pt x="5" y="458"/>
                  </a:lnTo>
                  <a:lnTo>
                    <a:pt x="8" y="477"/>
                  </a:lnTo>
                  <a:lnTo>
                    <a:pt x="13" y="496"/>
                  </a:lnTo>
                  <a:lnTo>
                    <a:pt x="18" y="515"/>
                  </a:lnTo>
                  <a:lnTo>
                    <a:pt x="24" y="534"/>
                  </a:lnTo>
                  <a:lnTo>
                    <a:pt x="31" y="552"/>
                  </a:lnTo>
                  <a:lnTo>
                    <a:pt x="39" y="570"/>
                  </a:lnTo>
                  <a:lnTo>
                    <a:pt x="47" y="586"/>
                  </a:lnTo>
                  <a:lnTo>
                    <a:pt x="57" y="603"/>
                  </a:lnTo>
                  <a:lnTo>
                    <a:pt x="68" y="620"/>
                  </a:lnTo>
                  <a:lnTo>
                    <a:pt x="79" y="635"/>
                  </a:lnTo>
                  <a:lnTo>
                    <a:pt x="91" y="651"/>
                  </a:lnTo>
                  <a:lnTo>
                    <a:pt x="103" y="665"/>
                  </a:lnTo>
                  <a:lnTo>
                    <a:pt x="116" y="679"/>
                  </a:lnTo>
                  <a:lnTo>
                    <a:pt x="130" y="692"/>
                  </a:lnTo>
                  <a:lnTo>
                    <a:pt x="145" y="704"/>
                  </a:lnTo>
                  <a:lnTo>
                    <a:pt x="160" y="716"/>
                  </a:lnTo>
                  <a:lnTo>
                    <a:pt x="175" y="728"/>
                  </a:lnTo>
                  <a:lnTo>
                    <a:pt x="191" y="737"/>
                  </a:lnTo>
                  <a:lnTo>
                    <a:pt x="207" y="747"/>
                  </a:lnTo>
                  <a:lnTo>
                    <a:pt x="225" y="756"/>
                  </a:lnTo>
                  <a:lnTo>
                    <a:pt x="243" y="763"/>
                  </a:lnTo>
                  <a:lnTo>
                    <a:pt x="261" y="770"/>
                  </a:lnTo>
                  <a:lnTo>
                    <a:pt x="279" y="778"/>
                  </a:lnTo>
                  <a:lnTo>
                    <a:pt x="298" y="782"/>
                  </a:lnTo>
                  <a:lnTo>
                    <a:pt x="318" y="787"/>
                  </a:lnTo>
                  <a:lnTo>
                    <a:pt x="337" y="791"/>
                  </a:lnTo>
                  <a:lnTo>
                    <a:pt x="357" y="793"/>
                  </a:lnTo>
                  <a:lnTo>
                    <a:pt x="377" y="794"/>
                  </a:lnTo>
                  <a:lnTo>
                    <a:pt x="397" y="795"/>
                  </a:lnTo>
                  <a:lnTo>
                    <a:pt x="417" y="794"/>
                  </a:lnTo>
                  <a:lnTo>
                    <a:pt x="438" y="793"/>
                  </a:lnTo>
                  <a:lnTo>
                    <a:pt x="458" y="791"/>
                  </a:lnTo>
                  <a:lnTo>
                    <a:pt x="478" y="787"/>
                  </a:lnTo>
                  <a:lnTo>
                    <a:pt x="497" y="782"/>
                  </a:lnTo>
                  <a:lnTo>
                    <a:pt x="516" y="778"/>
                  </a:lnTo>
                  <a:lnTo>
                    <a:pt x="534" y="770"/>
                  </a:lnTo>
                  <a:lnTo>
                    <a:pt x="553" y="763"/>
                  </a:lnTo>
                  <a:lnTo>
                    <a:pt x="569" y="756"/>
                  </a:lnTo>
                  <a:lnTo>
                    <a:pt x="587" y="747"/>
                  </a:lnTo>
                  <a:lnTo>
                    <a:pt x="604" y="737"/>
                  </a:lnTo>
                  <a:lnTo>
                    <a:pt x="619" y="728"/>
                  </a:lnTo>
                  <a:lnTo>
                    <a:pt x="636" y="716"/>
                  </a:lnTo>
                  <a:lnTo>
                    <a:pt x="650" y="704"/>
                  </a:lnTo>
                  <a:lnTo>
                    <a:pt x="664" y="692"/>
                  </a:lnTo>
                  <a:lnTo>
                    <a:pt x="678" y="679"/>
                  </a:lnTo>
                  <a:lnTo>
                    <a:pt x="691" y="665"/>
                  </a:lnTo>
                  <a:lnTo>
                    <a:pt x="704" y="651"/>
                  </a:lnTo>
                  <a:lnTo>
                    <a:pt x="716" y="635"/>
                  </a:lnTo>
                  <a:lnTo>
                    <a:pt x="727" y="620"/>
                  </a:lnTo>
                  <a:lnTo>
                    <a:pt x="738" y="603"/>
                  </a:lnTo>
                  <a:lnTo>
                    <a:pt x="747" y="586"/>
                  </a:lnTo>
                  <a:lnTo>
                    <a:pt x="755" y="570"/>
                  </a:lnTo>
                  <a:lnTo>
                    <a:pt x="764" y="552"/>
                  </a:lnTo>
                  <a:lnTo>
                    <a:pt x="771" y="534"/>
                  </a:lnTo>
                  <a:lnTo>
                    <a:pt x="777" y="515"/>
                  </a:lnTo>
                  <a:lnTo>
                    <a:pt x="783" y="496"/>
                  </a:lnTo>
                  <a:lnTo>
                    <a:pt x="786" y="477"/>
                  </a:lnTo>
                  <a:lnTo>
                    <a:pt x="790" y="458"/>
                  </a:lnTo>
                  <a:lnTo>
                    <a:pt x="792" y="438"/>
                  </a:lnTo>
                  <a:lnTo>
                    <a:pt x="795" y="418"/>
                  </a:lnTo>
                  <a:lnTo>
                    <a:pt x="795" y="398"/>
                  </a:lnTo>
                  <a:close/>
                  <a:moveTo>
                    <a:pt x="681" y="398"/>
                  </a:moveTo>
                  <a:lnTo>
                    <a:pt x="681" y="412"/>
                  </a:lnTo>
                  <a:lnTo>
                    <a:pt x="680" y="426"/>
                  </a:lnTo>
                  <a:lnTo>
                    <a:pt x="678" y="440"/>
                  </a:lnTo>
                  <a:lnTo>
                    <a:pt x="676" y="455"/>
                  </a:lnTo>
                  <a:lnTo>
                    <a:pt x="672" y="468"/>
                  </a:lnTo>
                  <a:lnTo>
                    <a:pt x="669" y="482"/>
                  </a:lnTo>
                  <a:lnTo>
                    <a:pt x="664" y="495"/>
                  </a:lnTo>
                  <a:lnTo>
                    <a:pt x="659" y="508"/>
                  </a:lnTo>
                  <a:lnTo>
                    <a:pt x="653" y="520"/>
                  </a:lnTo>
                  <a:lnTo>
                    <a:pt x="647" y="533"/>
                  </a:lnTo>
                  <a:lnTo>
                    <a:pt x="640" y="545"/>
                  </a:lnTo>
                  <a:lnTo>
                    <a:pt x="633" y="556"/>
                  </a:lnTo>
                  <a:lnTo>
                    <a:pt x="625" y="567"/>
                  </a:lnTo>
                  <a:lnTo>
                    <a:pt x="617" y="578"/>
                  </a:lnTo>
                  <a:lnTo>
                    <a:pt x="607" y="589"/>
                  </a:lnTo>
                  <a:lnTo>
                    <a:pt x="598" y="598"/>
                  </a:lnTo>
                  <a:lnTo>
                    <a:pt x="588" y="608"/>
                  </a:lnTo>
                  <a:lnTo>
                    <a:pt x="578" y="616"/>
                  </a:lnTo>
                  <a:lnTo>
                    <a:pt x="567" y="624"/>
                  </a:lnTo>
                  <a:lnTo>
                    <a:pt x="556" y="633"/>
                  </a:lnTo>
                  <a:lnTo>
                    <a:pt x="544" y="640"/>
                  </a:lnTo>
                  <a:lnTo>
                    <a:pt x="532" y="647"/>
                  </a:lnTo>
                  <a:lnTo>
                    <a:pt x="521" y="653"/>
                  </a:lnTo>
                  <a:lnTo>
                    <a:pt x="508" y="659"/>
                  </a:lnTo>
                  <a:lnTo>
                    <a:pt x="495" y="664"/>
                  </a:lnTo>
                  <a:lnTo>
                    <a:pt x="481" y="668"/>
                  </a:lnTo>
                  <a:lnTo>
                    <a:pt x="468" y="672"/>
                  </a:lnTo>
                  <a:lnTo>
                    <a:pt x="454" y="675"/>
                  </a:lnTo>
                  <a:lnTo>
                    <a:pt x="441" y="678"/>
                  </a:lnTo>
                  <a:lnTo>
                    <a:pt x="427" y="680"/>
                  </a:lnTo>
                  <a:lnTo>
                    <a:pt x="411" y="681"/>
                  </a:lnTo>
                  <a:lnTo>
                    <a:pt x="397" y="681"/>
                  </a:lnTo>
                  <a:lnTo>
                    <a:pt x="383" y="681"/>
                  </a:lnTo>
                  <a:lnTo>
                    <a:pt x="369" y="680"/>
                  </a:lnTo>
                  <a:lnTo>
                    <a:pt x="355" y="678"/>
                  </a:lnTo>
                  <a:lnTo>
                    <a:pt x="340" y="675"/>
                  </a:lnTo>
                  <a:lnTo>
                    <a:pt x="326" y="672"/>
                  </a:lnTo>
                  <a:lnTo>
                    <a:pt x="313" y="668"/>
                  </a:lnTo>
                  <a:lnTo>
                    <a:pt x="300" y="664"/>
                  </a:lnTo>
                  <a:lnTo>
                    <a:pt x="287" y="659"/>
                  </a:lnTo>
                  <a:lnTo>
                    <a:pt x="274" y="653"/>
                  </a:lnTo>
                  <a:lnTo>
                    <a:pt x="262" y="647"/>
                  </a:lnTo>
                  <a:lnTo>
                    <a:pt x="250" y="640"/>
                  </a:lnTo>
                  <a:lnTo>
                    <a:pt x="238" y="633"/>
                  </a:lnTo>
                  <a:lnTo>
                    <a:pt x="228" y="624"/>
                  </a:lnTo>
                  <a:lnTo>
                    <a:pt x="217" y="616"/>
                  </a:lnTo>
                  <a:lnTo>
                    <a:pt x="206" y="608"/>
                  </a:lnTo>
                  <a:lnTo>
                    <a:pt x="197" y="598"/>
                  </a:lnTo>
                  <a:lnTo>
                    <a:pt x="187" y="589"/>
                  </a:lnTo>
                  <a:lnTo>
                    <a:pt x="178" y="578"/>
                  </a:lnTo>
                  <a:lnTo>
                    <a:pt x="170" y="567"/>
                  </a:lnTo>
                  <a:lnTo>
                    <a:pt x="162" y="556"/>
                  </a:lnTo>
                  <a:lnTo>
                    <a:pt x="154" y="545"/>
                  </a:lnTo>
                  <a:lnTo>
                    <a:pt x="148" y="533"/>
                  </a:lnTo>
                  <a:lnTo>
                    <a:pt x="141" y="520"/>
                  </a:lnTo>
                  <a:lnTo>
                    <a:pt x="136" y="508"/>
                  </a:lnTo>
                  <a:lnTo>
                    <a:pt x="130" y="495"/>
                  </a:lnTo>
                  <a:lnTo>
                    <a:pt x="127" y="482"/>
                  </a:lnTo>
                  <a:lnTo>
                    <a:pt x="122" y="468"/>
                  </a:lnTo>
                  <a:lnTo>
                    <a:pt x="120" y="455"/>
                  </a:lnTo>
                  <a:lnTo>
                    <a:pt x="116" y="440"/>
                  </a:lnTo>
                  <a:lnTo>
                    <a:pt x="115" y="426"/>
                  </a:lnTo>
                  <a:lnTo>
                    <a:pt x="114" y="412"/>
                  </a:lnTo>
                  <a:lnTo>
                    <a:pt x="114" y="398"/>
                  </a:lnTo>
                  <a:lnTo>
                    <a:pt x="114" y="382"/>
                  </a:lnTo>
                  <a:lnTo>
                    <a:pt x="115" y="368"/>
                  </a:lnTo>
                  <a:lnTo>
                    <a:pt x="116" y="354"/>
                  </a:lnTo>
                  <a:lnTo>
                    <a:pt x="120" y="340"/>
                  </a:lnTo>
                  <a:lnTo>
                    <a:pt x="122" y="327"/>
                  </a:lnTo>
                  <a:lnTo>
                    <a:pt x="127" y="312"/>
                  </a:lnTo>
                  <a:lnTo>
                    <a:pt x="130" y="299"/>
                  </a:lnTo>
                  <a:lnTo>
                    <a:pt x="136" y="286"/>
                  </a:lnTo>
                  <a:lnTo>
                    <a:pt x="141" y="274"/>
                  </a:lnTo>
                  <a:lnTo>
                    <a:pt x="148" y="262"/>
                  </a:lnTo>
                  <a:lnTo>
                    <a:pt x="154" y="251"/>
                  </a:lnTo>
                  <a:lnTo>
                    <a:pt x="162" y="239"/>
                  </a:lnTo>
                  <a:lnTo>
                    <a:pt x="170" y="227"/>
                  </a:lnTo>
                  <a:lnTo>
                    <a:pt x="178" y="216"/>
                  </a:lnTo>
                  <a:lnTo>
                    <a:pt x="187" y="207"/>
                  </a:lnTo>
                  <a:lnTo>
                    <a:pt x="197" y="196"/>
                  </a:lnTo>
                  <a:lnTo>
                    <a:pt x="206" y="187"/>
                  </a:lnTo>
                  <a:lnTo>
                    <a:pt x="217" y="178"/>
                  </a:lnTo>
                  <a:lnTo>
                    <a:pt x="228" y="170"/>
                  </a:lnTo>
                  <a:lnTo>
                    <a:pt x="238" y="162"/>
                  </a:lnTo>
                  <a:lnTo>
                    <a:pt x="250" y="155"/>
                  </a:lnTo>
                  <a:lnTo>
                    <a:pt x="262" y="147"/>
                  </a:lnTo>
                  <a:lnTo>
                    <a:pt x="274" y="141"/>
                  </a:lnTo>
                  <a:lnTo>
                    <a:pt x="287" y="136"/>
                  </a:lnTo>
                  <a:lnTo>
                    <a:pt x="300" y="131"/>
                  </a:lnTo>
                  <a:lnTo>
                    <a:pt x="313" y="126"/>
                  </a:lnTo>
                  <a:lnTo>
                    <a:pt x="326" y="122"/>
                  </a:lnTo>
                  <a:lnTo>
                    <a:pt x="340" y="119"/>
                  </a:lnTo>
                  <a:lnTo>
                    <a:pt x="355" y="117"/>
                  </a:lnTo>
                  <a:lnTo>
                    <a:pt x="369" y="115"/>
                  </a:lnTo>
                  <a:lnTo>
                    <a:pt x="383" y="114"/>
                  </a:lnTo>
                  <a:lnTo>
                    <a:pt x="397" y="113"/>
                  </a:lnTo>
                  <a:lnTo>
                    <a:pt x="411" y="114"/>
                  </a:lnTo>
                  <a:lnTo>
                    <a:pt x="427" y="115"/>
                  </a:lnTo>
                  <a:lnTo>
                    <a:pt x="441" y="117"/>
                  </a:lnTo>
                  <a:lnTo>
                    <a:pt x="454" y="119"/>
                  </a:lnTo>
                  <a:lnTo>
                    <a:pt x="468" y="122"/>
                  </a:lnTo>
                  <a:lnTo>
                    <a:pt x="481" y="126"/>
                  </a:lnTo>
                  <a:lnTo>
                    <a:pt x="495" y="131"/>
                  </a:lnTo>
                  <a:lnTo>
                    <a:pt x="508" y="136"/>
                  </a:lnTo>
                  <a:lnTo>
                    <a:pt x="521" y="141"/>
                  </a:lnTo>
                  <a:lnTo>
                    <a:pt x="532" y="147"/>
                  </a:lnTo>
                  <a:lnTo>
                    <a:pt x="544" y="155"/>
                  </a:lnTo>
                  <a:lnTo>
                    <a:pt x="556" y="162"/>
                  </a:lnTo>
                  <a:lnTo>
                    <a:pt x="567" y="170"/>
                  </a:lnTo>
                  <a:lnTo>
                    <a:pt x="578" y="178"/>
                  </a:lnTo>
                  <a:lnTo>
                    <a:pt x="588" y="187"/>
                  </a:lnTo>
                  <a:lnTo>
                    <a:pt x="598" y="196"/>
                  </a:lnTo>
                  <a:lnTo>
                    <a:pt x="607" y="207"/>
                  </a:lnTo>
                  <a:lnTo>
                    <a:pt x="617" y="216"/>
                  </a:lnTo>
                  <a:lnTo>
                    <a:pt x="625" y="227"/>
                  </a:lnTo>
                  <a:lnTo>
                    <a:pt x="633" y="239"/>
                  </a:lnTo>
                  <a:lnTo>
                    <a:pt x="640" y="251"/>
                  </a:lnTo>
                  <a:lnTo>
                    <a:pt x="647" y="262"/>
                  </a:lnTo>
                  <a:lnTo>
                    <a:pt x="653" y="274"/>
                  </a:lnTo>
                  <a:lnTo>
                    <a:pt x="659" y="286"/>
                  </a:lnTo>
                  <a:lnTo>
                    <a:pt x="664" y="299"/>
                  </a:lnTo>
                  <a:lnTo>
                    <a:pt x="669" y="312"/>
                  </a:lnTo>
                  <a:lnTo>
                    <a:pt x="672" y="327"/>
                  </a:lnTo>
                  <a:lnTo>
                    <a:pt x="676" y="340"/>
                  </a:lnTo>
                  <a:lnTo>
                    <a:pt x="678" y="354"/>
                  </a:lnTo>
                  <a:lnTo>
                    <a:pt x="680" y="368"/>
                  </a:lnTo>
                  <a:lnTo>
                    <a:pt x="681" y="382"/>
                  </a:lnTo>
                  <a:lnTo>
                    <a:pt x="681" y="398"/>
                  </a:lnTo>
                  <a:close/>
                </a:path>
              </a:pathLst>
            </a:custGeom>
            <a:solidFill>
              <a:srgbClr val="D6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8" name="Freeform 95">
              <a:extLst>
                <a:ext uri="{FF2B5EF4-FFF2-40B4-BE49-F238E27FC236}">
                  <a16:creationId xmlns:a16="http://schemas.microsoft.com/office/drawing/2014/main" id="{A3780850-CA9C-419D-B13F-D71B34359A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9" y="2745"/>
              <a:ext cx="171" cy="170"/>
            </a:xfrm>
            <a:custGeom>
              <a:avLst/>
              <a:gdLst>
                <a:gd name="T0" fmla="*/ 0 w 681"/>
                <a:gd name="T1" fmla="*/ 0 h 682"/>
                <a:gd name="T2" fmla="*/ 0 w 681"/>
                <a:gd name="T3" fmla="*/ 0 h 682"/>
                <a:gd name="T4" fmla="*/ 0 w 681"/>
                <a:gd name="T5" fmla="*/ 0 h 682"/>
                <a:gd name="T6" fmla="*/ 0 w 681"/>
                <a:gd name="T7" fmla="*/ 0 h 682"/>
                <a:gd name="T8" fmla="*/ 0 w 681"/>
                <a:gd name="T9" fmla="*/ 0 h 682"/>
                <a:gd name="T10" fmla="*/ 0 w 681"/>
                <a:gd name="T11" fmla="*/ 0 h 682"/>
                <a:gd name="T12" fmla="*/ 0 w 681"/>
                <a:gd name="T13" fmla="*/ 0 h 682"/>
                <a:gd name="T14" fmla="*/ 0 w 681"/>
                <a:gd name="T15" fmla="*/ 0 h 682"/>
                <a:gd name="T16" fmla="*/ 0 w 681"/>
                <a:gd name="T17" fmla="*/ 0 h 682"/>
                <a:gd name="T18" fmla="*/ 0 w 681"/>
                <a:gd name="T19" fmla="*/ 0 h 682"/>
                <a:gd name="T20" fmla="*/ 0 w 681"/>
                <a:gd name="T21" fmla="*/ 0 h 682"/>
                <a:gd name="T22" fmla="*/ 0 w 681"/>
                <a:gd name="T23" fmla="*/ 0 h 682"/>
                <a:gd name="T24" fmla="*/ 0 w 681"/>
                <a:gd name="T25" fmla="*/ 0 h 682"/>
                <a:gd name="T26" fmla="*/ 0 w 681"/>
                <a:gd name="T27" fmla="*/ 0 h 682"/>
                <a:gd name="T28" fmla="*/ 0 w 681"/>
                <a:gd name="T29" fmla="*/ 0 h 682"/>
                <a:gd name="T30" fmla="*/ 0 w 681"/>
                <a:gd name="T31" fmla="*/ 0 h 682"/>
                <a:gd name="T32" fmla="*/ 0 w 681"/>
                <a:gd name="T33" fmla="*/ 0 h 682"/>
                <a:gd name="T34" fmla="*/ 0 w 681"/>
                <a:gd name="T35" fmla="*/ 0 h 682"/>
                <a:gd name="T36" fmla="*/ 0 w 681"/>
                <a:gd name="T37" fmla="*/ 0 h 682"/>
                <a:gd name="T38" fmla="*/ 0 w 681"/>
                <a:gd name="T39" fmla="*/ 0 h 682"/>
                <a:gd name="T40" fmla="*/ 0 w 681"/>
                <a:gd name="T41" fmla="*/ 0 h 682"/>
                <a:gd name="T42" fmla="*/ 0 w 681"/>
                <a:gd name="T43" fmla="*/ 0 h 682"/>
                <a:gd name="T44" fmla="*/ 0 w 681"/>
                <a:gd name="T45" fmla="*/ 0 h 682"/>
                <a:gd name="T46" fmla="*/ 0 w 681"/>
                <a:gd name="T47" fmla="*/ 0 h 682"/>
                <a:gd name="T48" fmla="*/ 0 w 681"/>
                <a:gd name="T49" fmla="*/ 0 h 682"/>
                <a:gd name="T50" fmla="*/ 0 w 681"/>
                <a:gd name="T51" fmla="*/ 0 h 682"/>
                <a:gd name="T52" fmla="*/ 0 w 681"/>
                <a:gd name="T53" fmla="*/ 0 h 682"/>
                <a:gd name="T54" fmla="*/ 0 w 681"/>
                <a:gd name="T55" fmla="*/ 0 h 682"/>
                <a:gd name="T56" fmla="*/ 0 w 681"/>
                <a:gd name="T57" fmla="*/ 0 h 682"/>
                <a:gd name="T58" fmla="*/ 0 w 681"/>
                <a:gd name="T59" fmla="*/ 0 h 682"/>
                <a:gd name="T60" fmla="*/ 0 w 681"/>
                <a:gd name="T61" fmla="*/ 0 h 682"/>
                <a:gd name="T62" fmla="*/ 0 w 681"/>
                <a:gd name="T63" fmla="*/ 0 h 682"/>
                <a:gd name="T64" fmla="*/ 0 w 681"/>
                <a:gd name="T65" fmla="*/ 0 h 682"/>
                <a:gd name="T66" fmla="*/ 0 w 681"/>
                <a:gd name="T67" fmla="*/ 0 h 682"/>
                <a:gd name="T68" fmla="*/ 0 w 681"/>
                <a:gd name="T69" fmla="*/ 0 h 682"/>
                <a:gd name="T70" fmla="*/ 0 w 681"/>
                <a:gd name="T71" fmla="*/ 0 h 682"/>
                <a:gd name="T72" fmla="*/ 0 w 681"/>
                <a:gd name="T73" fmla="*/ 0 h 682"/>
                <a:gd name="T74" fmla="*/ 0 w 681"/>
                <a:gd name="T75" fmla="*/ 0 h 682"/>
                <a:gd name="T76" fmla="*/ 0 w 681"/>
                <a:gd name="T77" fmla="*/ 0 h 682"/>
                <a:gd name="T78" fmla="*/ 0 w 681"/>
                <a:gd name="T79" fmla="*/ 0 h 682"/>
                <a:gd name="T80" fmla="*/ 0 w 681"/>
                <a:gd name="T81" fmla="*/ 0 h 682"/>
                <a:gd name="T82" fmla="*/ 0 w 681"/>
                <a:gd name="T83" fmla="*/ 0 h 682"/>
                <a:gd name="T84" fmla="*/ 0 w 681"/>
                <a:gd name="T85" fmla="*/ 0 h 682"/>
                <a:gd name="T86" fmla="*/ 0 w 681"/>
                <a:gd name="T87" fmla="*/ 0 h 682"/>
                <a:gd name="T88" fmla="*/ 0 w 681"/>
                <a:gd name="T89" fmla="*/ 0 h 682"/>
                <a:gd name="T90" fmla="*/ 0 w 681"/>
                <a:gd name="T91" fmla="*/ 0 h 682"/>
                <a:gd name="T92" fmla="*/ 0 w 681"/>
                <a:gd name="T93" fmla="*/ 0 h 682"/>
                <a:gd name="T94" fmla="*/ 0 w 681"/>
                <a:gd name="T95" fmla="*/ 0 h 68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81"/>
                <a:gd name="T145" fmla="*/ 0 h 682"/>
                <a:gd name="T146" fmla="*/ 681 w 681"/>
                <a:gd name="T147" fmla="*/ 682 h 68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81" h="682">
                  <a:moveTo>
                    <a:pt x="681" y="342"/>
                  </a:moveTo>
                  <a:lnTo>
                    <a:pt x="681" y="324"/>
                  </a:lnTo>
                  <a:lnTo>
                    <a:pt x="679" y="306"/>
                  </a:lnTo>
                  <a:lnTo>
                    <a:pt x="677" y="290"/>
                  </a:lnTo>
                  <a:lnTo>
                    <a:pt x="674" y="273"/>
                  </a:lnTo>
                  <a:lnTo>
                    <a:pt x="670" y="256"/>
                  </a:lnTo>
                  <a:lnTo>
                    <a:pt x="665" y="240"/>
                  </a:lnTo>
                  <a:lnTo>
                    <a:pt x="660" y="224"/>
                  </a:lnTo>
                  <a:lnTo>
                    <a:pt x="655" y="209"/>
                  </a:lnTo>
                  <a:lnTo>
                    <a:pt x="647" y="193"/>
                  </a:lnTo>
                  <a:lnTo>
                    <a:pt x="640" y="179"/>
                  </a:lnTo>
                  <a:lnTo>
                    <a:pt x="632" y="165"/>
                  </a:lnTo>
                  <a:lnTo>
                    <a:pt x="623" y="151"/>
                  </a:lnTo>
                  <a:lnTo>
                    <a:pt x="613" y="138"/>
                  </a:lnTo>
                  <a:lnTo>
                    <a:pt x="604" y="125"/>
                  </a:lnTo>
                  <a:lnTo>
                    <a:pt x="593" y="113"/>
                  </a:lnTo>
                  <a:lnTo>
                    <a:pt x="581" y="101"/>
                  </a:lnTo>
                  <a:lnTo>
                    <a:pt x="569" y="89"/>
                  </a:lnTo>
                  <a:lnTo>
                    <a:pt x="557" y="78"/>
                  </a:lnTo>
                  <a:lnTo>
                    <a:pt x="544" y="68"/>
                  </a:lnTo>
                  <a:lnTo>
                    <a:pt x="531" y="58"/>
                  </a:lnTo>
                  <a:lnTo>
                    <a:pt x="517" y="50"/>
                  </a:lnTo>
                  <a:lnTo>
                    <a:pt x="503" y="42"/>
                  </a:lnTo>
                  <a:lnTo>
                    <a:pt x="488" y="34"/>
                  </a:lnTo>
                  <a:lnTo>
                    <a:pt x="473" y="27"/>
                  </a:lnTo>
                  <a:lnTo>
                    <a:pt x="458" y="21"/>
                  </a:lnTo>
                  <a:lnTo>
                    <a:pt x="441" y="15"/>
                  </a:lnTo>
                  <a:lnTo>
                    <a:pt x="426" y="11"/>
                  </a:lnTo>
                  <a:lnTo>
                    <a:pt x="409" y="7"/>
                  </a:lnTo>
                  <a:lnTo>
                    <a:pt x="392" y="5"/>
                  </a:lnTo>
                  <a:lnTo>
                    <a:pt x="375" y="2"/>
                  </a:lnTo>
                  <a:lnTo>
                    <a:pt x="358" y="1"/>
                  </a:lnTo>
                  <a:lnTo>
                    <a:pt x="340" y="0"/>
                  </a:lnTo>
                  <a:lnTo>
                    <a:pt x="322" y="1"/>
                  </a:lnTo>
                  <a:lnTo>
                    <a:pt x="306" y="2"/>
                  </a:lnTo>
                  <a:lnTo>
                    <a:pt x="288" y="5"/>
                  </a:lnTo>
                  <a:lnTo>
                    <a:pt x="271" y="7"/>
                  </a:lnTo>
                  <a:lnTo>
                    <a:pt x="255" y="11"/>
                  </a:lnTo>
                  <a:lnTo>
                    <a:pt x="239" y="15"/>
                  </a:lnTo>
                  <a:lnTo>
                    <a:pt x="223" y="21"/>
                  </a:lnTo>
                  <a:lnTo>
                    <a:pt x="207" y="27"/>
                  </a:lnTo>
                  <a:lnTo>
                    <a:pt x="193" y="34"/>
                  </a:lnTo>
                  <a:lnTo>
                    <a:pt x="178" y="42"/>
                  </a:lnTo>
                  <a:lnTo>
                    <a:pt x="164" y="50"/>
                  </a:lnTo>
                  <a:lnTo>
                    <a:pt x="150" y="58"/>
                  </a:lnTo>
                  <a:lnTo>
                    <a:pt x="136" y="68"/>
                  </a:lnTo>
                  <a:lnTo>
                    <a:pt x="123" y="78"/>
                  </a:lnTo>
                  <a:lnTo>
                    <a:pt x="111" y="89"/>
                  </a:lnTo>
                  <a:lnTo>
                    <a:pt x="99" y="101"/>
                  </a:lnTo>
                  <a:lnTo>
                    <a:pt x="88" y="113"/>
                  </a:lnTo>
                  <a:lnTo>
                    <a:pt x="77" y="125"/>
                  </a:lnTo>
                  <a:lnTo>
                    <a:pt x="67" y="138"/>
                  </a:lnTo>
                  <a:lnTo>
                    <a:pt x="58" y="151"/>
                  </a:lnTo>
                  <a:lnTo>
                    <a:pt x="48" y="165"/>
                  </a:lnTo>
                  <a:lnTo>
                    <a:pt x="41" y="179"/>
                  </a:lnTo>
                  <a:lnTo>
                    <a:pt x="33" y="193"/>
                  </a:lnTo>
                  <a:lnTo>
                    <a:pt x="26" y="209"/>
                  </a:lnTo>
                  <a:lnTo>
                    <a:pt x="20" y="224"/>
                  </a:lnTo>
                  <a:lnTo>
                    <a:pt x="15" y="240"/>
                  </a:lnTo>
                  <a:lnTo>
                    <a:pt x="11" y="256"/>
                  </a:lnTo>
                  <a:lnTo>
                    <a:pt x="7" y="273"/>
                  </a:lnTo>
                  <a:lnTo>
                    <a:pt x="3" y="290"/>
                  </a:lnTo>
                  <a:lnTo>
                    <a:pt x="1" y="306"/>
                  </a:lnTo>
                  <a:lnTo>
                    <a:pt x="0" y="324"/>
                  </a:lnTo>
                  <a:lnTo>
                    <a:pt x="0" y="342"/>
                  </a:lnTo>
                  <a:lnTo>
                    <a:pt x="0" y="358"/>
                  </a:lnTo>
                  <a:lnTo>
                    <a:pt x="1" y="376"/>
                  </a:lnTo>
                  <a:lnTo>
                    <a:pt x="3" y="393"/>
                  </a:lnTo>
                  <a:lnTo>
                    <a:pt x="7" y="411"/>
                  </a:lnTo>
                  <a:lnTo>
                    <a:pt x="11" y="426"/>
                  </a:lnTo>
                  <a:lnTo>
                    <a:pt x="15" y="443"/>
                  </a:lnTo>
                  <a:lnTo>
                    <a:pt x="20" y="458"/>
                  </a:lnTo>
                  <a:lnTo>
                    <a:pt x="26" y="473"/>
                  </a:lnTo>
                  <a:lnTo>
                    <a:pt x="33" y="489"/>
                  </a:lnTo>
                  <a:lnTo>
                    <a:pt x="41" y="504"/>
                  </a:lnTo>
                  <a:lnTo>
                    <a:pt x="48" y="519"/>
                  </a:lnTo>
                  <a:lnTo>
                    <a:pt x="58" y="532"/>
                  </a:lnTo>
                  <a:lnTo>
                    <a:pt x="67" y="546"/>
                  </a:lnTo>
                  <a:lnTo>
                    <a:pt x="77" y="558"/>
                  </a:lnTo>
                  <a:lnTo>
                    <a:pt x="88" y="571"/>
                  </a:lnTo>
                  <a:lnTo>
                    <a:pt x="99" y="583"/>
                  </a:lnTo>
                  <a:lnTo>
                    <a:pt x="111" y="593"/>
                  </a:lnTo>
                  <a:lnTo>
                    <a:pt x="123" y="604"/>
                  </a:lnTo>
                  <a:lnTo>
                    <a:pt x="136" y="615"/>
                  </a:lnTo>
                  <a:lnTo>
                    <a:pt x="150" y="624"/>
                  </a:lnTo>
                  <a:lnTo>
                    <a:pt x="164" y="633"/>
                  </a:lnTo>
                  <a:lnTo>
                    <a:pt x="178" y="641"/>
                  </a:lnTo>
                  <a:lnTo>
                    <a:pt x="193" y="649"/>
                  </a:lnTo>
                  <a:lnTo>
                    <a:pt x="207" y="655"/>
                  </a:lnTo>
                  <a:lnTo>
                    <a:pt x="223" y="661"/>
                  </a:lnTo>
                  <a:lnTo>
                    <a:pt x="239" y="667"/>
                  </a:lnTo>
                  <a:lnTo>
                    <a:pt x="255" y="672"/>
                  </a:lnTo>
                  <a:lnTo>
                    <a:pt x="271" y="675"/>
                  </a:lnTo>
                  <a:lnTo>
                    <a:pt x="288" y="679"/>
                  </a:lnTo>
                  <a:lnTo>
                    <a:pt x="306" y="680"/>
                  </a:lnTo>
                  <a:lnTo>
                    <a:pt x="322" y="681"/>
                  </a:lnTo>
                  <a:lnTo>
                    <a:pt x="340" y="682"/>
                  </a:lnTo>
                  <a:lnTo>
                    <a:pt x="358" y="681"/>
                  </a:lnTo>
                  <a:lnTo>
                    <a:pt x="375" y="680"/>
                  </a:lnTo>
                  <a:lnTo>
                    <a:pt x="392" y="679"/>
                  </a:lnTo>
                  <a:lnTo>
                    <a:pt x="409" y="675"/>
                  </a:lnTo>
                  <a:lnTo>
                    <a:pt x="426" y="672"/>
                  </a:lnTo>
                  <a:lnTo>
                    <a:pt x="441" y="667"/>
                  </a:lnTo>
                  <a:lnTo>
                    <a:pt x="458" y="661"/>
                  </a:lnTo>
                  <a:lnTo>
                    <a:pt x="473" y="655"/>
                  </a:lnTo>
                  <a:lnTo>
                    <a:pt x="488" y="649"/>
                  </a:lnTo>
                  <a:lnTo>
                    <a:pt x="503" y="641"/>
                  </a:lnTo>
                  <a:lnTo>
                    <a:pt x="517" y="633"/>
                  </a:lnTo>
                  <a:lnTo>
                    <a:pt x="531" y="624"/>
                  </a:lnTo>
                  <a:lnTo>
                    <a:pt x="544" y="615"/>
                  </a:lnTo>
                  <a:lnTo>
                    <a:pt x="557" y="604"/>
                  </a:lnTo>
                  <a:lnTo>
                    <a:pt x="569" y="593"/>
                  </a:lnTo>
                  <a:lnTo>
                    <a:pt x="581" y="583"/>
                  </a:lnTo>
                  <a:lnTo>
                    <a:pt x="593" y="571"/>
                  </a:lnTo>
                  <a:lnTo>
                    <a:pt x="604" y="558"/>
                  </a:lnTo>
                  <a:lnTo>
                    <a:pt x="613" y="546"/>
                  </a:lnTo>
                  <a:lnTo>
                    <a:pt x="623" y="532"/>
                  </a:lnTo>
                  <a:lnTo>
                    <a:pt x="632" y="519"/>
                  </a:lnTo>
                  <a:lnTo>
                    <a:pt x="640" y="504"/>
                  </a:lnTo>
                  <a:lnTo>
                    <a:pt x="647" y="489"/>
                  </a:lnTo>
                  <a:lnTo>
                    <a:pt x="655" y="473"/>
                  </a:lnTo>
                  <a:lnTo>
                    <a:pt x="660" y="458"/>
                  </a:lnTo>
                  <a:lnTo>
                    <a:pt x="665" y="443"/>
                  </a:lnTo>
                  <a:lnTo>
                    <a:pt x="670" y="426"/>
                  </a:lnTo>
                  <a:lnTo>
                    <a:pt x="674" y="411"/>
                  </a:lnTo>
                  <a:lnTo>
                    <a:pt x="677" y="393"/>
                  </a:lnTo>
                  <a:lnTo>
                    <a:pt x="679" y="376"/>
                  </a:lnTo>
                  <a:lnTo>
                    <a:pt x="681" y="358"/>
                  </a:lnTo>
                  <a:lnTo>
                    <a:pt x="681" y="342"/>
                  </a:lnTo>
                  <a:close/>
                  <a:moveTo>
                    <a:pt x="568" y="342"/>
                  </a:moveTo>
                  <a:lnTo>
                    <a:pt x="567" y="364"/>
                  </a:lnTo>
                  <a:lnTo>
                    <a:pt x="563" y="387"/>
                  </a:lnTo>
                  <a:lnTo>
                    <a:pt x="557" y="409"/>
                  </a:lnTo>
                  <a:lnTo>
                    <a:pt x="550" y="430"/>
                  </a:lnTo>
                  <a:lnTo>
                    <a:pt x="539" y="450"/>
                  </a:lnTo>
                  <a:lnTo>
                    <a:pt x="529" y="469"/>
                  </a:lnTo>
                  <a:lnTo>
                    <a:pt x="516" y="485"/>
                  </a:lnTo>
                  <a:lnTo>
                    <a:pt x="500" y="502"/>
                  </a:lnTo>
                  <a:lnTo>
                    <a:pt x="485" y="516"/>
                  </a:lnTo>
                  <a:lnTo>
                    <a:pt x="467" y="529"/>
                  </a:lnTo>
                  <a:lnTo>
                    <a:pt x="448" y="541"/>
                  </a:lnTo>
                  <a:lnTo>
                    <a:pt x="429" y="551"/>
                  </a:lnTo>
                  <a:lnTo>
                    <a:pt x="408" y="559"/>
                  </a:lnTo>
                  <a:lnTo>
                    <a:pt x="387" y="564"/>
                  </a:lnTo>
                  <a:lnTo>
                    <a:pt x="364" y="567"/>
                  </a:lnTo>
                  <a:lnTo>
                    <a:pt x="340" y="568"/>
                  </a:lnTo>
                  <a:lnTo>
                    <a:pt x="318" y="567"/>
                  </a:lnTo>
                  <a:lnTo>
                    <a:pt x="294" y="564"/>
                  </a:lnTo>
                  <a:lnTo>
                    <a:pt x="273" y="559"/>
                  </a:lnTo>
                  <a:lnTo>
                    <a:pt x="252" y="551"/>
                  </a:lnTo>
                  <a:lnTo>
                    <a:pt x="232" y="541"/>
                  </a:lnTo>
                  <a:lnTo>
                    <a:pt x="213" y="529"/>
                  </a:lnTo>
                  <a:lnTo>
                    <a:pt x="196" y="516"/>
                  </a:lnTo>
                  <a:lnTo>
                    <a:pt x="180" y="502"/>
                  </a:lnTo>
                  <a:lnTo>
                    <a:pt x="165" y="485"/>
                  </a:lnTo>
                  <a:lnTo>
                    <a:pt x="152" y="469"/>
                  </a:lnTo>
                  <a:lnTo>
                    <a:pt x="141" y="450"/>
                  </a:lnTo>
                  <a:lnTo>
                    <a:pt x="132" y="430"/>
                  </a:lnTo>
                  <a:lnTo>
                    <a:pt x="123" y="409"/>
                  </a:lnTo>
                  <a:lnTo>
                    <a:pt x="118" y="387"/>
                  </a:lnTo>
                  <a:lnTo>
                    <a:pt x="115" y="364"/>
                  </a:lnTo>
                  <a:lnTo>
                    <a:pt x="114" y="342"/>
                  </a:lnTo>
                  <a:lnTo>
                    <a:pt x="115" y="318"/>
                  </a:lnTo>
                  <a:lnTo>
                    <a:pt x="118" y="295"/>
                  </a:lnTo>
                  <a:lnTo>
                    <a:pt x="123" y="274"/>
                  </a:lnTo>
                  <a:lnTo>
                    <a:pt x="132" y="253"/>
                  </a:lnTo>
                  <a:lnTo>
                    <a:pt x="141" y="233"/>
                  </a:lnTo>
                  <a:lnTo>
                    <a:pt x="152" y="215"/>
                  </a:lnTo>
                  <a:lnTo>
                    <a:pt x="165" y="197"/>
                  </a:lnTo>
                  <a:lnTo>
                    <a:pt x="180" y="180"/>
                  </a:lnTo>
                  <a:lnTo>
                    <a:pt x="196" y="166"/>
                  </a:lnTo>
                  <a:lnTo>
                    <a:pt x="213" y="153"/>
                  </a:lnTo>
                  <a:lnTo>
                    <a:pt x="232" y="141"/>
                  </a:lnTo>
                  <a:lnTo>
                    <a:pt x="252" y="132"/>
                  </a:lnTo>
                  <a:lnTo>
                    <a:pt x="273" y="125"/>
                  </a:lnTo>
                  <a:lnTo>
                    <a:pt x="294" y="119"/>
                  </a:lnTo>
                  <a:lnTo>
                    <a:pt x="318" y="115"/>
                  </a:lnTo>
                  <a:lnTo>
                    <a:pt x="340" y="114"/>
                  </a:lnTo>
                  <a:lnTo>
                    <a:pt x="364" y="115"/>
                  </a:lnTo>
                  <a:lnTo>
                    <a:pt x="387" y="119"/>
                  </a:lnTo>
                  <a:lnTo>
                    <a:pt x="408" y="125"/>
                  </a:lnTo>
                  <a:lnTo>
                    <a:pt x="429" y="132"/>
                  </a:lnTo>
                  <a:lnTo>
                    <a:pt x="448" y="141"/>
                  </a:lnTo>
                  <a:lnTo>
                    <a:pt x="467" y="153"/>
                  </a:lnTo>
                  <a:lnTo>
                    <a:pt x="485" y="166"/>
                  </a:lnTo>
                  <a:lnTo>
                    <a:pt x="500" y="180"/>
                  </a:lnTo>
                  <a:lnTo>
                    <a:pt x="516" y="197"/>
                  </a:lnTo>
                  <a:lnTo>
                    <a:pt x="529" y="215"/>
                  </a:lnTo>
                  <a:lnTo>
                    <a:pt x="539" y="233"/>
                  </a:lnTo>
                  <a:lnTo>
                    <a:pt x="550" y="253"/>
                  </a:lnTo>
                  <a:lnTo>
                    <a:pt x="557" y="274"/>
                  </a:lnTo>
                  <a:lnTo>
                    <a:pt x="563" y="295"/>
                  </a:lnTo>
                  <a:lnTo>
                    <a:pt x="567" y="318"/>
                  </a:lnTo>
                  <a:lnTo>
                    <a:pt x="568" y="342"/>
                  </a:lnTo>
                  <a:close/>
                </a:path>
              </a:pathLst>
            </a:custGeom>
            <a:solidFill>
              <a:srgbClr val="DD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9" name="Freeform 96">
              <a:extLst>
                <a:ext uri="{FF2B5EF4-FFF2-40B4-BE49-F238E27FC236}">
                  <a16:creationId xmlns:a16="http://schemas.microsoft.com/office/drawing/2014/main" id="{38621240-B317-4881-B817-207137DE8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4" y="2759"/>
              <a:ext cx="141" cy="142"/>
            </a:xfrm>
            <a:custGeom>
              <a:avLst/>
              <a:gdLst>
                <a:gd name="T0" fmla="*/ 0 w 567"/>
                <a:gd name="T1" fmla="*/ 0 h 568"/>
                <a:gd name="T2" fmla="*/ 0 w 567"/>
                <a:gd name="T3" fmla="*/ 0 h 568"/>
                <a:gd name="T4" fmla="*/ 0 w 567"/>
                <a:gd name="T5" fmla="*/ 0 h 568"/>
                <a:gd name="T6" fmla="*/ 0 w 567"/>
                <a:gd name="T7" fmla="*/ 0 h 568"/>
                <a:gd name="T8" fmla="*/ 0 w 567"/>
                <a:gd name="T9" fmla="*/ 0 h 568"/>
                <a:gd name="T10" fmla="*/ 0 w 567"/>
                <a:gd name="T11" fmla="*/ 0 h 568"/>
                <a:gd name="T12" fmla="*/ 0 w 567"/>
                <a:gd name="T13" fmla="*/ 0 h 568"/>
                <a:gd name="T14" fmla="*/ 0 w 567"/>
                <a:gd name="T15" fmla="*/ 0 h 568"/>
                <a:gd name="T16" fmla="*/ 0 w 567"/>
                <a:gd name="T17" fmla="*/ 0 h 568"/>
                <a:gd name="T18" fmla="*/ 0 w 567"/>
                <a:gd name="T19" fmla="*/ 0 h 568"/>
                <a:gd name="T20" fmla="*/ 0 w 567"/>
                <a:gd name="T21" fmla="*/ 0 h 568"/>
                <a:gd name="T22" fmla="*/ 0 w 567"/>
                <a:gd name="T23" fmla="*/ 0 h 568"/>
                <a:gd name="T24" fmla="*/ 0 w 567"/>
                <a:gd name="T25" fmla="*/ 0 h 568"/>
                <a:gd name="T26" fmla="*/ 0 w 567"/>
                <a:gd name="T27" fmla="*/ 0 h 568"/>
                <a:gd name="T28" fmla="*/ 0 w 567"/>
                <a:gd name="T29" fmla="*/ 0 h 568"/>
                <a:gd name="T30" fmla="*/ 0 w 567"/>
                <a:gd name="T31" fmla="*/ 0 h 568"/>
                <a:gd name="T32" fmla="*/ 0 w 567"/>
                <a:gd name="T33" fmla="*/ 0 h 568"/>
                <a:gd name="T34" fmla="*/ 0 w 567"/>
                <a:gd name="T35" fmla="*/ 0 h 568"/>
                <a:gd name="T36" fmla="*/ 0 w 567"/>
                <a:gd name="T37" fmla="*/ 0 h 568"/>
                <a:gd name="T38" fmla="*/ 0 w 567"/>
                <a:gd name="T39" fmla="*/ 0 h 568"/>
                <a:gd name="T40" fmla="*/ 0 w 567"/>
                <a:gd name="T41" fmla="*/ 0 h 568"/>
                <a:gd name="T42" fmla="*/ 0 w 567"/>
                <a:gd name="T43" fmla="*/ 0 h 568"/>
                <a:gd name="T44" fmla="*/ 0 w 567"/>
                <a:gd name="T45" fmla="*/ 0 h 568"/>
                <a:gd name="T46" fmla="*/ 0 w 567"/>
                <a:gd name="T47" fmla="*/ 0 h 568"/>
                <a:gd name="T48" fmla="*/ 0 w 567"/>
                <a:gd name="T49" fmla="*/ 0 h 568"/>
                <a:gd name="T50" fmla="*/ 0 w 567"/>
                <a:gd name="T51" fmla="*/ 0 h 568"/>
                <a:gd name="T52" fmla="*/ 0 w 567"/>
                <a:gd name="T53" fmla="*/ 0 h 568"/>
                <a:gd name="T54" fmla="*/ 0 w 567"/>
                <a:gd name="T55" fmla="*/ 0 h 568"/>
                <a:gd name="T56" fmla="*/ 0 w 567"/>
                <a:gd name="T57" fmla="*/ 0 h 568"/>
                <a:gd name="T58" fmla="*/ 0 w 567"/>
                <a:gd name="T59" fmla="*/ 0 h 568"/>
                <a:gd name="T60" fmla="*/ 0 w 567"/>
                <a:gd name="T61" fmla="*/ 0 h 568"/>
                <a:gd name="T62" fmla="*/ 0 w 567"/>
                <a:gd name="T63" fmla="*/ 0 h 568"/>
                <a:gd name="T64" fmla="*/ 0 w 567"/>
                <a:gd name="T65" fmla="*/ 0 h 568"/>
                <a:gd name="T66" fmla="*/ 0 w 567"/>
                <a:gd name="T67" fmla="*/ 0 h 568"/>
                <a:gd name="T68" fmla="*/ 0 w 567"/>
                <a:gd name="T69" fmla="*/ 0 h 568"/>
                <a:gd name="T70" fmla="*/ 0 w 567"/>
                <a:gd name="T71" fmla="*/ 0 h 568"/>
                <a:gd name="T72" fmla="*/ 0 w 567"/>
                <a:gd name="T73" fmla="*/ 0 h 568"/>
                <a:gd name="T74" fmla="*/ 0 w 567"/>
                <a:gd name="T75" fmla="*/ 0 h 568"/>
                <a:gd name="T76" fmla="*/ 0 w 567"/>
                <a:gd name="T77" fmla="*/ 0 h 568"/>
                <a:gd name="T78" fmla="*/ 0 w 567"/>
                <a:gd name="T79" fmla="*/ 0 h 568"/>
                <a:gd name="T80" fmla="*/ 0 w 567"/>
                <a:gd name="T81" fmla="*/ 0 h 568"/>
                <a:gd name="T82" fmla="*/ 0 w 567"/>
                <a:gd name="T83" fmla="*/ 0 h 568"/>
                <a:gd name="T84" fmla="*/ 0 w 567"/>
                <a:gd name="T85" fmla="*/ 0 h 568"/>
                <a:gd name="T86" fmla="*/ 0 w 567"/>
                <a:gd name="T87" fmla="*/ 0 h 568"/>
                <a:gd name="T88" fmla="*/ 0 w 567"/>
                <a:gd name="T89" fmla="*/ 0 h 568"/>
                <a:gd name="T90" fmla="*/ 0 w 567"/>
                <a:gd name="T91" fmla="*/ 0 h 568"/>
                <a:gd name="T92" fmla="*/ 0 w 567"/>
                <a:gd name="T93" fmla="*/ 0 h 568"/>
                <a:gd name="T94" fmla="*/ 0 w 567"/>
                <a:gd name="T95" fmla="*/ 0 h 5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67"/>
                <a:gd name="T145" fmla="*/ 0 h 568"/>
                <a:gd name="T146" fmla="*/ 567 w 567"/>
                <a:gd name="T147" fmla="*/ 568 h 5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67" h="568">
                  <a:moveTo>
                    <a:pt x="567" y="285"/>
                  </a:moveTo>
                  <a:lnTo>
                    <a:pt x="567" y="269"/>
                  </a:lnTo>
                  <a:lnTo>
                    <a:pt x="566" y="255"/>
                  </a:lnTo>
                  <a:lnTo>
                    <a:pt x="564" y="241"/>
                  </a:lnTo>
                  <a:lnTo>
                    <a:pt x="562" y="227"/>
                  </a:lnTo>
                  <a:lnTo>
                    <a:pt x="558" y="214"/>
                  </a:lnTo>
                  <a:lnTo>
                    <a:pt x="555" y="199"/>
                  </a:lnTo>
                  <a:lnTo>
                    <a:pt x="550" y="186"/>
                  </a:lnTo>
                  <a:lnTo>
                    <a:pt x="545" y="173"/>
                  </a:lnTo>
                  <a:lnTo>
                    <a:pt x="539" y="161"/>
                  </a:lnTo>
                  <a:lnTo>
                    <a:pt x="533" y="149"/>
                  </a:lnTo>
                  <a:lnTo>
                    <a:pt x="526" y="138"/>
                  </a:lnTo>
                  <a:lnTo>
                    <a:pt x="519" y="126"/>
                  </a:lnTo>
                  <a:lnTo>
                    <a:pt x="511" y="114"/>
                  </a:lnTo>
                  <a:lnTo>
                    <a:pt x="503" y="103"/>
                  </a:lnTo>
                  <a:lnTo>
                    <a:pt x="493" y="94"/>
                  </a:lnTo>
                  <a:lnTo>
                    <a:pt x="484" y="83"/>
                  </a:lnTo>
                  <a:lnTo>
                    <a:pt x="474" y="74"/>
                  </a:lnTo>
                  <a:lnTo>
                    <a:pt x="464" y="65"/>
                  </a:lnTo>
                  <a:lnTo>
                    <a:pt x="453" y="57"/>
                  </a:lnTo>
                  <a:lnTo>
                    <a:pt x="442" y="49"/>
                  </a:lnTo>
                  <a:lnTo>
                    <a:pt x="430" y="42"/>
                  </a:lnTo>
                  <a:lnTo>
                    <a:pt x="418" y="34"/>
                  </a:lnTo>
                  <a:lnTo>
                    <a:pt x="407" y="28"/>
                  </a:lnTo>
                  <a:lnTo>
                    <a:pt x="394" y="23"/>
                  </a:lnTo>
                  <a:lnTo>
                    <a:pt x="381" y="18"/>
                  </a:lnTo>
                  <a:lnTo>
                    <a:pt x="367" y="13"/>
                  </a:lnTo>
                  <a:lnTo>
                    <a:pt x="354" y="9"/>
                  </a:lnTo>
                  <a:lnTo>
                    <a:pt x="340" y="6"/>
                  </a:lnTo>
                  <a:lnTo>
                    <a:pt x="327" y="4"/>
                  </a:lnTo>
                  <a:lnTo>
                    <a:pt x="313" y="2"/>
                  </a:lnTo>
                  <a:lnTo>
                    <a:pt x="297" y="1"/>
                  </a:lnTo>
                  <a:lnTo>
                    <a:pt x="283" y="0"/>
                  </a:lnTo>
                  <a:lnTo>
                    <a:pt x="269" y="1"/>
                  </a:lnTo>
                  <a:lnTo>
                    <a:pt x="255" y="2"/>
                  </a:lnTo>
                  <a:lnTo>
                    <a:pt x="241" y="4"/>
                  </a:lnTo>
                  <a:lnTo>
                    <a:pt x="226" y="6"/>
                  </a:lnTo>
                  <a:lnTo>
                    <a:pt x="212" y="9"/>
                  </a:lnTo>
                  <a:lnTo>
                    <a:pt x="199" y="13"/>
                  </a:lnTo>
                  <a:lnTo>
                    <a:pt x="186" y="18"/>
                  </a:lnTo>
                  <a:lnTo>
                    <a:pt x="173" y="23"/>
                  </a:lnTo>
                  <a:lnTo>
                    <a:pt x="160" y="28"/>
                  </a:lnTo>
                  <a:lnTo>
                    <a:pt x="148" y="34"/>
                  </a:lnTo>
                  <a:lnTo>
                    <a:pt x="136" y="42"/>
                  </a:lnTo>
                  <a:lnTo>
                    <a:pt x="124" y="49"/>
                  </a:lnTo>
                  <a:lnTo>
                    <a:pt x="114" y="57"/>
                  </a:lnTo>
                  <a:lnTo>
                    <a:pt x="103" y="65"/>
                  </a:lnTo>
                  <a:lnTo>
                    <a:pt x="92" y="74"/>
                  </a:lnTo>
                  <a:lnTo>
                    <a:pt x="83" y="83"/>
                  </a:lnTo>
                  <a:lnTo>
                    <a:pt x="73" y="94"/>
                  </a:lnTo>
                  <a:lnTo>
                    <a:pt x="64" y="103"/>
                  </a:lnTo>
                  <a:lnTo>
                    <a:pt x="56" y="114"/>
                  </a:lnTo>
                  <a:lnTo>
                    <a:pt x="48" y="126"/>
                  </a:lnTo>
                  <a:lnTo>
                    <a:pt x="40" y="138"/>
                  </a:lnTo>
                  <a:lnTo>
                    <a:pt x="34" y="149"/>
                  </a:lnTo>
                  <a:lnTo>
                    <a:pt x="27" y="161"/>
                  </a:lnTo>
                  <a:lnTo>
                    <a:pt x="22" y="173"/>
                  </a:lnTo>
                  <a:lnTo>
                    <a:pt x="16" y="186"/>
                  </a:lnTo>
                  <a:lnTo>
                    <a:pt x="13" y="199"/>
                  </a:lnTo>
                  <a:lnTo>
                    <a:pt x="8" y="214"/>
                  </a:lnTo>
                  <a:lnTo>
                    <a:pt x="6" y="227"/>
                  </a:lnTo>
                  <a:lnTo>
                    <a:pt x="2" y="241"/>
                  </a:lnTo>
                  <a:lnTo>
                    <a:pt x="1" y="255"/>
                  </a:lnTo>
                  <a:lnTo>
                    <a:pt x="0" y="269"/>
                  </a:lnTo>
                  <a:lnTo>
                    <a:pt x="0" y="285"/>
                  </a:lnTo>
                  <a:lnTo>
                    <a:pt x="0" y="299"/>
                  </a:lnTo>
                  <a:lnTo>
                    <a:pt x="1" y="313"/>
                  </a:lnTo>
                  <a:lnTo>
                    <a:pt x="2" y="327"/>
                  </a:lnTo>
                  <a:lnTo>
                    <a:pt x="6" y="342"/>
                  </a:lnTo>
                  <a:lnTo>
                    <a:pt x="8" y="355"/>
                  </a:lnTo>
                  <a:lnTo>
                    <a:pt x="13" y="369"/>
                  </a:lnTo>
                  <a:lnTo>
                    <a:pt x="16" y="382"/>
                  </a:lnTo>
                  <a:lnTo>
                    <a:pt x="22" y="395"/>
                  </a:lnTo>
                  <a:lnTo>
                    <a:pt x="27" y="407"/>
                  </a:lnTo>
                  <a:lnTo>
                    <a:pt x="34" y="420"/>
                  </a:lnTo>
                  <a:lnTo>
                    <a:pt x="40" y="432"/>
                  </a:lnTo>
                  <a:lnTo>
                    <a:pt x="48" y="443"/>
                  </a:lnTo>
                  <a:lnTo>
                    <a:pt x="56" y="454"/>
                  </a:lnTo>
                  <a:lnTo>
                    <a:pt x="64" y="465"/>
                  </a:lnTo>
                  <a:lnTo>
                    <a:pt x="73" y="476"/>
                  </a:lnTo>
                  <a:lnTo>
                    <a:pt x="83" y="485"/>
                  </a:lnTo>
                  <a:lnTo>
                    <a:pt x="92" y="495"/>
                  </a:lnTo>
                  <a:lnTo>
                    <a:pt x="103" y="503"/>
                  </a:lnTo>
                  <a:lnTo>
                    <a:pt x="114" y="511"/>
                  </a:lnTo>
                  <a:lnTo>
                    <a:pt x="124" y="520"/>
                  </a:lnTo>
                  <a:lnTo>
                    <a:pt x="136" y="527"/>
                  </a:lnTo>
                  <a:lnTo>
                    <a:pt x="148" y="534"/>
                  </a:lnTo>
                  <a:lnTo>
                    <a:pt x="160" y="540"/>
                  </a:lnTo>
                  <a:lnTo>
                    <a:pt x="173" y="546"/>
                  </a:lnTo>
                  <a:lnTo>
                    <a:pt x="186" y="551"/>
                  </a:lnTo>
                  <a:lnTo>
                    <a:pt x="199" y="555"/>
                  </a:lnTo>
                  <a:lnTo>
                    <a:pt x="212" y="559"/>
                  </a:lnTo>
                  <a:lnTo>
                    <a:pt x="226" y="562"/>
                  </a:lnTo>
                  <a:lnTo>
                    <a:pt x="241" y="565"/>
                  </a:lnTo>
                  <a:lnTo>
                    <a:pt x="255" y="567"/>
                  </a:lnTo>
                  <a:lnTo>
                    <a:pt x="269" y="568"/>
                  </a:lnTo>
                  <a:lnTo>
                    <a:pt x="283" y="568"/>
                  </a:lnTo>
                  <a:lnTo>
                    <a:pt x="297" y="568"/>
                  </a:lnTo>
                  <a:lnTo>
                    <a:pt x="313" y="567"/>
                  </a:lnTo>
                  <a:lnTo>
                    <a:pt x="327" y="565"/>
                  </a:lnTo>
                  <a:lnTo>
                    <a:pt x="340" y="562"/>
                  </a:lnTo>
                  <a:lnTo>
                    <a:pt x="354" y="559"/>
                  </a:lnTo>
                  <a:lnTo>
                    <a:pt x="367" y="555"/>
                  </a:lnTo>
                  <a:lnTo>
                    <a:pt x="381" y="551"/>
                  </a:lnTo>
                  <a:lnTo>
                    <a:pt x="394" y="546"/>
                  </a:lnTo>
                  <a:lnTo>
                    <a:pt x="407" y="540"/>
                  </a:lnTo>
                  <a:lnTo>
                    <a:pt x="418" y="534"/>
                  </a:lnTo>
                  <a:lnTo>
                    <a:pt x="430" y="527"/>
                  </a:lnTo>
                  <a:lnTo>
                    <a:pt x="442" y="520"/>
                  </a:lnTo>
                  <a:lnTo>
                    <a:pt x="453" y="511"/>
                  </a:lnTo>
                  <a:lnTo>
                    <a:pt x="464" y="503"/>
                  </a:lnTo>
                  <a:lnTo>
                    <a:pt x="474" y="495"/>
                  </a:lnTo>
                  <a:lnTo>
                    <a:pt x="484" y="485"/>
                  </a:lnTo>
                  <a:lnTo>
                    <a:pt x="493" y="476"/>
                  </a:lnTo>
                  <a:lnTo>
                    <a:pt x="503" y="465"/>
                  </a:lnTo>
                  <a:lnTo>
                    <a:pt x="511" y="454"/>
                  </a:lnTo>
                  <a:lnTo>
                    <a:pt x="519" y="443"/>
                  </a:lnTo>
                  <a:lnTo>
                    <a:pt x="526" y="432"/>
                  </a:lnTo>
                  <a:lnTo>
                    <a:pt x="533" y="420"/>
                  </a:lnTo>
                  <a:lnTo>
                    <a:pt x="539" y="407"/>
                  </a:lnTo>
                  <a:lnTo>
                    <a:pt x="545" y="395"/>
                  </a:lnTo>
                  <a:lnTo>
                    <a:pt x="550" y="382"/>
                  </a:lnTo>
                  <a:lnTo>
                    <a:pt x="555" y="369"/>
                  </a:lnTo>
                  <a:lnTo>
                    <a:pt x="558" y="355"/>
                  </a:lnTo>
                  <a:lnTo>
                    <a:pt x="562" y="342"/>
                  </a:lnTo>
                  <a:lnTo>
                    <a:pt x="564" y="327"/>
                  </a:lnTo>
                  <a:lnTo>
                    <a:pt x="566" y="313"/>
                  </a:lnTo>
                  <a:lnTo>
                    <a:pt x="567" y="299"/>
                  </a:lnTo>
                  <a:lnTo>
                    <a:pt x="567" y="285"/>
                  </a:lnTo>
                  <a:close/>
                  <a:moveTo>
                    <a:pt x="454" y="285"/>
                  </a:moveTo>
                  <a:lnTo>
                    <a:pt x="453" y="301"/>
                  </a:lnTo>
                  <a:lnTo>
                    <a:pt x="450" y="319"/>
                  </a:lnTo>
                  <a:lnTo>
                    <a:pt x="446" y="335"/>
                  </a:lnTo>
                  <a:lnTo>
                    <a:pt x="440" y="351"/>
                  </a:lnTo>
                  <a:lnTo>
                    <a:pt x="433" y="365"/>
                  </a:lnTo>
                  <a:lnTo>
                    <a:pt x="424" y="380"/>
                  </a:lnTo>
                  <a:lnTo>
                    <a:pt x="415" y="393"/>
                  </a:lnTo>
                  <a:lnTo>
                    <a:pt x="404" y="405"/>
                  </a:lnTo>
                  <a:lnTo>
                    <a:pt x="391" y="415"/>
                  </a:lnTo>
                  <a:lnTo>
                    <a:pt x="378" y="426"/>
                  </a:lnTo>
                  <a:lnTo>
                    <a:pt x="365" y="434"/>
                  </a:lnTo>
                  <a:lnTo>
                    <a:pt x="350" y="441"/>
                  </a:lnTo>
                  <a:lnTo>
                    <a:pt x="334" y="447"/>
                  </a:lnTo>
                  <a:lnTo>
                    <a:pt x="318" y="451"/>
                  </a:lnTo>
                  <a:lnTo>
                    <a:pt x="301" y="454"/>
                  </a:lnTo>
                  <a:lnTo>
                    <a:pt x="283" y="454"/>
                  </a:lnTo>
                  <a:lnTo>
                    <a:pt x="265" y="454"/>
                  </a:lnTo>
                  <a:lnTo>
                    <a:pt x="249" y="451"/>
                  </a:lnTo>
                  <a:lnTo>
                    <a:pt x="232" y="447"/>
                  </a:lnTo>
                  <a:lnTo>
                    <a:pt x="217" y="441"/>
                  </a:lnTo>
                  <a:lnTo>
                    <a:pt x="203" y="434"/>
                  </a:lnTo>
                  <a:lnTo>
                    <a:pt x="188" y="426"/>
                  </a:lnTo>
                  <a:lnTo>
                    <a:pt x="175" y="415"/>
                  </a:lnTo>
                  <a:lnTo>
                    <a:pt x="163" y="405"/>
                  </a:lnTo>
                  <a:lnTo>
                    <a:pt x="152" y="393"/>
                  </a:lnTo>
                  <a:lnTo>
                    <a:pt x="142" y="380"/>
                  </a:lnTo>
                  <a:lnTo>
                    <a:pt x="134" y="365"/>
                  </a:lnTo>
                  <a:lnTo>
                    <a:pt x="127" y="351"/>
                  </a:lnTo>
                  <a:lnTo>
                    <a:pt x="121" y="335"/>
                  </a:lnTo>
                  <a:lnTo>
                    <a:pt x="116" y="319"/>
                  </a:lnTo>
                  <a:lnTo>
                    <a:pt x="114" y="301"/>
                  </a:lnTo>
                  <a:lnTo>
                    <a:pt x="112" y="285"/>
                  </a:lnTo>
                  <a:lnTo>
                    <a:pt x="114" y="267"/>
                  </a:lnTo>
                  <a:lnTo>
                    <a:pt x="116" y="250"/>
                  </a:lnTo>
                  <a:lnTo>
                    <a:pt x="121" y="234"/>
                  </a:lnTo>
                  <a:lnTo>
                    <a:pt x="127" y="218"/>
                  </a:lnTo>
                  <a:lnTo>
                    <a:pt x="134" y="203"/>
                  </a:lnTo>
                  <a:lnTo>
                    <a:pt x="142" y="189"/>
                  </a:lnTo>
                  <a:lnTo>
                    <a:pt x="152" y="176"/>
                  </a:lnTo>
                  <a:lnTo>
                    <a:pt x="163" y="164"/>
                  </a:lnTo>
                  <a:lnTo>
                    <a:pt x="175" y="153"/>
                  </a:lnTo>
                  <a:lnTo>
                    <a:pt x="188" y="144"/>
                  </a:lnTo>
                  <a:lnTo>
                    <a:pt x="203" y="134"/>
                  </a:lnTo>
                  <a:lnTo>
                    <a:pt x="217" y="127"/>
                  </a:lnTo>
                  <a:lnTo>
                    <a:pt x="232" y="121"/>
                  </a:lnTo>
                  <a:lnTo>
                    <a:pt x="249" y="117"/>
                  </a:lnTo>
                  <a:lnTo>
                    <a:pt x="265" y="115"/>
                  </a:lnTo>
                  <a:lnTo>
                    <a:pt x="283" y="114"/>
                  </a:lnTo>
                  <a:lnTo>
                    <a:pt x="301" y="115"/>
                  </a:lnTo>
                  <a:lnTo>
                    <a:pt x="318" y="117"/>
                  </a:lnTo>
                  <a:lnTo>
                    <a:pt x="334" y="121"/>
                  </a:lnTo>
                  <a:lnTo>
                    <a:pt x="350" y="127"/>
                  </a:lnTo>
                  <a:lnTo>
                    <a:pt x="365" y="134"/>
                  </a:lnTo>
                  <a:lnTo>
                    <a:pt x="378" y="144"/>
                  </a:lnTo>
                  <a:lnTo>
                    <a:pt x="391" y="153"/>
                  </a:lnTo>
                  <a:lnTo>
                    <a:pt x="404" y="164"/>
                  </a:lnTo>
                  <a:lnTo>
                    <a:pt x="415" y="176"/>
                  </a:lnTo>
                  <a:lnTo>
                    <a:pt x="424" y="189"/>
                  </a:lnTo>
                  <a:lnTo>
                    <a:pt x="433" y="203"/>
                  </a:lnTo>
                  <a:lnTo>
                    <a:pt x="440" y="218"/>
                  </a:lnTo>
                  <a:lnTo>
                    <a:pt x="446" y="234"/>
                  </a:lnTo>
                  <a:lnTo>
                    <a:pt x="450" y="250"/>
                  </a:lnTo>
                  <a:lnTo>
                    <a:pt x="453" y="267"/>
                  </a:lnTo>
                  <a:lnTo>
                    <a:pt x="454" y="285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0" name="Freeform 97">
              <a:extLst>
                <a:ext uri="{FF2B5EF4-FFF2-40B4-BE49-F238E27FC236}">
                  <a16:creationId xmlns:a16="http://schemas.microsoft.com/office/drawing/2014/main" id="{E8752699-6E39-4DDC-BC46-96A30F8F2D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8" y="2773"/>
              <a:ext cx="113" cy="114"/>
            </a:xfrm>
            <a:custGeom>
              <a:avLst/>
              <a:gdLst>
                <a:gd name="T0" fmla="*/ 0 w 454"/>
                <a:gd name="T1" fmla="*/ 0 h 454"/>
                <a:gd name="T2" fmla="*/ 0 w 454"/>
                <a:gd name="T3" fmla="*/ 0 h 454"/>
                <a:gd name="T4" fmla="*/ 0 w 454"/>
                <a:gd name="T5" fmla="*/ 0 h 454"/>
                <a:gd name="T6" fmla="*/ 0 w 454"/>
                <a:gd name="T7" fmla="*/ 0 h 454"/>
                <a:gd name="T8" fmla="*/ 0 w 454"/>
                <a:gd name="T9" fmla="*/ 0 h 454"/>
                <a:gd name="T10" fmla="*/ 0 w 454"/>
                <a:gd name="T11" fmla="*/ 0 h 454"/>
                <a:gd name="T12" fmla="*/ 0 w 454"/>
                <a:gd name="T13" fmla="*/ 0 h 454"/>
                <a:gd name="T14" fmla="*/ 0 w 454"/>
                <a:gd name="T15" fmla="*/ 0 h 454"/>
                <a:gd name="T16" fmla="*/ 0 w 454"/>
                <a:gd name="T17" fmla="*/ 0 h 454"/>
                <a:gd name="T18" fmla="*/ 0 w 454"/>
                <a:gd name="T19" fmla="*/ 0 h 454"/>
                <a:gd name="T20" fmla="*/ 0 w 454"/>
                <a:gd name="T21" fmla="*/ 0 h 454"/>
                <a:gd name="T22" fmla="*/ 0 w 454"/>
                <a:gd name="T23" fmla="*/ 0 h 454"/>
                <a:gd name="T24" fmla="*/ 0 w 454"/>
                <a:gd name="T25" fmla="*/ 0 h 454"/>
                <a:gd name="T26" fmla="*/ 0 w 454"/>
                <a:gd name="T27" fmla="*/ 0 h 454"/>
                <a:gd name="T28" fmla="*/ 0 w 454"/>
                <a:gd name="T29" fmla="*/ 0 h 454"/>
                <a:gd name="T30" fmla="*/ 0 w 454"/>
                <a:gd name="T31" fmla="*/ 0 h 454"/>
                <a:gd name="T32" fmla="*/ 0 w 454"/>
                <a:gd name="T33" fmla="*/ 0 h 454"/>
                <a:gd name="T34" fmla="*/ 0 w 454"/>
                <a:gd name="T35" fmla="*/ 0 h 454"/>
                <a:gd name="T36" fmla="*/ 0 w 454"/>
                <a:gd name="T37" fmla="*/ 0 h 454"/>
                <a:gd name="T38" fmla="*/ 0 w 454"/>
                <a:gd name="T39" fmla="*/ 0 h 454"/>
                <a:gd name="T40" fmla="*/ 0 w 454"/>
                <a:gd name="T41" fmla="*/ 0 h 454"/>
                <a:gd name="T42" fmla="*/ 0 w 454"/>
                <a:gd name="T43" fmla="*/ 0 h 454"/>
                <a:gd name="T44" fmla="*/ 0 w 454"/>
                <a:gd name="T45" fmla="*/ 0 h 454"/>
                <a:gd name="T46" fmla="*/ 0 w 454"/>
                <a:gd name="T47" fmla="*/ 0 h 454"/>
                <a:gd name="T48" fmla="*/ 0 w 454"/>
                <a:gd name="T49" fmla="*/ 0 h 454"/>
                <a:gd name="T50" fmla="*/ 0 w 454"/>
                <a:gd name="T51" fmla="*/ 0 h 454"/>
                <a:gd name="T52" fmla="*/ 0 w 454"/>
                <a:gd name="T53" fmla="*/ 0 h 454"/>
                <a:gd name="T54" fmla="*/ 0 w 454"/>
                <a:gd name="T55" fmla="*/ 0 h 454"/>
                <a:gd name="T56" fmla="*/ 0 w 454"/>
                <a:gd name="T57" fmla="*/ 0 h 454"/>
                <a:gd name="T58" fmla="*/ 0 w 454"/>
                <a:gd name="T59" fmla="*/ 0 h 454"/>
                <a:gd name="T60" fmla="*/ 0 w 454"/>
                <a:gd name="T61" fmla="*/ 0 h 454"/>
                <a:gd name="T62" fmla="*/ 0 w 454"/>
                <a:gd name="T63" fmla="*/ 0 h 454"/>
                <a:gd name="T64" fmla="*/ 0 w 454"/>
                <a:gd name="T65" fmla="*/ 0 h 454"/>
                <a:gd name="T66" fmla="*/ 0 w 454"/>
                <a:gd name="T67" fmla="*/ 0 h 454"/>
                <a:gd name="T68" fmla="*/ 0 w 454"/>
                <a:gd name="T69" fmla="*/ 0 h 454"/>
                <a:gd name="T70" fmla="*/ 0 w 454"/>
                <a:gd name="T71" fmla="*/ 0 h 454"/>
                <a:gd name="T72" fmla="*/ 0 w 454"/>
                <a:gd name="T73" fmla="*/ 0 h 454"/>
                <a:gd name="T74" fmla="*/ 0 w 454"/>
                <a:gd name="T75" fmla="*/ 0 h 454"/>
                <a:gd name="T76" fmla="*/ 0 w 454"/>
                <a:gd name="T77" fmla="*/ 0 h 454"/>
                <a:gd name="T78" fmla="*/ 0 w 454"/>
                <a:gd name="T79" fmla="*/ 0 h 454"/>
                <a:gd name="T80" fmla="*/ 0 w 454"/>
                <a:gd name="T81" fmla="*/ 0 h 454"/>
                <a:gd name="T82" fmla="*/ 0 w 454"/>
                <a:gd name="T83" fmla="*/ 0 h 454"/>
                <a:gd name="T84" fmla="*/ 0 w 454"/>
                <a:gd name="T85" fmla="*/ 0 h 45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4"/>
                <a:gd name="T130" fmla="*/ 0 h 454"/>
                <a:gd name="T131" fmla="*/ 454 w 454"/>
                <a:gd name="T132" fmla="*/ 454 h 45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4" h="454">
                  <a:moveTo>
                    <a:pt x="454" y="228"/>
                  </a:moveTo>
                  <a:lnTo>
                    <a:pt x="453" y="204"/>
                  </a:lnTo>
                  <a:lnTo>
                    <a:pt x="449" y="181"/>
                  </a:lnTo>
                  <a:lnTo>
                    <a:pt x="443" y="160"/>
                  </a:lnTo>
                  <a:lnTo>
                    <a:pt x="436" y="139"/>
                  </a:lnTo>
                  <a:lnTo>
                    <a:pt x="425" y="119"/>
                  </a:lnTo>
                  <a:lnTo>
                    <a:pt x="415" y="101"/>
                  </a:lnTo>
                  <a:lnTo>
                    <a:pt x="402" y="83"/>
                  </a:lnTo>
                  <a:lnTo>
                    <a:pt x="386" y="66"/>
                  </a:lnTo>
                  <a:lnTo>
                    <a:pt x="371" y="52"/>
                  </a:lnTo>
                  <a:lnTo>
                    <a:pt x="353" y="39"/>
                  </a:lnTo>
                  <a:lnTo>
                    <a:pt x="334" y="27"/>
                  </a:lnTo>
                  <a:lnTo>
                    <a:pt x="315" y="18"/>
                  </a:lnTo>
                  <a:lnTo>
                    <a:pt x="294" y="11"/>
                  </a:lnTo>
                  <a:lnTo>
                    <a:pt x="273" y="5"/>
                  </a:lnTo>
                  <a:lnTo>
                    <a:pt x="250" y="1"/>
                  </a:lnTo>
                  <a:lnTo>
                    <a:pt x="226" y="0"/>
                  </a:lnTo>
                  <a:lnTo>
                    <a:pt x="204" y="1"/>
                  </a:lnTo>
                  <a:lnTo>
                    <a:pt x="180" y="5"/>
                  </a:lnTo>
                  <a:lnTo>
                    <a:pt x="159" y="11"/>
                  </a:lnTo>
                  <a:lnTo>
                    <a:pt x="138" y="18"/>
                  </a:lnTo>
                  <a:lnTo>
                    <a:pt x="118" y="27"/>
                  </a:lnTo>
                  <a:lnTo>
                    <a:pt x="99" y="39"/>
                  </a:lnTo>
                  <a:lnTo>
                    <a:pt x="82" y="52"/>
                  </a:lnTo>
                  <a:lnTo>
                    <a:pt x="66" y="66"/>
                  </a:lnTo>
                  <a:lnTo>
                    <a:pt x="51" y="83"/>
                  </a:lnTo>
                  <a:lnTo>
                    <a:pt x="38" y="101"/>
                  </a:lnTo>
                  <a:lnTo>
                    <a:pt x="27" y="119"/>
                  </a:lnTo>
                  <a:lnTo>
                    <a:pt x="18" y="139"/>
                  </a:lnTo>
                  <a:lnTo>
                    <a:pt x="9" y="160"/>
                  </a:lnTo>
                  <a:lnTo>
                    <a:pt x="3" y="181"/>
                  </a:lnTo>
                  <a:lnTo>
                    <a:pt x="1" y="204"/>
                  </a:lnTo>
                  <a:lnTo>
                    <a:pt x="0" y="228"/>
                  </a:lnTo>
                  <a:lnTo>
                    <a:pt x="1" y="250"/>
                  </a:lnTo>
                  <a:lnTo>
                    <a:pt x="3" y="273"/>
                  </a:lnTo>
                  <a:lnTo>
                    <a:pt x="9" y="295"/>
                  </a:lnTo>
                  <a:lnTo>
                    <a:pt x="18" y="316"/>
                  </a:lnTo>
                  <a:lnTo>
                    <a:pt x="27" y="336"/>
                  </a:lnTo>
                  <a:lnTo>
                    <a:pt x="38" y="355"/>
                  </a:lnTo>
                  <a:lnTo>
                    <a:pt x="51" y="371"/>
                  </a:lnTo>
                  <a:lnTo>
                    <a:pt x="66" y="388"/>
                  </a:lnTo>
                  <a:lnTo>
                    <a:pt x="82" y="402"/>
                  </a:lnTo>
                  <a:lnTo>
                    <a:pt x="99" y="415"/>
                  </a:lnTo>
                  <a:lnTo>
                    <a:pt x="118" y="427"/>
                  </a:lnTo>
                  <a:lnTo>
                    <a:pt x="138" y="437"/>
                  </a:lnTo>
                  <a:lnTo>
                    <a:pt x="159" y="445"/>
                  </a:lnTo>
                  <a:lnTo>
                    <a:pt x="180" y="450"/>
                  </a:lnTo>
                  <a:lnTo>
                    <a:pt x="204" y="453"/>
                  </a:lnTo>
                  <a:lnTo>
                    <a:pt x="226" y="454"/>
                  </a:lnTo>
                  <a:lnTo>
                    <a:pt x="250" y="453"/>
                  </a:lnTo>
                  <a:lnTo>
                    <a:pt x="273" y="450"/>
                  </a:lnTo>
                  <a:lnTo>
                    <a:pt x="294" y="445"/>
                  </a:lnTo>
                  <a:lnTo>
                    <a:pt x="315" y="437"/>
                  </a:lnTo>
                  <a:lnTo>
                    <a:pt x="334" y="427"/>
                  </a:lnTo>
                  <a:lnTo>
                    <a:pt x="353" y="415"/>
                  </a:lnTo>
                  <a:lnTo>
                    <a:pt x="371" y="402"/>
                  </a:lnTo>
                  <a:lnTo>
                    <a:pt x="386" y="388"/>
                  </a:lnTo>
                  <a:lnTo>
                    <a:pt x="402" y="371"/>
                  </a:lnTo>
                  <a:lnTo>
                    <a:pt x="415" y="355"/>
                  </a:lnTo>
                  <a:lnTo>
                    <a:pt x="425" y="336"/>
                  </a:lnTo>
                  <a:lnTo>
                    <a:pt x="436" y="316"/>
                  </a:lnTo>
                  <a:lnTo>
                    <a:pt x="443" y="295"/>
                  </a:lnTo>
                  <a:lnTo>
                    <a:pt x="449" y="273"/>
                  </a:lnTo>
                  <a:lnTo>
                    <a:pt x="453" y="250"/>
                  </a:lnTo>
                  <a:lnTo>
                    <a:pt x="454" y="228"/>
                  </a:lnTo>
                  <a:close/>
                  <a:moveTo>
                    <a:pt x="340" y="228"/>
                  </a:moveTo>
                  <a:lnTo>
                    <a:pt x="339" y="238"/>
                  </a:lnTo>
                  <a:lnTo>
                    <a:pt x="338" y="250"/>
                  </a:lnTo>
                  <a:lnTo>
                    <a:pt x="335" y="261"/>
                  </a:lnTo>
                  <a:lnTo>
                    <a:pt x="331" y="272"/>
                  </a:lnTo>
                  <a:lnTo>
                    <a:pt x="326" y="281"/>
                  </a:lnTo>
                  <a:lnTo>
                    <a:pt x="320" y="291"/>
                  </a:lnTo>
                  <a:lnTo>
                    <a:pt x="314" y="300"/>
                  </a:lnTo>
                  <a:lnTo>
                    <a:pt x="307" y="307"/>
                  </a:lnTo>
                  <a:lnTo>
                    <a:pt x="299" y="316"/>
                  </a:lnTo>
                  <a:lnTo>
                    <a:pt x="290" y="322"/>
                  </a:lnTo>
                  <a:lnTo>
                    <a:pt x="281" y="327"/>
                  </a:lnTo>
                  <a:lnTo>
                    <a:pt x="270" y="332"/>
                  </a:lnTo>
                  <a:lnTo>
                    <a:pt x="261" y="336"/>
                  </a:lnTo>
                  <a:lnTo>
                    <a:pt x="249" y="338"/>
                  </a:lnTo>
                  <a:lnTo>
                    <a:pt x="238" y="341"/>
                  </a:lnTo>
                  <a:lnTo>
                    <a:pt x="226" y="341"/>
                  </a:lnTo>
                  <a:lnTo>
                    <a:pt x="214" y="341"/>
                  </a:lnTo>
                  <a:lnTo>
                    <a:pt x="204" y="338"/>
                  </a:lnTo>
                  <a:lnTo>
                    <a:pt x="193" y="336"/>
                  </a:lnTo>
                  <a:lnTo>
                    <a:pt x="182" y="332"/>
                  </a:lnTo>
                  <a:lnTo>
                    <a:pt x="172" y="327"/>
                  </a:lnTo>
                  <a:lnTo>
                    <a:pt x="163" y="322"/>
                  </a:lnTo>
                  <a:lnTo>
                    <a:pt x="154" y="316"/>
                  </a:lnTo>
                  <a:lnTo>
                    <a:pt x="146" y="307"/>
                  </a:lnTo>
                  <a:lnTo>
                    <a:pt x="138" y="300"/>
                  </a:lnTo>
                  <a:lnTo>
                    <a:pt x="133" y="291"/>
                  </a:lnTo>
                  <a:lnTo>
                    <a:pt x="127" y="281"/>
                  </a:lnTo>
                  <a:lnTo>
                    <a:pt x="122" y="272"/>
                  </a:lnTo>
                  <a:lnTo>
                    <a:pt x="118" y="261"/>
                  </a:lnTo>
                  <a:lnTo>
                    <a:pt x="115" y="250"/>
                  </a:lnTo>
                  <a:lnTo>
                    <a:pt x="114" y="238"/>
                  </a:lnTo>
                  <a:lnTo>
                    <a:pt x="112" y="228"/>
                  </a:lnTo>
                  <a:lnTo>
                    <a:pt x="114" y="216"/>
                  </a:lnTo>
                  <a:lnTo>
                    <a:pt x="115" y="204"/>
                  </a:lnTo>
                  <a:lnTo>
                    <a:pt x="118" y="193"/>
                  </a:lnTo>
                  <a:lnTo>
                    <a:pt x="122" y="183"/>
                  </a:lnTo>
                  <a:lnTo>
                    <a:pt x="127" y="173"/>
                  </a:lnTo>
                  <a:lnTo>
                    <a:pt x="133" y="164"/>
                  </a:lnTo>
                  <a:lnTo>
                    <a:pt x="138" y="155"/>
                  </a:lnTo>
                  <a:lnTo>
                    <a:pt x="146" y="147"/>
                  </a:lnTo>
                  <a:lnTo>
                    <a:pt x="154" y="140"/>
                  </a:lnTo>
                  <a:lnTo>
                    <a:pt x="163" y="133"/>
                  </a:lnTo>
                  <a:lnTo>
                    <a:pt x="172" y="127"/>
                  </a:lnTo>
                  <a:lnTo>
                    <a:pt x="182" y="122"/>
                  </a:lnTo>
                  <a:lnTo>
                    <a:pt x="193" y="119"/>
                  </a:lnTo>
                  <a:lnTo>
                    <a:pt x="204" y="116"/>
                  </a:lnTo>
                  <a:lnTo>
                    <a:pt x="214" y="114"/>
                  </a:lnTo>
                  <a:lnTo>
                    <a:pt x="226" y="114"/>
                  </a:lnTo>
                  <a:lnTo>
                    <a:pt x="238" y="114"/>
                  </a:lnTo>
                  <a:lnTo>
                    <a:pt x="249" y="116"/>
                  </a:lnTo>
                  <a:lnTo>
                    <a:pt x="261" y="119"/>
                  </a:lnTo>
                  <a:lnTo>
                    <a:pt x="270" y="122"/>
                  </a:lnTo>
                  <a:lnTo>
                    <a:pt x="281" y="127"/>
                  </a:lnTo>
                  <a:lnTo>
                    <a:pt x="290" y="133"/>
                  </a:lnTo>
                  <a:lnTo>
                    <a:pt x="299" y="140"/>
                  </a:lnTo>
                  <a:lnTo>
                    <a:pt x="307" y="147"/>
                  </a:lnTo>
                  <a:lnTo>
                    <a:pt x="314" y="155"/>
                  </a:lnTo>
                  <a:lnTo>
                    <a:pt x="320" y="164"/>
                  </a:lnTo>
                  <a:lnTo>
                    <a:pt x="326" y="173"/>
                  </a:lnTo>
                  <a:lnTo>
                    <a:pt x="331" y="183"/>
                  </a:lnTo>
                  <a:lnTo>
                    <a:pt x="335" y="193"/>
                  </a:lnTo>
                  <a:lnTo>
                    <a:pt x="338" y="204"/>
                  </a:lnTo>
                  <a:lnTo>
                    <a:pt x="339" y="216"/>
                  </a:lnTo>
                  <a:lnTo>
                    <a:pt x="340" y="228"/>
                  </a:lnTo>
                  <a:close/>
                </a:path>
              </a:pathLst>
            </a:custGeom>
            <a:solidFill>
              <a:srgbClr val="EB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1" name="Freeform 98">
              <a:extLst>
                <a:ext uri="{FF2B5EF4-FFF2-40B4-BE49-F238E27FC236}">
                  <a16:creationId xmlns:a16="http://schemas.microsoft.com/office/drawing/2014/main" id="{E6215DF5-B877-4478-9E94-571C652E7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2" y="2787"/>
              <a:ext cx="85" cy="85"/>
            </a:xfrm>
            <a:custGeom>
              <a:avLst/>
              <a:gdLst>
                <a:gd name="T0" fmla="*/ 0 w 340"/>
                <a:gd name="T1" fmla="*/ 0 h 340"/>
                <a:gd name="T2" fmla="*/ 0 w 340"/>
                <a:gd name="T3" fmla="*/ 0 h 340"/>
                <a:gd name="T4" fmla="*/ 0 w 340"/>
                <a:gd name="T5" fmla="*/ 0 h 340"/>
                <a:gd name="T6" fmla="*/ 0 w 340"/>
                <a:gd name="T7" fmla="*/ 0 h 340"/>
                <a:gd name="T8" fmla="*/ 0 w 340"/>
                <a:gd name="T9" fmla="*/ 0 h 340"/>
                <a:gd name="T10" fmla="*/ 0 w 340"/>
                <a:gd name="T11" fmla="*/ 0 h 340"/>
                <a:gd name="T12" fmla="*/ 0 w 340"/>
                <a:gd name="T13" fmla="*/ 0 h 340"/>
                <a:gd name="T14" fmla="*/ 0 w 340"/>
                <a:gd name="T15" fmla="*/ 0 h 340"/>
                <a:gd name="T16" fmla="*/ 0 w 340"/>
                <a:gd name="T17" fmla="*/ 0 h 340"/>
                <a:gd name="T18" fmla="*/ 0 w 340"/>
                <a:gd name="T19" fmla="*/ 0 h 340"/>
                <a:gd name="T20" fmla="*/ 0 w 340"/>
                <a:gd name="T21" fmla="*/ 0 h 340"/>
                <a:gd name="T22" fmla="*/ 0 w 340"/>
                <a:gd name="T23" fmla="*/ 0 h 340"/>
                <a:gd name="T24" fmla="*/ 0 w 340"/>
                <a:gd name="T25" fmla="*/ 0 h 340"/>
                <a:gd name="T26" fmla="*/ 0 w 340"/>
                <a:gd name="T27" fmla="*/ 0 h 340"/>
                <a:gd name="T28" fmla="*/ 0 w 340"/>
                <a:gd name="T29" fmla="*/ 0 h 340"/>
                <a:gd name="T30" fmla="*/ 0 w 340"/>
                <a:gd name="T31" fmla="*/ 0 h 340"/>
                <a:gd name="T32" fmla="*/ 0 w 340"/>
                <a:gd name="T33" fmla="*/ 0 h 340"/>
                <a:gd name="T34" fmla="*/ 0 w 340"/>
                <a:gd name="T35" fmla="*/ 0 h 340"/>
                <a:gd name="T36" fmla="*/ 0 w 340"/>
                <a:gd name="T37" fmla="*/ 0 h 340"/>
                <a:gd name="T38" fmla="*/ 0 w 340"/>
                <a:gd name="T39" fmla="*/ 0 h 340"/>
                <a:gd name="T40" fmla="*/ 0 w 340"/>
                <a:gd name="T41" fmla="*/ 0 h 340"/>
                <a:gd name="T42" fmla="*/ 0 w 340"/>
                <a:gd name="T43" fmla="*/ 0 h 340"/>
                <a:gd name="T44" fmla="*/ 0 w 340"/>
                <a:gd name="T45" fmla="*/ 0 h 340"/>
                <a:gd name="T46" fmla="*/ 0 w 340"/>
                <a:gd name="T47" fmla="*/ 0 h 340"/>
                <a:gd name="T48" fmla="*/ 0 w 340"/>
                <a:gd name="T49" fmla="*/ 0 h 340"/>
                <a:gd name="T50" fmla="*/ 0 w 340"/>
                <a:gd name="T51" fmla="*/ 0 h 340"/>
                <a:gd name="T52" fmla="*/ 0 w 340"/>
                <a:gd name="T53" fmla="*/ 0 h 340"/>
                <a:gd name="T54" fmla="*/ 0 w 340"/>
                <a:gd name="T55" fmla="*/ 0 h 340"/>
                <a:gd name="T56" fmla="*/ 0 w 340"/>
                <a:gd name="T57" fmla="*/ 0 h 340"/>
                <a:gd name="T58" fmla="*/ 0 w 340"/>
                <a:gd name="T59" fmla="*/ 0 h 340"/>
                <a:gd name="T60" fmla="*/ 0 w 340"/>
                <a:gd name="T61" fmla="*/ 0 h 340"/>
                <a:gd name="T62" fmla="*/ 0 w 340"/>
                <a:gd name="T63" fmla="*/ 0 h 340"/>
                <a:gd name="T64" fmla="*/ 0 w 340"/>
                <a:gd name="T65" fmla="*/ 0 h 340"/>
                <a:gd name="T66" fmla="*/ 0 w 340"/>
                <a:gd name="T67" fmla="*/ 0 h 340"/>
                <a:gd name="T68" fmla="*/ 0 w 340"/>
                <a:gd name="T69" fmla="*/ 0 h 340"/>
                <a:gd name="T70" fmla="*/ 0 w 340"/>
                <a:gd name="T71" fmla="*/ 0 h 340"/>
                <a:gd name="T72" fmla="*/ 0 w 340"/>
                <a:gd name="T73" fmla="*/ 0 h 340"/>
                <a:gd name="T74" fmla="*/ 0 w 340"/>
                <a:gd name="T75" fmla="*/ 0 h 340"/>
                <a:gd name="T76" fmla="*/ 0 w 340"/>
                <a:gd name="T77" fmla="*/ 0 h 340"/>
                <a:gd name="T78" fmla="*/ 0 w 340"/>
                <a:gd name="T79" fmla="*/ 0 h 340"/>
                <a:gd name="T80" fmla="*/ 0 w 340"/>
                <a:gd name="T81" fmla="*/ 0 h 340"/>
                <a:gd name="T82" fmla="*/ 0 w 340"/>
                <a:gd name="T83" fmla="*/ 0 h 340"/>
                <a:gd name="T84" fmla="*/ 0 w 340"/>
                <a:gd name="T85" fmla="*/ 0 h 340"/>
                <a:gd name="T86" fmla="*/ 0 w 340"/>
                <a:gd name="T87" fmla="*/ 0 h 340"/>
                <a:gd name="T88" fmla="*/ 0 w 340"/>
                <a:gd name="T89" fmla="*/ 0 h 340"/>
                <a:gd name="T90" fmla="*/ 0 w 340"/>
                <a:gd name="T91" fmla="*/ 0 h 340"/>
                <a:gd name="T92" fmla="*/ 0 w 340"/>
                <a:gd name="T93" fmla="*/ 0 h 340"/>
                <a:gd name="T94" fmla="*/ 0 w 340"/>
                <a:gd name="T95" fmla="*/ 0 h 340"/>
                <a:gd name="T96" fmla="*/ 0 w 340"/>
                <a:gd name="T97" fmla="*/ 0 h 34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40"/>
                <a:gd name="T148" fmla="*/ 0 h 340"/>
                <a:gd name="T149" fmla="*/ 340 w 340"/>
                <a:gd name="T150" fmla="*/ 340 h 34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40" h="340">
                  <a:moveTo>
                    <a:pt x="340" y="171"/>
                  </a:moveTo>
                  <a:lnTo>
                    <a:pt x="339" y="153"/>
                  </a:lnTo>
                  <a:lnTo>
                    <a:pt x="336" y="136"/>
                  </a:lnTo>
                  <a:lnTo>
                    <a:pt x="332" y="120"/>
                  </a:lnTo>
                  <a:lnTo>
                    <a:pt x="326" y="104"/>
                  </a:lnTo>
                  <a:lnTo>
                    <a:pt x="319" y="89"/>
                  </a:lnTo>
                  <a:lnTo>
                    <a:pt x="310" y="75"/>
                  </a:lnTo>
                  <a:lnTo>
                    <a:pt x="301" y="62"/>
                  </a:lnTo>
                  <a:lnTo>
                    <a:pt x="290" y="50"/>
                  </a:lnTo>
                  <a:lnTo>
                    <a:pt x="277" y="39"/>
                  </a:lnTo>
                  <a:lnTo>
                    <a:pt x="264" y="30"/>
                  </a:lnTo>
                  <a:lnTo>
                    <a:pt x="251" y="20"/>
                  </a:lnTo>
                  <a:lnTo>
                    <a:pt x="236" y="13"/>
                  </a:lnTo>
                  <a:lnTo>
                    <a:pt x="220" y="7"/>
                  </a:lnTo>
                  <a:lnTo>
                    <a:pt x="204" y="3"/>
                  </a:lnTo>
                  <a:lnTo>
                    <a:pt x="187" y="1"/>
                  </a:lnTo>
                  <a:lnTo>
                    <a:pt x="169" y="0"/>
                  </a:lnTo>
                  <a:lnTo>
                    <a:pt x="151" y="1"/>
                  </a:lnTo>
                  <a:lnTo>
                    <a:pt x="135" y="3"/>
                  </a:lnTo>
                  <a:lnTo>
                    <a:pt x="118" y="7"/>
                  </a:lnTo>
                  <a:lnTo>
                    <a:pt x="103" y="13"/>
                  </a:lnTo>
                  <a:lnTo>
                    <a:pt x="89" y="20"/>
                  </a:lnTo>
                  <a:lnTo>
                    <a:pt x="74" y="30"/>
                  </a:lnTo>
                  <a:lnTo>
                    <a:pt x="61" y="39"/>
                  </a:lnTo>
                  <a:lnTo>
                    <a:pt x="49" y="50"/>
                  </a:lnTo>
                  <a:lnTo>
                    <a:pt x="38" y="62"/>
                  </a:lnTo>
                  <a:lnTo>
                    <a:pt x="28" y="75"/>
                  </a:lnTo>
                  <a:lnTo>
                    <a:pt x="20" y="89"/>
                  </a:lnTo>
                  <a:lnTo>
                    <a:pt x="13" y="104"/>
                  </a:lnTo>
                  <a:lnTo>
                    <a:pt x="7" y="120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71"/>
                  </a:lnTo>
                  <a:lnTo>
                    <a:pt x="0" y="187"/>
                  </a:lnTo>
                  <a:lnTo>
                    <a:pt x="2" y="205"/>
                  </a:lnTo>
                  <a:lnTo>
                    <a:pt x="7" y="221"/>
                  </a:lnTo>
                  <a:lnTo>
                    <a:pt x="13" y="237"/>
                  </a:lnTo>
                  <a:lnTo>
                    <a:pt x="20" y="251"/>
                  </a:lnTo>
                  <a:lnTo>
                    <a:pt x="28" y="266"/>
                  </a:lnTo>
                  <a:lnTo>
                    <a:pt x="38" y="279"/>
                  </a:lnTo>
                  <a:lnTo>
                    <a:pt x="49" y="291"/>
                  </a:lnTo>
                  <a:lnTo>
                    <a:pt x="61" y="301"/>
                  </a:lnTo>
                  <a:lnTo>
                    <a:pt x="74" y="312"/>
                  </a:lnTo>
                  <a:lnTo>
                    <a:pt x="89" y="320"/>
                  </a:lnTo>
                  <a:lnTo>
                    <a:pt x="103" y="327"/>
                  </a:lnTo>
                  <a:lnTo>
                    <a:pt x="118" y="333"/>
                  </a:lnTo>
                  <a:lnTo>
                    <a:pt x="135" y="337"/>
                  </a:lnTo>
                  <a:lnTo>
                    <a:pt x="151" y="339"/>
                  </a:lnTo>
                  <a:lnTo>
                    <a:pt x="169" y="340"/>
                  </a:lnTo>
                  <a:lnTo>
                    <a:pt x="187" y="339"/>
                  </a:lnTo>
                  <a:lnTo>
                    <a:pt x="204" y="337"/>
                  </a:lnTo>
                  <a:lnTo>
                    <a:pt x="220" y="333"/>
                  </a:lnTo>
                  <a:lnTo>
                    <a:pt x="236" y="327"/>
                  </a:lnTo>
                  <a:lnTo>
                    <a:pt x="251" y="320"/>
                  </a:lnTo>
                  <a:lnTo>
                    <a:pt x="264" y="312"/>
                  </a:lnTo>
                  <a:lnTo>
                    <a:pt x="277" y="301"/>
                  </a:lnTo>
                  <a:lnTo>
                    <a:pt x="290" y="291"/>
                  </a:lnTo>
                  <a:lnTo>
                    <a:pt x="301" y="279"/>
                  </a:lnTo>
                  <a:lnTo>
                    <a:pt x="310" y="266"/>
                  </a:lnTo>
                  <a:lnTo>
                    <a:pt x="319" y="251"/>
                  </a:lnTo>
                  <a:lnTo>
                    <a:pt x="326" y="237"/>
                  </a:lnTo>
                  <a:lnTo>
                    <a:pt x="332" y="221"/>
                  </a:lnTo>
                  <a:lnTo>
                    <a:pt x="336" y="205"/>
                  </a:lnTo>
                  <a:lnTo>
                    <a:pt x="339" y="187"/>
                  </a:lnTo>
                  <a:lnTo>
                    <a:pt x="340" y="171"/>
                  </a:lnTo>
                  <a:close/>
                  <a:moveTo>
                    <a:pt x="226" y="171"/>
                  </a:moveTo>
                  <a:lnTo>
                    <a:pt x="225" y="181"/>
                  </a:lnTo>
                  <a:lnTo>
                    <a:pt x="221" y="192"/>
                  </a:lnTo>
                  <a:lnTo>
                    <a:pt x="217" y="202"/>
                  </a:lnTo>
                  <a:lnTo>
                    <a:pt x="210" y="210"/>
                  </a:lnTo>
                  <a:lnTo>
                    <a:pt x="201" y="217"/>
                  </a:lnTo>
                  <a:lnTo>
                    <a:pt x="192" y="223"/>
                  </a:lnTo>
                  <a:lnTo>
                    <a:pt x="181" y="227"/>
                  </a:lnTo>
                  <a:lnTo>
                    <a:pt x="169" y="228"/>
                  </a:lnTo>
                  <a:lnTo>
                    <a:pt x="157" y="227"/>
                  </a:lnTo>
                  <a:lnTo>
                    <a:pt x="147" y="223"/>
                  </a:lnTo>
                  <a:lnTo>
                    <a:pt x="137" y="217"/>
                  </a:lnTo>
                  <a:lnTo>
                    <a:pt x="129" y="210"/>
                  </a:lnTo>
                  <a:lnTo>
                    <a:pt x="122" y="202"/>
                  </a:lnTo>
                  <a:lnTo>
                    <a:pt x="117" y="192"/>
                  </a:lnTo>
                  <a:lnTo>
                    <a:pt x="114" y="181"/>
                  </a:lnTo>
                  <a:lnTo>
                    <a:pt x="112" y="171"/>
                  </a:lnTo>
                  <a:lnTo>
                    <a:pt x="114" y="159"/>
                  </a:lnTo>
                  <a:lnTo>
                    <a:pt x="117" y="148"/>
                  </a:lnTo>
                  <a:lnTo>
                    <a:pt x="122" y="139"/>
                  </a:lnTo>
                  <a:lnTo>
                    <a:pt x="129" y="130"/>
                  </a:lnTo>
                  <a:lnTo>
                    <a:pt x="137" y="123"/>
                  </a:lnTo>
                  <a:lnTo>
                    <a:pt x="147" y="119"/>
                  </a:lnTo>
                  <a:lnTo>
                    <a:pt x="157" y="115"/>
                  </a:lnTo>
                  <a:lnTo>
                    <a:pt x="169" y="114"/>
                  </a:lnTo>
                  <a:lnTo>
                    <a:pt x="181" y="115"/>
                  </a:lnTo>
                  <a:lnTo>
                    <a:pt x="192" y="119"/>
                  </a:lnTo>
                  <a:lnTo>
                    <a:pt x="201" y="123"/>
                  </a:lnTo>
                  <a:lnTo>
                    <a:pt x="210" y="130"/>
                  </a:lnTo>
                  <a:lnTo>
                    <a:pt x="217" y="139"/>
                  </a:lnTo>
                  <a:lnTo>
                    <a:pt x="221" y="148"/>
                  </a:lnTo>
                  <a:lnTo>
                    <a:pt x="225" y="159"/>
                  </a:lnTo>
                  <a:lnTo>
                    <a:pt x="226" y="17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2" name="Freeform 99">
              <a:extLst>
                <a:ext uri="{FF2B5EF4-FFF2-40B4-BE49-F238E27FC236}">
                  <a16:creationId xmlns:a16="http://schemas.microsoft.com/office/drawing/2014/main" id="{431D374A-DEF3-4007-A026-7673C26EC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2801"/>
              <a:ext cx="57" cy="57"/>
            </a:xfrm>
            <a:custGeom>
              <a:avLst/>
              <a:gdLst>
                <a:gd name="T0" fmla="*/ 0 w 228"/>
                <a:gd name="T1" fmla="*/ 0 h 227"/>
                <a:gd name="T2" fmla="*/ 0 w 228"/>
                <a:gd name="T3" fmla="*/ 0 h 227"/>
                <a:gd name="T4" fmla="*/ 0 w 228"/>
                <a:gd name="T5" fmla="*/ 0 h 227"/>
                <a:gd name="T6" fmla="*/ 0 w 228"/>
                <a:gd name="T7" fmla="*/ 0 h 227"/>
                <a:gd name="T8" fmla="*/ 0 w 228"/>
                <a:gd name="T9" fmla="*/ 0 h 227"/>
                <a:gd name="T10" fmla="*/ 0 w 228"/>
                <a:gd name="T11" fmla="*/ 0 h 227"/>
                <a:gd name="T12" fmla="*/ 0 w 228"/>
                <a:gd name="T13" fmla="*/ 0 h 227"/>
                <a:gd name="T14" fmla="*/ 0 w 228"/>
                <a:gd name="T15" fmla="*/ 0 h 227"/>
                <a:gd name="T16" fmla="*/ 0 w 228"/>
                <a:gd name="T17" fmla="*/ 0 h 227"/>
                <a:gd name="T18" fmla="*/ 0 w 228"/>
                <a:gd name="T19" fmla="*/ 0 h 227"/>
                <a:gd name="T20" fmla="*/ 0 w 228"/>
                <a:gd name="T21" fmla="*/ 0 h 227"/>
                <a:gd name="T22" fmla="*/ 0 w 228"/>
                <a:gd name="T23" fmla="*/ 0 h 227"/>
                <a:gd name="T24" fmla="*/ 0 w 228"/>
                <a:gd name="T25" fmla="*/ 0 h 227"/>
                <a:gd name="T26" fmla="*/ 0 w 228"/>
                <a:gd name="T27" fmla="*/ 0 h 227"/>
                <a:gd name="T28" fmla="*/ 0 w 228"/>
                <a:gd name="T29" fmla="*/ 0 h 227"/>
                <a:gd name="T30" fmla="*/ 0 w 228"/>
                <a:gd name="T31" fmla="*/ 0 h 227"/>
                <a:gd name="T32" fmla="*/ 0 w 228"/>
                <a:gd name="T33" fmla="*/ 0 h 227"/>
                <a:gd name="T34" fmla="*/ 0 w 228"/>
                <a:gd name="T35" fmla="*/ 0 h 227"/>
                <a:gd name="T36" fmla="*/ 0 w 228"/>
                <a:gd name="T37" fmla="*/ 0 h 227"/>
                <a:gd name="T38" fmla="*/ 0 w 228"/>
                <a:gd name="T39" fmla="*/ 0 h 227"/>
                <a:gd name="T40" fmla="*/ 0 w 228"/>
                <a:gd name="T41" fmla="*/ 0 h 227"/>
                <a:gd name="T42" fmla="*/ 0 w 228"/>
                <a:gd name="T43" fmla="*/ 0 h 227"/>
                <a:gd name="T44" fmla="*/ 0 w 228"/>
                <a:gd name="T45" fmla="*/ 0 h 227"/>
                <a:gd name="T46" fmla="*/ 0 w 228"/>
                <a:gd name="T47" fmla="*/ 0 h 227"/>
                <a:gd name="T48" fmla="*/ 0 w 228"/>
                <a:gd name="T49" fmla="*/ 0 h 227"/>
                <a:gd name="T50" fmla="*/ 0 w 228"/>
                <a:gd name="T51" fmla="*/ 0 h 227"/>
                <a:gd name="T52" fmla="*/ 0 w 228"/>
                <a:gd name="T53" fmla="*/ 0 h 227"/>
                <a:gd name="T54" fmla="*/ 0 w 228"/>
                <a:gd name="T55" fmla="*/ 0 h 227"/>
                <a:gd name="T56" fmla="*/ 0 w 228"/>
                <a:gd name="T57" fmla="*/ 0 h 227"/>
                <a:gd name="T58" fmla="*/ 0 w 228"/>
                <a:gd name="T59" fmla="*/ 0 h 227"/>
                <a:gd name="T60" fmla="*/ 0 w 228"/>
                <a:gd name="T61" fmla="*/ 0 h 227"/>
                <a:gd name="T62" fmla="*/ 0 w 228"/>
                <a:gd name="T63" fmla="*/ 0 h 22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28"/>
                <a:gd name="T97" fmla="*/ 0 h 227"/>
                <a:gd name="T98" fmla="*/ 228 w 228"/>
                <a:gd name="T99" fmla="*/ 227 h 22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28" h="227">
                  <a:moveTo>
                    <a:pt x="228" y="114"/>
                  </a:moveTo>
                  <a:lnTo>
                    <a:pt x="227" y="102"/>
                  </a:lnTo>
                  <a:lnTo>
                    <a:pt x="226" y="90"/>
                  </a:lnTo>
                  <a:lnTo>
                    <a:pt x="223" y="79"/>
                  </a:lnTo>
                  <a:lnTo>
                    <a:pt x="219" y="69"/>
                  </a:lnTo>
                  <a:lnTo>
                    <a:pt x="214" y="59"/>
                  </a:lnTo>
                  <a:lnTo>
                    <a:pt x="208" y="50"/>
                  </a:lnTo>
                  <a:lnTo>
                    <a:pt x="202" y="41"/>
                  </a:lnTo>
                  <a:lnTo>
                    <a:pt x="195" y="33"/>
                  </a:lnTo>
                  <a:lnTo>
                    <a:pt x="187" y="26"/>
                  </a:lnTo>
                  <a:lnTo>
                    <a:pt x="178" y="19"/>
                  </a:lnTo>
                  <a:lnTo>
                    <a:pt x="169" y="13"/>
                  </a:lnTo>
                  <a:lnTo>
                    <a:pt x="158" y="8"/>
                  </a:lnTo>
                  <a:lnTo>
                    <a:pt x="149" y="5"/>
                  </a:lnTo>
                  <a:lnTo>
                    <a:pt x="137" y="2"/>
                  </a:lnTo>
                  <a:lnTo>
                    <a:pt x="126" y="0"/>
                  </a:lnTo>
                  <a:lnTo>
                    <a:pt x="114" y="0"/>
                  </a:lnTo>
                  <a:lnTo>
                    <a:pt x="102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0" y="8"/>
                  </a:lnTo>
                  <a:lnTo>
                    <a:pt x="60" y="13"/>
                  </a:lnTo>
                  <a:lnTo>
                    <a:pt x="51" y="19"/>
                  </a:lnTo>
                  <a:lnTo>
                    <a:pt x="42" y="26"/>
                  </a:lnTo>
                  <a:lnTo>
                    <a:pt x="34" y="33"/>
                  </a:lnTo>
                  <a:lnTo>
                    <a:pt x="26" y="41"/>
                  </a:lnTo>
                  <a:lnTo>
                    <a:pt x="21" y="50"/>
                  </a:lnTo>
                  <a:lnTo>
                    <a:pt x="15" y="59"/>
                  </a:lnTo>
                  <a:lnTo>
                    <a:pt x="10" y="69"/>
                  </a:lnTo>
                  <a:lnTo>
                    <a:pt x="6" y="79"/>
                  </a:lnTo>
                  <a:lnTo>
                    <a:pt x="3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2" y="124"/>
                  </a:lnTo>
                  <a:lnTo>
                    <a:pt x="3" y="136"/>
                  </a:lnTo>
                  <a:lnTo>
                    <a:pt x="6" y="147"/>
                  </a:lnTo>
                  <a:lnTo>
                    <a:pt x="10" y="158"/>
                  </a:lnTo>
                  <a:lnTo>
                    <a:pt x="15" y="167"/>
                  </a:lnTo>
                  <a:lnTo>
                    <a:pt x="21" y="177"/>
                  </a:lnTo>
                  <a:lnTo>
                    <a:pt x="26" y="186"/>
                  </a:lnTo>
                  <a:lnTo>
                    <a:pt x="34" y="193"/>
                  </a:lnTo>
                  <a:lnTo>
                    <a:pt x="42" y="202"/>
                  </a:lnTo>
                  <a:lnTo>
                    <a:pt x="51" y="208"/>
                  </a:lnTo>
                  <a:lnTo>
                    <a:pt x="60" y="213"/>
                  </a:lnTo>
                  <a:lnTo>
                    <a:pt x="70" y="218"/>
                  </a:lnTo>
                  <a:lnTo>
                    <a:pt x="81" y="222"/>
                  </a:lnTo>
                  <a:lnTo>
                    <a:pt x="92" y="224"/>
                  </a:lnTo>
                  <a:lnTo>
                    <a:pt x="102" y="227"/>
                  </a:lnTo>
                  <a:lnTo>
                    <a:pt x="114" y="227"/>
                  </a:lnTo>
                  <a:lnTo>
                    <a:pt x="126" y="227"/>
                  </a:lnTo>
                  <a:lnTo>
                    <a:pt x="137" y="224"/>
                  </a:lnTo>
                  <a:lnTo>
                    <a:pt x="149" y="222"/>
                  </a:lnTo>
                  <a:lnTo>
                    <a:pt x="158" y="218"/>
                  </a:lnTo>
                  <a:lnTo>
                    <a:pt x="169" y="213"/>
                  </a:lnTo>
                  <a:lnTo>
                    <a:pt x="178" y="208"/>
                  </a:lnTo>
                  <a:lnTo>
                    <a:pt x="187" y="202"/>
                  </a:lnTo>
                  <a:lnTo>
                    <a:pt x="195" y="193"/>
                  </a:lnTo>
                  <a:lnTo>
                    <a:pt x="202" y="186"/>
                  </a:lnTo>
                  <a:lnTo>
                    <a:pt x="208" y="177"/>
                  </a:lnTo>
                  <a:lnTo>
                    <a:pt x="214" y="167"/>
                  </a:lnTo>
                  <a:lnTo>
                    <a:pt x="219" y="158"/>
                  </a:lnTo>
                  <a:lnTo>
                    <a:pt x="223" y="147"/>
                  </a:lnTo>
                  <a:lnTo>
                    <a:pt x="226" y="136"/>
                  </a:lnTo>
                  <a:lnTo>
                    <a:pt x="227" y="124"/>
                  </a:lnTo>
                  <a:lnTo>
                    <a:pt x="228" y="114"/>
                  </a:lnTo>
                  <a:close/>
                </a:path>
              </a:pathLst>
            </a:custGeom>
            <a:solidFill>
              <a:srgbClr val="F8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3" name="Freeform 100">
              <a:extLst>
                <a:ext uri="{FF2B5EF4-FFF2-40B4-BE49-F238E27FC236}">
                  <a16:creationId xmlns:a16="http://schemas.microsoft.com/office/drawing/2014/main" id="{6AFC3435-DA5A-4130-818C-6B6C1A6B4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" y="2816"/>
              <a:ext cx="29" cy="28"/>
            </a:xfrm>
            <a:custGeom>
              <a:avLst/>
              <a:gdLst>
                <a:gd name="T0" fmla="*/ 0 w 114"/>
                <a:gd name="T1" fmla="*/ 0 h 113"/>
                <a:gd name="T2" fmla="*/ 0 w 114"/>
                <a:gd name="T3" fmla="*/ 0 h 113"/>
                <a:gd name="T4" fmla="*/ 0 w 114"/>
                <a:gd name="T5" fmla="*/ 0 h 113"/>
                <a:gd name="T6" fmla="*/ 0 w 114"/>
                <a:gd name="T7" fmla="*/ 0 h 113"/>
                <a:gd name="T8" fmla="*/ 0 w 114"/>
                <a:gd name="T9" fmla="*/ 0 h 113"/>
                <a:gd name="T10" fmla="*/ 0 w 114"/>
                <a:gd name="T11" fmla="*/ 0 h 113"/>
                <a:gd name="T12" fmla="*/ 0 w 114"/>
                <a:gd name="T13" fmla="*/ 0 h 113"/>
                <a:gd name="T14" fmla="*/ 0 w 114"/>
                <a:gd name="T15" fmla="*/ 0 h 113"/>
                <a:gd name="T16" fmla="*/ 0 w 114"/>
                <a:gd name="T17" fmla="*/ 0 h 113"/>
                <a:gd name="T18" fmla="*/ 0 w 114"/>
                <a:gd name="T19" fmla="*/ 0 h 113"/>
                <a:gd name="T20" fmla="*/ 0 w 114"/>
                <a:gd name="T21" fmla="*/ 0 h 113"/>
                <a:gd name="T22" fmla="*/ 0 w 114"/>
                <a:gd name="T23" fmla="*/ 0 h 113"/>
                <a:gd name="T24" fmla="*/ 0 w 114"/>
                <a:gd name="T25" fmla="*/ 0 h 113"/>
                <a:gd name="T26" fmla="*/ 0 w 114"/>
                <a:gd name="T27" fmla="*/ 0 h 113"/>
                <a:gd name="T28" fmla="*/ 0 w 114"/>
                <a:gd name="T29" fmla="*/ 0 h 113"/>
                <a:gd name="T30" fmla="*/ 0 w 114"/>
                <a:gd name="T31" fmla="*/ 0 h 113"/>
                <a:gd name="T32" fmla="*/ 0 w 114"/>
                <a:gd name="T33" fmla="*/ 0 h 113"/>
                <a:gd name="T34" fmla="*/ 0 w 114"/>
                <a:gd name="T35" fmla="*/ 0 h 113"/>
                <a:gd name="T36" fmla="*/ 0 w 114"/>
                <a:gd name="T37" fmla="*/ 0 h 113"/>
                <a:gd name="T38" fmla="*/ 0 w 114"/>
                <a:gd name="T39" fmla="*/ 0 h 113"/>
                <a:gd name="T40" fmla="*/ 0 w 114"/>
                <a:gd name="T41" fmla="*/ 0 h 113"/>
                <a:gd name="T42" fmla="*/ 0 w 114"/>
                <a:gd name="T43" fmla="*/ 0 h 113"/>
                <a:gd name="T44" fmla="*/ 0 w 114"/>
                <a:gd name="T45" fmla="*/ 0 h 113"/>
                <a:gd name="T46" fmla="*/ 0 w 114"/>
                <a:gd name="T47" fmla="*/ 0 h 113"/>
                <a:gd name="T48" fmla="*/ 0 w 114"/>
                <a:gd name="T49" fmla="*/ 0 h 113"/>
                <a:gd name="T50" fmla="*/ 0 w 114"/>
                <a:gd name="T51" fmla="*/ 0 h 113"/>
                <a:gd name="T52" fmla="*/ 0 w 114"/>
                <a:gd name="T53" fmla="*/ 0 h 113"/>
                <a:gd name="T54" fmla="*/ 0 w 114"/>
                <a:gd name="T55" fmla="*/ 0 h 113"/>
                <a:gd name="T56" fmla="*/ 0 w 114"/>
                <a:gd name="T57" fmla="*/ 0 h 113"/>
                <a:gd name="T58" fmla="*/ 0 w 114"/>
                <a:gd name="T59" fmla="*/ 0 h 113"/>
                <a:gd name="T60" fmla="*/ 0 w 114"/>
                <a:gd name="T61" fmla="*/ 0 h 113"/>
                <a:gd name="T62" fmla="*/ 0 w 114"/>
                <a:gd name="T63" fmla="*/ 0 h 113"/>
                <a:gd name="T64" fmla="*/ 0 w 114"/>
                <a:gd name="T65" fmla="*/ 0 h 1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4"/>
                <a:gd name="T100" fmla="*/ 0 h 113"/>
                <a:gd name="T101" fmla="*/ 114 w 114"/>
                <a:gd name="T102" fmla="*/ 113 h 1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4" h="113">
                  <a:moveTo>
                    <a:pt x="114" y="57"/>
                  </a:moveTo>
                  <a:lnTo>
                    <a:pt x="113" y="45"/>
                  </a:lnTo>
                  <a:lnTo>
                    <a:pt x="109" y="34"/>
                  </a:lnTo>
                  <a:lnTo>
                    <a:pt x="105" y="25"/>
                  </a:lnTo>
                  <a:lnTo>
                    <a:pt x="98" y="16"/>
                  </a:lnTo>
                  <a:lnTo>
                    <a:pt x="89" y="9"/>
                  </a:lnTo>
                  <a:lnTo>
                    <a:pt x="80" y="5"/>
                  </a:lnTo>
                  <a:lnTo>
                    <a:pt x="69" y="1"/>
                  </a:lnTo>
                  <a:lnTo>
                    <a:pt x="57" y="0"/>
                  </a:lnTo>
                  <a:lnTo>
                    <a:pt x="45" y="1"/>
                  </a:lnTo>
                  <a:lnTo>
                    <a:pt x="35" y="5"/>
                  </a:lnTo>
                  <a:lnTo>
                    <a:pt x="25" y="9"/>
                  </a:lnTo>
                  <a:lnTo>
                    <a:pt x="17" y="16"/>
                  </a:lnTo>
                  <a:lnTo>
                    <a:pt x="10" y="25"/>
                  </a:lnTo>
                  <a:lnTo>
                    <a:pt x="5" y="34"/>
                  </a:lnTo>
                  <a:lnTo>
                    <a:pt x="2" y="45"/>
                  </a:lnTo>
                  <a:lnTo>
                    <a:pt x="0" y="57"/>
                  </a:lnTo>
                  <a:lnTo>
                    <a:pt x="2" y="67"/>
                  </a:lnTo>
                  <a:lnTo>
                    <a:pt x="5" y="78"/>
                  </a:lnTo>
                  <a:lnTo>
                    <a:pt x="10" y="88"/>
                  </a:lnTo>
                  <a:lnTo>
                    <a:pt x="17" y="96"/>
                  </a:lnTo>
                  <a:lnTo>
                    <a:pt x="25" y="103"/>
                  </a:lnTo>
                  <a:lnTo>
                    <a:pt x="35" y="109"/>
                  </a:lnTo>
                  <a:lnTo>
                    <a:pt x="45" y="113"/>
                  </a:lnTo>
                  <a:lnTo>
                    <a:pt x="57" y="113"/>
                  </a:lnTo>
                  <a:lnTo>
                    <a:pt x="69" y="113"/>
                  </a:lnTo>
                  <a:lnTo>
                    <a:pt x="80" y="109"/>
                  </a:lnTo>
                  <a:lnTo>
                    <a:pt x="89" y="103"/>
                  </a:lnTo>
                  <a:lnTo>
                    <a:pt x="98" y="96"/>
                  </a:lnTo>
                  <a:lnTo>
                    <a:pt x="105" y="88"/>
                  </a:lnTo>
                  <a:lnTo>
                    <a:pt x="109" y="78"/>
                  </a:lnTo>
                  <a:lnTo>
                    <a:pt x="113" y="67"/>
                  </a:lnTo>
                  <a:lnTo>
                    <a:pt x="114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4" name="Freeform 101">
              <a:extLst>
                <a:ext uri="{FF2B5EF4-FFF2-40B4-BE49-F238E27FC236}">
                  <a16:creationId xmlns:a16="http://schemas.microsoft.com/office/drawing/2014/main" id="{D3FFB004-FB73-4155-A173-DFD7C6692A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" y="2355"/>
              <a:ext cx="16" cy="316"/>
            </a:xfrm>
            <a:custGeom>
              <a:avLst/>
              <a:gdLst>
                <a:gd name="T0" fmla="*/ 0 w 61"/>
                <a:gd name="T1" fmla="*/ 0 h 1263"/>
                <a:gd name="T2" fmla="*/ 0 w 61"/>
                <a:gd name="T3" fmla="*/ 0 h 1263"/>
                <a:gd name="T4" fmla="*/ 0 w 61"/>
                <a:gd name="T5" fmla="*/ 0 h 1263"/>
                <a:gd name="T6" fmla="*/ 0 w 61"/>
                <a:gd name="T7" fmla="*/ 0 h 1263"/>
                <a:gd name="T8" fmla="*/ 0 w 61"/>
                <a:gd name="T9" fmla="*/ 0 h 1263"/>
                <a:gd name="T10" fmla="*/ 0 w 61"/>
                <a:gd name="T11" fmla="*/ 0 h 1263"/>
                <a:gd name="T12" fmla="*/ 0 w 61"/>
                <a:gd name="T13" fmla="*/ 0 h 1263"/>
                <a:gd name="T14" fmla="*/ 0 w 61"/>
                <a:gd name="T15" fmla="*/ 0 h 1263"/>
                <a:gd name="T16" fmla="*/ 0 w 61"/>
                <a:gd name="T17" fmla="*/ 0 h 1263"/>
                <a:gd name="T18" fmla="*/ 0 w 61"/>
                <a:gd name="T19" fmla="*/ 0 h 1263"/>
                <a:gd name="T20" fmla="*/ 0 w 61"/>
                <a:gd name="T21" fmla="*/ 0 h 1263"/>
                <a:gd name="T22" fmla="*/ 0 w 61"/>
                <a:gd name="T23" fmla="*/ 0 h 1263"/>
                <a:gd name="T24" fmla="*/ 0 w 61"/>
                <a:gd name="T25" fmla="*/ 0 h 1263"/>
                <a:gd name="T26" fmla="*/ 0 w 61"/>
                <a:gd name="T27" fmla="*/ 0 h 1263"/>
                <a:gd name="T28" fmla="*/ 0 w 61"/>
                <a:gd name="T29" fmla="*/ 0 h 126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1"/>
                <a:gd name="T46" fmla="*/ 0 h 1263"/>
                <a:gd name="T47" fmla="*/ 61 w 61"/>
                <a:gd name="T48" fmla="*/ 1263 h 126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1" h="1263">
                  <a:moveTo>
                    <a:pt x="61" y="308"/>
                  </a:moveTo>
                  <a:lnTo>
                    <a:pt x="0" y="308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308"/>
                  </a:lnTo>
                  <a:close/>
                  <a:moveTo>
                    <a:pt x="61" y="803"/>
                  </a:moveTo>
                  <a:lnTo>
                    <a:pt x="0" y="803"/>
                  </a:lnTo>
                  <a:lnTo>
                    <a:pt x="0" y="495"/>
                  </a:lnTo>
                  <a:lnTo>
                    <a:pt x="61" y="495"/>
                  </a:lnTo>
                  <a:lnTo>
                    <a:pt x="61" y="803"/>
                  </a:lnTo>
                  <a:close/>
                  <a:moveTo>
                    <a:pt x="0" y="1263"/>
                  </a:moveTo>
                  <a:lnTo>
                    <a:pt x="0" y="990"/>
                  </a:lnTo>
                  <a:lnTo>
                    <a:pt x="61" y="990"/>
                  </a:lnTo>
                  <a:lnTo>
                    <a:pt x="61" y="1263"/>
                  </a:lnTo>
                  <a:lnTo>
                    <a:pt x="0" y="126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5" name="Freeform 102">
              <a:extLst>
                <a:ext uri="{FF2B5EF4-FFF2-40B4-BE49-F238E27FC236}">
                  <a16:creationId xmlns:a16="http://schemas.microsoft.com/office/drawing/2014/main" id="{87DF24BD-6603-45E5-B207-ECE4B4E1F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3" y="2443"/>
              <a:ext cx="113" cy="114"/>
            </a:xfrm>
            <a:custGeom>
              <a:avLst/>
              <a:gdLst>
                <a:gd name="T0" fmla="*/ 0 w 452"/>
                <a:gd name="T1" fmla="*/ 0 h 455"/>
                <a:gd name="T2" fmla="*/ 0 w 452"/>
                <a:gd name="T3" fmla="*/ 0 h 455"/>
                <a:gd name="T4" fmla="*/ 0 w 452"/>
                <a:gd name="T5" fmla="*/ 0 h 455"/>
                <a:gd name="T6" fmla="*/ 0 w 452"/>
                <a:gd name="T7" fmla="*/ 0 h 455"/>
                <a:gd name="T8" fmla="*/ 0 w 452"/>
                <a:gd name="T9" fmla="*/ 0 h 455"/>
                <a:gd name="T10" fmla="*/ 0 w 452"/>
                <a:gd name="T11" fmla="*/ 0 h 455"/>
                <a:gd name="T12" fmla="*/ 0 w 452"/>
                <a:gd name="T13" fmla="*/ 0 h 455"/>
                <a:gd name="T14" fmla="*/ 0 w 452"/>
                <a:gd name="T15" fmla="*/ 0 h 455"/>
                <a:gd name="T16" fmla="*/ 0 w 452"/>
                <a:gd name="T17" fmla="*/ 0 h 455"/>
                <a:gd name="T18" fmla="*/ 0 w 452"/>
                <a:gd name="T19" fmla="*/ 0 h 455"/>
                <a:gd name="T20" fmla="*/ 0 w 452"/>
                <a:gd name="T21" fmla="*/ 0 h 455"/>
                <a:gd name="T22" fmla="*/ 0 w 452"/>
                <a:gd name="T23" fmla="*/ 0 h 455"/>
                <a:gd name="T24" fmla="*/ 0 w 452"/>
                <a:gd name="T25" fmla="*/ 0 h 455"/>
                <a:gd name="T26" fmla="*/ 0 w 452"/>
                <a:gd name="T27" fmla="*/ 0 h 455"/>
                <a:gd name="T28" fmla="*/ 0 w 452"/>
                <a:gd name="T29" fmla="*/ 0 h 455"/>
                <a:gd name="T30" fmla="*/ 0 w 452"/>
                <a:gd name="T31" fmla="*/ 0 h 455"/>
                <a:gd name="T32" fmla="*/ 0 w 452"/>
                <a:gd name="T33" fmla="*/ 0 h 455"/>
                <a:gd name="T34" fmla="*/ 0 w 452"/>
                <a:gd name="T35" fmla="*/ 0 h 455"/>
                <a:gd name="T36" fmla="*/ 0 w 452"/>
                <a:gd name="T37" fmla="*/ 0 h 455"/>
                <a:gd name="T38" fmla="*/ 0 w 452"/>
                <a:gd name="T39" fmla="*/ 0 h 455"/>
                <a:gd name="T40" fmla="*/ 0 w 452"/>
                <a:gd name="T41" fmla="*/ 0 h 455"/>
                <a:gd name="T42" fmla="*/ 0 w 452"/>
                <a:gd name="T43" fmla="*/ 0 h 455"/>
                <a:gd name="T44" fmla="*/ 0 w 452"/>
                <a:gd name="T45" fmla="*/ 0 h 455"/>
                <a:gd name="T46" fmla="*/ 0 w 452"/>
                <a:gd name="T47" fmla="*/ 0 h 455"/>
                <a:gd name="T48" fmla="*/ 0 w 452"/>
                <a:gd name="T49" fmla="*/ 0 h 455"/>
                <a:gd name="T50" fmla="*/ 0 w 452"/>
                <a:gd name="T51" fmla="*/ 0 h 455"/>
                <a:gd name="T52" fmla="*/ 0 w 452"/>
                <a:gd name="T53" fmla="*/ 0 h 455"/>
                <a:gd name="T54" fmla="*/ 0 w 452"/>
                <a:gd name="T55" fmla="*/ 0 h 455"/>
                <a:gd name="T56" fmla="*/ 0 w 452"/>
                <a:gd name="T57" fmla="*/ 0 h 455"/>
                <a:gd name="T58" fmla="*/ 0 w 452"/>
                <a:gd name="T59" fmla="*/ 0 h 455"/>
                <a:gd name="T60" fmla="*/ 0 w 452"/>
                <a:gd name="T61" fmla="*/ 0 h 455"/>
                <a:gd name="T62" fmla="*/ 0 w 452"/>
                <a:gd name="T63" fmla="*/ 0 h 455"/>
                <a:gd name="T64" fmla="*/ 0 w 452"/>
                <a:gd name="T65" fmla="*/ 0 h 455"/>
                <a:gd name="T66" fmla="*/ 0 w 452"/>
                <a:gd name="T67" fmla="*/ 0 h 455"/>
                <a:gd name="T68" fmla="*/ 0 w 452"/>
                <a:gd name="T69" fmla="*/ 0 h 455"/>
                <a:gd name="T70" fmla="*/ 0 w 452"/>
                <a:gd name="T71" fmla="*/ 0 h 455"/>
                <a:gd name="T72" fmla="*/ 0 w 452"/>
                <a:gd name="T73" fmla="*/ 0 h 455"/>
                <a:gd name="T74" fmla="*/ 0 w 452"/>
                <a:gd name="T75" fmla="*/ 0 h 455"/>
                <a:gd name="T76" fmla="*/ 0 w 452"/>
                <a:gd name="T77" fmla="*/ 0 h 455"/>
                <a:gd name="T78" fmla="*/ 0 w 452"/>
                <a:gd name="T79" fmla="*/ 0 h 455"/>
                <a:gd name="T80" fmla="*/ 0 w 452"/>
                <a:gd name="T81" fmla="*/ 0 h 455"/>
                <a:gd name="T82" fmla="*/ 0 w 452"/>
                <a:gd name="T83" fmla="*/ 0 h 455"/>
                <a:gd name="T84" fmla="*/ 0 w 452"/>
                <a:gd name="T85" fmla="*/ 0 h 455"/>
                <a:gd name="T86" fmla="*/ 0 w 452"/>
                <a:gd name="T87" fmla="*/ 0 h 455"/>
                <a:gd name="T88" fmla="*/ 0 w 452"/>
                <a:gd name="T89" fmla="*/ 0 h 455"/>
                <a:gd name="T90" fmla="*/ 0 w 452"/>
                <a:gd name="T91" fmla="*/ 0 h 455"/>
                <a:gd name="T92" fmla="*/ 0 w 452"/>
                <a:gd name="T93" fmla="*/ 0 h 455"/>
                <a:gd name="T94" fmla="*/ 0 w 452"/>
                <a:gd name="T95" fmla="*/ 0 h 455"/>
                <a:gd name="T96" fmla="*/ 0 w 452"/>
                <a:gd name="T97" fmla="*/ 0 h 455"/>
                <a:gd name="T98" fmla="*/ 0 w 452"/>
                <a:gd name="T99" fmla="*/ 0 h 455"/>
                <a:gd name="T100" fmla="*/ 0 w 452"/>
                <a:gd name="T101" fmla="*/ 0 h 455"/>
                <a:gd name="T102" fmla="*/ 0 w 452"/>
                <a:gd name="T103" fmla="*/ 0 h 455"/>
                <a:gd name="T104" fmla="*/ 0 w 452"/>
                <a:gd name="T105" fmla="*/ 0 h 455"/>
                <a:gd name="T106" fmla="*/ 0 w 452"/>
                <a:gd name="T107" fmla="*/ 0 h 455"/>
                <a:gd name="T108" fmla="*/ 0 w 452"/>
                <a:gd name="T109" fmla="*/ 0 h 4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52"/>
                <a:gd name="T166" fmla="*/ 0 h 455"/>
                <a:gd name="T167" fmla="*/ 452 w 452"/>
                <a:gd name="T168" fmla="*/ 455 h 4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52" h="455">
                  <a:moveTo>
                    <a:pt x="99" y="455"/>
                  </a:moveTo>
                  <a:lnTo>
                    <a:pt x="131" y="445"/>
                  </a:lnTo>
                  <a:lnTo>
                    <a:pt x="130" y="421"/>
                  </a:lnTo>
                  <a:lnTo>
                    <a:pt x="129" y="392"/>
                  </a:lnTo>
                  <a:lnTo>
                    <a:pt x="129" y="358"/>
                  </a:lnTo>
                  <a:lnTo>
                    <a:pt x="129" y="319"/>
                  </a:lnTo>
                  <a:lnTo>
                    <a:pt x="216" y="289"/>
                  </a:lnTo>
                  <a:lnTo>
                    <a:pt x="212" y="282"/>
                  </a:lnTo>
                  <a:lnTo>
                    <a:pt x="129" y="301"/>
                  </a:lnTo>
                  <a:lnTo>
                    <a:pt x="129" y="221"/>
                  </a:lnTo>
                  <a:lnTo>
                    <a:pt x="208" y="221"/>
                  </a:lnTo>
                  <a:lnTo>
                    <a:pt x="178" y="187"/>
                  </a:lnTo>
                  <a:lnTo>
                    <a:pt x="156" y="212"/>
                  </a:lnTo>
                  <a:lnTo>
                    <a:pt x="129" y="212"/>
                  </a:lnTo>
                  <a:lnTo>
                    <a:pt x="129" y="163"/>
                  </a:lnTo>
                  <a:lnTo>
                    <a:pt x="142" y="150"/>
                  </a:lnTo>
                  <a:lnTo>
                    <a:pt x="102" y="131"/>
                  </a:lnTo>
                  <a:lnTo>
                    <a:pt x="103" y="153"/>
                  </a:lnTo>
                  <a:lnTo>
                    <a:pt x="103" y="174"/>
                  </a:lnTo>
                  <a:lnTo>
                    <a:pt x="104" y="193"/>
                  </a:lnTo>
                  <a:lnTo>
                    <a:pt x="104" y="212"/>
                  </a:lnTo>
                  <a:lnTo>
                    <a:pt x="55" y="212"/>
                  </a:lnTo>
                  <a:lnTo>
                    <a:pt x="90" y="96"/>
                  </a:lnTo>
                  <a:lnTo>
                    <a:pt x="199" y="96"/>
                  </a:lnTo>
                  <a:lnTo>
                    <a:pt x="167" y="65"/>
                  </a:lnTo>
                  <a:lnTo>
                    <a:pt x="144" y="86"/>
                  </a:lnTo>
                  <a:lnTo>
                    <a:pt x="95" y="86"/>
                  </a:lnTo>
                  <a:lnTo>
                    <a:pt x="98" y="71"/>
                  </a:lnTo>
                  <a:lnTo>
                    <a:pt x="102" y="58"/>
                  </a:lnTo>
                  <a:lnTo>
                    <a:pt x="104" y="47"/>
                  </a:lnTo>
                  <a:lnTo>
                    <a:pt x="108" y="39"/>
                  </a:lnTo>
                  <a:lnTo>
                    <a:pt x="111" y="33"/>
                  </a:lnTo>
                  <a:lnTo>
                    <a:pt x="115" y="27"/>
                  </a:lnTo>
                  <a:lnTo>
                    <a:pt x="118" y="23"/>
                  </a:lnTo>
                  <a:lnTo>
                    <a:pt x="123" y="21"/>
                  </a:lnTo>
                  <a:lnTo>
                    <a:pt x="84" y="2"/>
                  </a:lnTo>
                  <a:lnTo>
                    <a:pt x="80" y="23"/>
                  </a:lnTo>
                  <a:lnTo>
                    <a:pt x="76" y="45"/>
                  </a:lnTo>
                  <a:lnTo>
                    <a:pt x="72" y="66"/>
                  </a:lnTo>
                  <a:lnTo>
                    <a:pt x="67" y="86"/>
                  </a:lnTo>
                  <a:lnTo>
                    <a:pt x="1" y="86"/>
                  </a:lnTo>
                  <a:lnTo>
                    <a:pt x="16" y="102"/>
                  </a:lnTo>
                  <a:lnTo>
                    <a:pt x="26" y="99"/>
                  </a:lnTo>
                  <a:lnTo>
                    <a:pt x="35" y="98"/>
                  </a:lnTo>
                  <a:lnTo>
                    <a:pt x="45" y="97"/>
                  </a:lnTo>
                  <a:lnTo>
                    <a:pt x="55" y="96"/>
                  </a:lnTo>
                  <a:lnTo>
                    <a:pt x="63" y="96"/>
                  </a:lnTo>
                  <a:lnTo>
                    <a:pt x="58" y="117"/>
                  </a:lnTo>
                  <a:lnTo>
                    <a:pt x="52" y="137"/>
                  </a:lnTo>
                  <a:lnTo>
                    <a:pt x="46" y="156"/>
                  </a:lnTo>
                  <a:lnTo>
                    <a:pt x="40" y="173"/>
                  </a:lnTo>
                  <a:lnTo>
                    <a:pt x="34" y="187"/>
                  </a:lnTo>
                  <a:lnTo>
                    <a:pt x="27" y="198"/>
                  </a:lnTo>
                  <a:lnTo>
                    <a:pt x="23" y="201"/>
                  </a:lnTo>
                  <a:lnTo>
                    <a:pt x="19" y="205"/>
                  </a:lnTo>
                  <a:lnTo>
                    <a:pt x="15" y="207"/>
                  </a:lnTo>
                  <a:lnTo>
                    <a:pt x="10" y="208"/>
                  </a:lnTo>
                  <a:lnTo>
                    <a:pt x="38" y="239"/>
                  </a:lnTo>
                  <a:lnTo>
                    <a:pt x="55" y="221"/>
                  </a:lnTo>
                  <a:lnTo>
                    <a:pt x="104" y="221"/>
                  </a:lnTo>
                  <a:lnTo>
                    <a:pt x="104" y="307"/>
                  </a:lnTo>
                  <a:lnTo>
                    <a:pt x="80" y="313"/>
                  </a:lnTo>
                  <a:lnTo>
                    <a:pt x="54" y="319"/>
                  </a:lnTo>
                  <a:lnTo>
                    <a:pt x="28" y="325"/>
                  </a:lnTo>
                  <a:lnTo>
                    <a:pt x="0" y="329"/>
                  </a:lnTo>
                  <a:lnTo>
                    <a:pt x="22" y="365"/>
                  </a:lnTo>
                  <a:lnTo>
                    <a:pt x="25" y="361"/>
                  </a:lnTo>
                  <a:lnTo>
                    <a:pt x="29" y="358"/>
                  </a:lnTo>
                  <a:lnTo>
                    <a:pt x="36" y="354"/>
                  </a:lnTo>
                  <a:lnTo>
                    <a:pt x="46" y="350"/>
                  </a:lnTo>
                  <a:lnTo>
                    <a:pt x="71" y="339"/>
                  </a:lnTo>
                  <a:lnTo>
                    <a:pt x="104" y="326"/>
                  </a:lnTo>
                  <a:lnTo>
                    <a:pt x="103" y="356"/>
                  </a:lnTo>
                  <a:lnTo>
                    <a:pt x="103" y="388"/>
                  </a:lnTo>
                  <a:lnTo>
                    <a:pt x="102" y="421"/>
                  </a:lnTo>
                  <a:lnTo>
                    <a:pt x="99" y="455"/>
                  </a:lnTo>
                  <a:close/>
                  <a:moveTo>
                    <a:pt x="347" y="22"/>
                  </a:moveTo>
                  <a:lnTo>
                    <a:pt x="307" y="0"/>
                  </a:lnTo>
                  <a:lnTo>
                    <a:pt x="302" y="21"/>
                  </a:lnTo>
                  <a:lnTo>
                    <a:pt x="297" y="43"/>
                  </a:lnTo>
                  <a:lnTo>
                    <a:pt x="291" y="70"/>
                  </a:lnTo>
                  <a:lnTo>
                    <a:pt x="286" y="96"/>
                  </a:lnTo>
                  <a:lnTo>
                    <a:pt x="206" y="96"/>
                  </a:lnTo>
                  <a:lnTo>
                    <a:pt x="221" y="111"/>
                  </a:lnTo>
                  <a:lnTo>
                    <a:pt x="231" y="109"/>
                  </a:lnTo>
                  <a:lnTo>
                    <a:pt x="240" y="108"/>
                  </a:lnTo>
                  <a:lnTo>
                    <a:pt x="250" y="106"/>
                  </a:lnTo>
                  <a:lnTo>
                    <a:pt x="261" y="105"/>
                  </a:lnTo>
                  <a:lnTo>
                    <a:pt x="283" y="105"/>
                  </a:lnTo>
                  <a:lnTo>
                    <a:pt x="264" y="189"/>
                  </a:lnTo>
                  <a:lnTo>
                    <a:pt x="191" y="189"/>
                  </a:lnTo>
                  <a:lnTo>
                    <a:pt x="206" y="205"/>
                  </a:lnTo>
                  <a:lnTo>
                    <a:pt x="216" y="201"/>
                  </a:lnTo>
                  <a:lnTo>
                    <a:pt x="225" y="200"/>
                  </a:lnTo>
                  <a:lnTo>
                    <a:pt x="235" y="199"/>
                  </a:lnTo>
                  <a:lnTo>
                    <a:pt x="245" y="199"/>
                  </a:lnTo>
                  <a:lnTo>
                    <a:pt x="261" y="199"/>
                  </a:lnTo>
                  <a:lnTo>
                    <a:pt x="256" y="212"/>
                  </a:lnTo>
                  <a:lnTo>
                    <a:pt x="252" y="225"/>
                  </a:lnTo>
                  <a:lnTo>
                    <a:pt x="248" y="237"/>
                  </a:lnTo>
                  <a:lnTo>
                    <a:pt x="244" y="246"/>
                  </a:lnTo>
                  <a:lnTo>
                    <a:pt x="239" y="256"/>
                  </a:lnTo>
                  <a:lnTo>
                    <a:pt x="236" y="262"/>
                  </a:lnTo>
                  <a:lnTo>
                    <a:pt x="231" y="267"/>
                  </a:lnTo>
                  <a:lnTo>
                    <a:pt x="227" y="268"/>
                  </a:lnTo>
                  <a:lnTo>
                    <a:pt x="252" y="295"/>
                  </a:lnTo>
                  <a:lnTo>
                    <a:pt x="268" y="277"/>
                  </a:lnTo>
                  <a:lnTo>
                    <a:pt x="363" y="277"/>
                  </a:lnTo>
                  <a:lnTo>
                    <a:pt x="310" y="375"/>
                  </a:lnTo>
                  <a:lnTo>
                    <a:pt x="288" y="365"/>
                  </a:lnTo>
                  <a:lnTo>
                    <a:pt x="268" y="358"/>
                  </a:lnTo>
                  <a:lnTo>
                    <a:pt x="250" y="351"/>
                  </a:lnTo>
                  <a:lnTo>
                    <a:pt x="233" y="345"/>
                  </a:lnTo>
                  <a:lnTo>
                    <a:pt x="230" y="353"/>
                  </a:lnTo>
                  <a:lnTo>
                    <a:pt x="252" y="365"/>
                  </a:lnTo>
                  <a:lnTo>
                    <a:pt x="272" y="377"/>
                  </a:lnTo>
                  <a:lnTo>
                    <a:pt x="290" y="389"/>
                  </a:lnTo>
                  <a:lnTo>
                    <a:pt x="303" y="398"/>
                  </a:lnTo>
                  <a:lnTo>
                    <a:pt x="315" y="409"/>
                  </a:lnTo>
                  <a:lnTo>
                    <a:pt x="325" y="418"/>
                  </a:lnTo>
                  <a:lnTo>
                    <a:pt x="334" y="429"/>
                  </a:lnTo>
                  <a:lnTo>
                    <a:pt x="341" y="439"/>
                  </a:lnTo>
                  <a:lnTo>
                    <a:pt x="345" y="443"/>
                  </a:lnTo>
                  <a:lnTo>
                    <a:pt x="347" y="447"/>
                  </a:lnTo>
                  <a:lnTo>
                    <a:pt x="351" y="449"/>
                  </a:lnTo>
                  <a:lnTo>
                    <a:pt x="353" y="452"/>
                  </a:lnTo>
                  <a:lnTo>
                    <a:pt x="357" y="452"/>
                  </a:lnTo>
                  <a:lnTo>
                    <a:pt x="359" y="452"/>
                  </a:lnTo>
                  <a:lnTo>
                    <a:pt x="361" y="449"/>
                  </a:lnTo>
                  <a:lnTo>
                    <a:pt x="364" y="447"/>
                  </a:lnTo>
                  <a:lnTo>
                    <a:pt x="367" y="441"/>
                  </a:lnTo>
                  <a:lnTo>
                    <a:pt x="369" y="434"/>
                  </a:lnTo>
                  <a:lnTo>
                    <a:pt x="369" y="426"/>
                  </a:lnTo>
                  <a:lnTo>
                    <a:pt x="367" y="418"/>
                  </a:lnTo>
                  <a:lnTo>
                    <a:pt x="366" y="414"/>
                  </a:lnTo>
                  <a:lnTo>
                    <a:pt x="363" y="409"/>
                  </a:lnTo>
                  <a:lnTo>
                    <a:pt x="359" y="405"/>
                  </a:lnTo>
                  <a:lnTo>
                    <a:pt x="353" y="401"/>
                  </a:lnTo>
                  <a:lnTo>
                    <a:pt x="340" y="391"/>
                  </a:lnTo>
                  <a:lnTo>
                    <a:pt x="322" y="380"/>
                  </a:lnTo>
                  <a:lnTo>
                    <a:pt x="333" y="365"/>
                  </a:lnTo>
                  <a:lnTo>
                    <a:pt x="344" y="350"/>
                  </a:lnTo>
                  <a:lnTo>
                    <a:pt x="356" y="335"/>
                  </a:lnTo>
                  <a:lnTo>
                    <a:pt x="366" y="321"/>
                  </a:lnTo>
                  <a:lnTo>
                    <a:pt x="378" y="309"/>
                  </a:lnTo>
                  <a:lnTo>
                    <a:pt x="390" y="300"/>
                  </a:lnTo>
                  <a:lnTo>
                    <a:pt x="396" y="296"/>
                  </a:lnTo>
                  <a:lnTo>
                    <a:pt x="402" y="293"/>
                  </a:lnTo>
                  <a:lnTo>
                    <a:pt x="409" y="290"/>
                  </a:lnTo>
                  <a:lnTo>
                    <a:pt x="415" y="289"/>
                  </a:lnTo>
                  <a:lnTo>
                    <a:pt x="382" y="252"/>
                  </a:lnTo>
                  <a:lnTo>
                    <a:pt x="365" y="268"/>
                  </a:lnTo>
                  <a:lnTo>
                    <a:pt x="268" y="268"/>
                  </a:lnTo>
                  <a:lnTo>
                    <a:pt x="287" y="199"/>
                  </a:lnTo>
                  <a:lnTo>
                    <a:pt x="452" y="199"/>
                  </a:lnTo>
                  <a:lnTo>
                    <a:pt x="417" y="163"/>
                  </a:lnTo>
                  <a:lnTo>
                    <a:pt x="391" y="189"/>
                  </a:lnTo>
                  <a:lnTo>
                    <a:pt x="289" y="189"/>
                  </a:lnTo>
                  <a:lnTo>
                    <a:pt x="310" y="105"/>
                  </a:lnTo>
                  <a:lnTo>
                    <a:pt x="434" y="105"/>
                  </a:lnTo>
                  <a:lnTo>
                    <a:pt x="403" y="74"/>
                  </a:lnTo>
                  <a:lnTo>
                    <a:pt x="382" y="96"/>
                  </a:lnTo>
                  <a:lnTo>
                    <a:pt x="313" y="96"/>
                  </a:lnTo>
                  <a:lnTo>
                    <a:pt x="328" y="36"/>
                  </a:lnTo>
                  <a:lnTo>
                    <a:pt x="347" y="22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6" name="Freeform 103">
              <a:extLst>
                <a:ext uri="{FF2B5EF4-FFF2-40B4-BE49-F238E27FC236}">
                  <a16:creationId xmlns:a16="http://schemas.microsoft.com/office/drawing/2014/main" id="{E2338C43-8AB5-43E9-9497-880E5857E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8" y="2443"/>
              <a:ext cx="111" cy="115"/>
            </a:xfrm>
            <a:custGeom>
              <a:avLst/>
              <a:gdLst>
                <a:gd name="T0" fmla="*/ 0 w 447"/>
                <a:gd name="T1" fmla="*/ 0 h 458"/>
                <a:gd name="T2" fmla="*/ 0 w 447"/>
                <a:gd name="T3" fmla="*/ 0 h 458"/>
                <a:gd name="T4" fmla="*/ 0 w 447"/>
                <a:gd name="T5" fmla="*/ 0 h 458"/>
                <a:gd name="T6" fmla="*/ 0 w 447"/>
                <a:gd name="T7" fmla="*/ 0 h 458"/>
                <a:gd name="T8" fmla="*/ 0 w 447"/>
                <a:gd name="T9" fmla="*/ 0 h 458"/>
                <a:gd name="T10" fmla="*/ 0 w 447"/>
                <a:gd name="T11" fmla="*/ 0 h 458"/>
                <a:gd name="T12" fmla="*/ 0 w 447"/>
                <a:gd name="T13" fmla="*/ 0 h 458"/>
                <a:gd name="T14" fmla="*/ 0 w 447"/>
                <a:gd name="T15" fmla="*/ 0 h 458"/>
                <a:gd name="T16" fmla="*/ 0 w 447"/>
                <a:gd name="T17" fmla="*/ 0 h 458"/>
                <a:gd name="T18" fmla="*/ 0 w 447"/>
                <a:gd name="T19" fmla="*/ 0 h 458"/>
                <a:gd name="T20" fmla="*/ 0 w 447"/>
                <a:gd name="T21" fmla="*/ 0 h 458"/>
                <a:gd name="T22" fmla="*/ 0 w 447"/>
                <a:gd name="T23" fmla="*/ 0 h 458"/>
                <a:gd name="T24" fmla="*/ 0 w 447"/>
                <a:gd name="T25" fmla="*/ 0 h 458"/>
                <a:gd name="T26" fmla="*/ 0 w 447"/>
                <a:gd name="T27" fmla="*/ 0 h 458"/>
                <a:gd name="T28" fmla="*/ 0 w 447"/>
                <a:gd name="T29" fmla="*/ 0 h 458"/>
                <a:gd name="T30" fmla="*/ 0 w 447"/>
                <a:gd name="T31" fmla="*/ 0 h 458"/>
                <a:gd name="T32" fmla="*/ 0 w 447"/>
                <a:gd name="T33" fmla="*/ 0 h 458"/>
                <a:gd name="T34" fmla="*/ 0 w 447"/>
                <a:gd name="T35" fmla="*/ 0 h 458"/>
                <a:gd name="T36" fmla="*/ 0 w 447"/>
                <a:gd name="T37" fmla="*/ 0 h 458"/>
                <a:gd name="T38" fmla="*/ 0 w 447"/>
                <a:gd name="T39" fmla="*/ 0 h 458"/>
                <a:gd name="T40" fmla="*/ 0 w 447"/>
                <a:gd name="T41" fmla="*/ 0 h 458"/>
                <a:gd name="T42" fmla="*/ 0 w 447"/>
                <a:gd name="T43" fmla="*/ 0 h 458"/>
                <a:gd name="T44" fmla="*/ 0 w 447"/>
                <a:gd name="T45" fmla="*/ 0 h 458"/>
                <a:gd name="T46" fmla="*/ 0 w 447"/>
                <a:gd name="T47" fmla="*/ 0 h 458"/>
                <a:gd name="T48" fmla="*/ 0 w 447"/>
                <a:gd name="T49" fmla="*/ 0 h 458"/>
                <a:gd name="T50" fmla="*/ 0 w 447"/>
                <a:gd name="T51" fmla="*/ 0 h 458"/>
                <a:gd name="T52" fmla="*/ 0 w 447"/>
                <a:gd name="T53" fmla="*/ 0 h 458"/>
                <a:gd name="T54" fmla="*/ 0 w 447"/>
                <a:gd name="T55" fmla="*/ 0 h 458"/>
                <a:gd name="T56" fmla="*/ 0 w 447"/>
                <a:gd name="T57" fmla="*/ 0 h 458"/>
                <a:gd name="T58" fmla="*/ 0 w 447"/>
                <a:gd name="T59" fmla="*/ 0 h 458"/>
                <a:gd name="T60" fmla="*/ 0 w 447"/>
                <a:gd name="T61" fmla="*/ 0 h 458"/>
                <a:gd name="T62" fmla="*/ 0 w 447"/>
                <a:gd name="T63" fmla="*/ 0 h 458"/>
                <a:gd name="T64" fmla="*/ 0 w 447"/>
                <a:gd name="T65" fmla="*/ 0 h 458"/>
                <a:gd name="T66" fmla="*/ 0 w 447"/>
                <a:gd name="T67" fmla="*/ 0 h 458"/>
                <a:gd name="T68" fmla="*/ 0 w 447"/>
                <a:gd name="T69" fmla="*/ 0 h 458"/>
                <a:gd name="T70" fmla="*/ 0 w 447"/>
                <a:gd name="T71" fmla="*/ 0 h 458"/>
                <a:gd name="T72" fmla="*/ 0 w 447"/>
                <a:gd name="T73" fmla="*/ 0 h 458"/>
                <a:gd name="T74" fmla="*/ 0 w 447"/>
                <a:gd name="T75" fmla="*/ 0 h 458"/>
                <a:gd name="T76" fmla="*/ 0 w 447"/>
                <a:gd name="T77" fmla="*/ 0 h 458"/>
                <a:gd name="T78" fmla="*/ 0 w 447"/>
                <a:gd name="T79" fmla="*/ 0 h 458"/>
                <a:gd name="T80" fmla="*/ 0 w 447"/>
                <a:gd name="T81" fmla="*/ 0 h 458"/>
                <a:gd name="T82" fmla="*/ 0 w 447"/>
                <a:gd name="T83" fmla="*/ 0 h 458"/>
                <a:gd name="T84" fmla="*/ 0 w 447"/>
                <a:gd name="T85" fmla="*/ 0 h 458"/>
                <a:gd name="T86" fmla="*/ 0 w 447"/>
                <a:gd name="T87" fmla="*/ 0 h 458"/>
                <a:gd name="T88" fmla="*/ 0 w 447"/>
                <a:gd name="T89" fmla="*/ 0 h 458"/>
                <a:gd name="T90" fmla="*/ 0 w 447"/>
                <a:gd name="T91" fmla="*/ 0 h 458"/>
                <a:gd name="T92" fmla="*/ 0 w 447"/>
                <a:gd name="T93" fmla="*/ 0 h 458"/>
                <a:gd name="T94" fmla="*/ 0 w 447"/>
                <a:gd name="T95" fmla="*/ 0 h 458"/>
                <a:gd name="T96" fmla="*/ 0 w 447"/>
                <a:gd name="T97" fmla="*/ 0 h 458"/>
                <a:gd name="T98" fmla="*/ 0 w 447"/>
                <a:gd name="T99" fmla="*/ 0 h 458"/>
                <a:gd name="T100" fmla="*/ 0 w 447"/>
                <a:gd name="T101" fmla="*/ 0 h 458"/>
                <a:gd name="T102" fmla="*/ 0 w 447"/>
                <a:gd name="T103" fmla="*/ 0 h 458"/>
                <a:gd name="T104" fmla="*/ 0 w 447"/>
                <a:gd name="T105" fmla="*/ 0 h 458"/>
                <a:gd name="T106" fmla="*/ 0 w 447"/>
                <a:gd name="T107" fmla="*/ 0 h 458"/>
                <a:gd name="T108" fmla="*/ 0 w 447"/>
                <a:gd name="T109" fmla="*/ 0 h 458"/>
                <a:gd name="T110" fmla="*/ 0 w 447"/>
                <a:gd name="T111" fmla="*/ 0 h 458"/>
                <a:gd name="T112" fmla="*/ 0 w 447"/>
                <a:gd name="T113" fmla="*/ 0 h 458"/>
                <a:gd name="T114" fmla="*/ 0 w 447"/>
                <a:gd name="T115" fmla="*/ 0 h 458"/>
                <a:gd name="T116" fmla="*/ 0 w 447"/>
                <a:gd name="T117" fmla="*/ 0 h 458"/>
                <a:gd name="T118" fmla="*/ 0 w 447"/>
                <a:gd name="T119" fmla="*/ 0 h 458"/>
                <a:gd name="T120" fmla="*/ 0 w 447"/>
                <a:gd name="T121" fmla="*/ 0 h 458"/>
                <a:gd name="T122" fmla="*/ 0 w 447"/>
                <a:gd name="T123" fmla="*/ 0 h 45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7"/>
                <a:gd name="T187" fmla="*/ 0 h 458"/>
                <a:gd name="T188" fmla="*/ 447 w 447"/>
                <a:gd name="T189" fmla="*/ 458 h 45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7" h="458">
                  <a:moveTo>
                    <a:pt x="332" y="261"/>
                  </a:moveTo>
                  <a:lnTo>
                    <a:pt x="402" y="261"/>
                  </a:lnTo>
                  <a:lnTo>
                    <a:pt x="402" y="386"/>
                  </a:lnTo>
                  <a:lnTo>
                    <a:pt x="332" y="386"/>
                  </a:lnTo>
                  <a:lnTo>
                    <a:pt x="332" y="261"/>
                  </a:lnTo>
                  <a:close/>
                  <a:moveTo>
                    <a:pt x="427" y="386"/>
                  </a:moveTo>
                  <a:lnTo>
                    <a:pt x="427" y="141"/>
                  </a:lnTo>
                  <a:lnTo>
                    <a:pt x="447" y="129"/>
                  </a:lnTo>
                  <a:lnTo>
                    <a:pt x="414" y="98"/>
                  </a:lnTo>
                  <a:lnTo>
                    <a:pt x="393" y="119"/>
                  </a:lnTo>
                  <a:lnTo>
                    <a:pt x="332" y="119"/>
                  </a:lnTo>
                  <a:lnTo>
                    <a:pt x="332" y="34"/>
                  </a:lnTo>
                  <a:lnTo>
                    <a:pt x="354" y="21"/>
                  </a:lnTo>
                  <a:lnTo>
                    <a:pt x="308" y="0"/>
                  </a:lnTo>
                  <a:lnTo>
                    <a:pt x="309" y="21"/>
                  </a:lnTo>
                  <a:lnTo>
                    <a:pt x="309" y="48"/>
                  </a:lnTo>
                  <a:lnTo>
                    <a:pt x="310" y="80"/>
                  </a:lnTo>
                  <a:lnTo>
                    <a:pt x="310" y="119"/>
                  </a:lnTo>
                  <a:lnTo>
                    <a:pt x="248" y="119"/>
                  </a:lnTo>
                  <a:lnTo>
                    <a:pt x="215" y="104"/>
                  </a:lnTo>
                  <a:lnTo>
                    <a:pt x="216" y="136"/>
                  </a:lnTo>
                  <a:lnTo>
                    <a:pt x="217" y="175"/>
                  </a:lnTo>
                  <a:lnTo>
                    <a:pt x="219" y="220"/>
                  </a:lnTo>
                  <a:lnTo>
                    <a:pt x="219" y="272"/>
                  </a:lnTo>
                  <a:lnTo>
                    <a:pt x="219" y="325"/>
                  </a:lnTo>
                  <a:lnTo>
                    <a:pt x="217" y="371"/>
                  </a:lnTo>
                  <a:lnTo>
                    <a:pt x="216" y="411"/>
                  </a:lnTo>
                  <a:lnTo>
                    <a:pt x="215" y="446"/>
                  </a:lnTo>
                  <a:lnTo>
                    <a:pt x="242" y="434"/>
                  </a:lnTo>
                  <a:lnTo>
                    <a:pt x="242" y="396"/>
                  </a:lnTo>
                  <a:lnTo>
                    <a:pt x="402" y="396"/>
                  </a:lnTo>
                  <a:lnTo>
                    <a:pt x="402" y="449"/>
                  </a:lnTo>
                  <a:lnTo>
                    <a:pt x="430" y="436"/>
                  </a:lnTo>
                  <a:lnTo>
                    <a:pt x="427" y="386"/>
                  </a:lnTo>
                  <a:close/>
                  <a:moveTo>
                    <a:pt x="242" y="129"/>
                  </a:moveTo>
                  <a:lnTo>
                    <a:pt x="310" y="129"/>
                  </a:lnTo>
                  <a:lnTo>
                    <a:pt x="310" y="251"/>
                  </a:lnTo>
                  <a:lnTo>
                    <a:pt x="242" y="251"/>
                  </a:lnTo>
                  <a:lnTo>
                    <a:pt x="242" y="129"/>
                  </a:lnTo>
                  <a:close/>
                  <a:moveTo>
                    <a:pt x="332" y="129"/>
                  </a:moveTo>
                  <a:lnTo>
                    <a:pt x="402" y="129"/>
                  </a:lnTo>
                  <a:lnTo>
                    <a:pt x="402" y="251"/>
                  </a:lnTo>
                  <a:lnTo>
                    <a:pt x="332" y="251"/>
                  </a:lnTo>
                  <a:lnTo>
                    <a:pt x="332" y="129"/>
                  </a:lnTo>
                  <a:close/>
                  <a:moveTo>
                    <a:pt x="242" y="261"/>
                  </a:moveTo>
                  <a:lnTo>
                    <a:pt x="310" y="261"/>
                  </a:lnTo>
                  <a:lnTo>
                    <a:pt x="310" y="386"/>
                  </a:lnTo>
                  <a:lnTo>
                    <a:pt x="242" y="386"/>
                  </a:lnTo>
                  <a:lnTo>
                    <a:pt x="242" y="261"/>
                  </a:lnTo>
                  <a:close/>
                  <a:moveTo>
                    <a:pt x="130" y="320"/>
                  </a:moveTo>
                  <a:lnTo>
                    <a:pt x="202" y="291"/>
                  </a:lnTo>
                  <a:lnTo>
                    <a:pt x="200" y="283"/>
                  </a:lnTo>
                  <a:lnTo>
                    <a:pt x="130" y="303"/>
                  </a:lnTo>
                  <a:lnTo>
                    <a:pt x="130" y="225"/>
                  </a:lnTo>
                  <a:lnTo>
                    <a:pt x="211" y="225"/>
                  </a:lnTo>
                  <a:lnTo>
                    <a:pt x="176" y="189"/>
                  </a:lnTo>
                  <a:lnTo>
                    <a:pt x="156" y="215"/>
                  </a:lnTo>
                  <a:lnTo>
                    <a:pt x="130" y="215"/>
                  </a:lnTo>
                  <a:lnTo>
                    <a:pt x="130" y="163"/>
                  </a:lnTo>
                  <a:lnTo>
                    <a:pt x="145" y="153"/>
                  </a:lnTo>
                  <a:lnTo>
                    <a:pt x="105" y="131"/>
                  </a:lnTo>
                  <a:lnTo>
                    <a:pt x="106" y="151"/>
                  </a:lnTo>
                  <a:lnTo>
                    <a:pt x="106" y="173"/>
                  </a:lnTo>
                  <a:lnTo>
                    <a:pt x="107" y="194"/>
                  </a:lnTo>
                  <a:lnTo>
                    <a:pt x="107" y="215"/>
                  </a:lnTo>
                  <a:lnTo>
                    <a:pt x="51" y="215"/>
                  </a:lnTo>
                  <a:lnTo>
                    <a:pt x="93" y="94"/>
                  </a:lnTo>
                  <a:lnTo>
                    <a:pt x="208" y="94"/>
                  </a:lnTo>
                  <a:lnTo>
                    <a:pt x="175" y="61"/>
                  </a:lnTo>
                  <a:lnTo>
                    <a:pt x="151" y="85"/>
                  </a:lnTo>
                  <a:lnTo>
                    <a:pt x="98" y="85"/>
                  </a:lnTo>
                  <a:lnTo>
                    <a:pt x="106" y="58"/>
                  </a:lnTo>
                  <a:lnTo>
                    <a:pt x="113" y="37"/>
                  </a:lnTo>
                  <a:lnTo>
                    <a:pt x="118" y="32"/>
                  </a:lnTo>
                  <a:lnTo>
                    <a:pt x="121" y="27"/>
                  </a:lnTo>
                  <a:lnTo>
                    <a:pt x="125" y="23"/>
                  </a:lnTo>
                  <a:lnTo>
                    <a:pt x="128" y="22"/>
                  </a:lnTo>
                  <a:lnTo>
                    <a:pt x="88" y="0"/>
                  </a:lnTo>
                  <a:lnTo>
                    <a:pt x="87" y="9"/>
                  </a:lnTo>
                  <a:lnTo>
                    <a:pt x="85" y="19"/>
                  </a:lnTo>
                  <a:lnTo>
                    <a:pt x="83" y="28"/>
                  </a:lnTo>
                  <a:lnTo>
                    <a:pt x="82" y="37"/>
                  </a:lnTo>
                  <a:lnTo>
                    <a:pt x="80" y="48"/>
                  </a:lnTo>
                  <a:lnTo>
                    <a:pt x="77" y="60"/>
                  </a:lnTo>
                  <a:lnTo>
                    <a:pt x="74" y="72"/>
                  </a:lnTo>
                  <a:lnTo>
                    <a:pt x="70" y="86"/>
                  </a:lnTo>
                  <a:lnTo>
                    <a:pt x="6" y="86"/>
                  </a:lnTo>
                  <a:lnTo>
                    <a:pt x="22" y="102"/>
                  </a:lnTo>
                  <a:lnTo>
                    <a:pt x="31" y="99"/>
                  </a:lnTo>
                  <a:lnTo>
                    <a:pt x="41" y="98"/>
                  </a:lnTo>
                  <a:lnTo>
                    <a:pt x="50" y="97"/>
                  </a:lnTo>
                  <a:lnTo>
                    <a:pt x="61" y="96"/>
                  </a:lnTo>
                  <a:lnTo>
                    <a:pt x="67" y="96"/>
                  </a:lnTo>
                  <a:lnTo>
                    <a:pt x="58" y="119"/>
                  </a:lnTo>
                  <a:lnTo>
                    <a:pt x="51" y="140"/>
                  </a:lnTo>
                  <a:lnTo>
                    <a:pt x="44" y="159"/>
                  </a:lnTo>
                  <a:lnTo>
                    <a:pt x="38" y="174"/>
                  </a:lnTo>
                  <a:lnTo>
                    <a:pt x="31" y="188"/>
                  </a:lnTo>
                  <a:lnTo>
                    <a:pt x="24" y="199"/>
                  </a:lnTo>
                  <a:lnTo>
                    <a:pt x="21" y="204"/>
                  </a:lnTo>
                  <a:lnTo>
                    <a:pt x="17" y="207"/>
                  </a:lnTo>
                  <a:lnTo>
                    <a:pt x="12" y="210"/>
                  </a:lnTo>
                  <a:lnTo>
                    <a:pt x="9" y="212"/>
                  </a:lnTo>
                  <a:lnTo>
                    <a:pt x="36" y="239"/>
                  </a:lnTo>
                  <a:lnTo>
                    <a:pt x="51" y="225"/>
                  </a:lnTo>
                  <a:lnTo>
                    <a:pt x="107" y="225"/>
                  </a:lnTo>
                  <a:lnTo>
                    <a:pt x="107" y="309"/>
                  </a:lnTo>
                  <a:lnTo>
                    <a:pt x="79" y="316"/>
                  </a:lnTo>
                  <a:lnTo>
                    <a:pt x="53" y="323"/>
                  </a:lnTo>
                  <a:lnTo>
                    <a:pt x="26" y="329"/>
                  </a:lnTo>
                  <a:lnTo>
                    <a:pt x="0" y="335"/>
                  </a:lnTo>
                  <a:lnTo>
                    <a:pt x="22" y="366"/>
                  </a:lnTo>
                  <a:lnTo>
                    <a:pt x="37" y="358"/>
                  </a:lnTo>
                  <a:lnTo>
                    <a:pt x="56" y="348"/>
                  </a:lnTo>
                  <a:lnTo>
                    <a:pt x="79" y="339"/>
                  </a:lnTo>
                  <a:lnTo>
                    <a:pt x="107" y="328"/>
                  </a:lnTo>
                  <a:lnTo>
                    <a:pt x="107" y="357"/>
                  </a:lnTo>
                  <a:lnTo>
                    <a:pt x="106" y="388"/>
                  </a:lnTo>
                  <a:lnTo>
                    <a:pt x="106" y="421"/>
                  </a:lnTo>
                  <a:lnTo>
                    <a:pt x="105" y="458"/>
                  </a:lnTo>
                  <a:lnTo>
                    <a:pt x="132" y="445"/>
                  </a:lnTo>
                  <a:lnTo>
                    <a:pt x="131" y="424"/>
                  </a:lnTo>
                  <a:lnTo>
                    <a:pt x="131" y="397"/>
                  </a:lnTo>
                  <a:lnTo>
                    <a:pt x="130" y="363"/>
                  </a:lnTo>
                  <a:lnTo>
                    <a:pt x="130" y="32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7" name="Freeform 104">
              <a:extLst>
                <a:ext uri="{FF2B5EF4-FFF2-40B4-BE49-F238E27FC236}">
                  <a16:creationId xmlns:a16="http://schemas.microsoft.com/office/drawing/2014/main" id="{2695BCE1-648B-4F84-B225-0E7FCFD40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5" y="3348"/>
              <a:ext cx="16" cy="201"/>
            </a:xfrm>
            <a:custGeom>
              <a:avLst/>
              <a:gdLst>
                <a:gd name="T0" fmla="*/ 0 w 61"/>
                <a:gd name="T1" fmla="*/ 0 h 804"/>
                <a:gd name="T2" fmla="*/ 0 w 61"/>
                <a:gd name="T3" fmla="*/ 0 h 804"/>
                <a:gd name="T4" fmla="*/ 0 w 61"/>
                <a:gd name="T5" fmla="*/ 0 h 804"/>
                <a:gd name="T6" fmla="*/ 0 w 61"/>
                <a:gd name="T7" fmla="*/ 0 h 804"/>
                <a:gd name="T8" fmla="*/ 0 w 61"/>
                <a:gd name="T9" fmla="*/ 0 h 804"/>
                <a:gd name="T10" fmla="*/ 0 w 61"/>
                <a:gd name="T11" fmla="*/ 0 h 804"/>
                <a:gd name="T12" fmla="*/ 0 w 61"/>
                <a:gd name="T13" fmla="*/ 0 h 804"/>
                <a:gd name="T14" fmla="*/ 0 w 61"/>
                <a:gd name="T15" fmla="*/ 0 h 804"/>
                <a:gd name="T16" fmla="*/ 0 w 61"/>
                <a:gd name="T17" fmla="*/ 0 h 804"/>
                <a:gd name="T18" fmla="*/ 0 w 61"/>
                <a:gd name="T19" fmla="*/ 0 h 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804"/>
                <a:gd name="T32" fmla="*/ 61 w 61"/>
                <a:gd name="T33" fmla="*/ 804 h 8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804">
                  <a:moveTo>
                    <a:pt x="61" y="309"/>
                  </a:moveTo>
                  <a:lnTo>
                    <a:pt x="0" y="309"/>
                  </a:lnTo>
                  <a:lnTo>
                    <a:pt x="0" y="0"/>
                  </a:lnTo>
                  <a:lnTo>
                    <a:pt x="61" y="0"/>
                  </a:lnTo>
                  <a:lnTo>
                    <a:pt x="61" y="309"/>
                  </a:lnTo>
                  <a:close/>
                  <a:moveTo>
                    <a:pt x="61" y="804"/>
                  </a:moveTo>
                  <a:lnTo>
                    <a:pt x="0" y="804"/>
                  </a:lnTo>
                  <a:lnTo>
                    <a:pt x="0" y="494"/>
                  </a:lnTo>
                  <a:lnTo>
                    <a:pt x="61" y="494"/>
                  </a:lnTo>
                  <a:lnTo>
                    <a:pt x="61" y="804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8" name="Freeform 105">
              <a:extLst>
                <a:ext uri="{FF2B5EF4-FFF2-40B4-BE49-F238E27FC236}">
                  <a16:creationId xmlns:a16="http://schemas.microsoft.com/office/drawing/2014/main" id="{CBED01CC-3FF7-47D5-B262-2C42CC47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" y="3143"/>
              <a:ext cx="84" cy="68"/>
            </a:xfrm>
            <a:custGeom>
              <a:avLst/>
              <a:gdLst>
                <a:gd name="T0" fmla="*/ 0 w 334"/>
                <a:gd name="T1" fmla="*/ 0 h 274"/>
                <a:gd name="T2" fmla="*/ 0 w 334"/>
                <a:gd name="T3" fmla="*/ 0 h 274"/>
                <a:gd name="T4" fmla="*/ 0 w 334"/>
                <a:gd name="T5" fmla="*/ 0 h 274"/>
                <a:gd name="T6" fmla="*/ 0 w 334"/>
                <a:gd name="T7" fmla="*/ 0 h 274"/>
                <a:gd name="T8" fmla="*/ 0 w 334"/>
                <a:gd name="T9" fmla="*/ 0 h 274"/>
                <a:gd name="T10" fmla="*/ 0 w 334"/>
                <a:gd name="T11" fmla="*/ 0 h 274"/>
                <a:gd name="T12" fmla="*/ 0 w 334"/>
                <a:gd name="T13" fmla="*/ 0 h 274"/>
                <a:gd name="T14" fmla="*/ 0 w 334"/>
                <a:gd name="T15" fmla="*/ 0 h 274"/>
                <a:gd name="T16" fmla="*/ 0 w 334"/>
                <a:gd name="T17" fmla="*/ 0 h 274"/>
                <a:gd name="T18" fmla="*/ 0 w 334"/>
                <a:gd name="T19" fmla="*/ 0 h 274"/>
                <a:gd name="T20" fmla="*/ 0 w 334"/>
                <a:gd name="T21" fmla="*/ 0 h 2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4"/>
                <a:gd name="T34" fmla="*/ 0 h 274"/>
                <a:gd name="T35" fmla="*/ 334 w 334"/>
                <a:gd name="T36" fmla="*/ 274 h 2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4" h="274">
                  <a:moveTo>
                    <a:pt x="334" y="0"/>
                  </a:moveTo>
                  <a:lnTo>
                    <a:pt x="60" y="274"/>
                  </a:lnTo>
                  <a:lnTo>
                    <a:pt x="51" y="269"/>
                  </a:lnTo>
                  <a:lnTo>
                    <a:pt x="43" y="263"/>
                  </a:lnTo>
                  <a:lnTo>
                    <a:pt x="33" y="258"/>
                  </a:lnTo>
                  <a:lnTo>
                    <a:pt x="26" y="252"/>
                  </a:lnTo>
                  <a:lnTo>
                    <a:pt x="19" y="246"/>
                  </a:lnTo>
                  <a:lnTo>
                    <a:pt x="12" y="239"/>
                  </a:lnTo>
                  <a:lnTo>
                    <a:pt x="6" y="232"/>
                  </a:lnTo>
                  <a:lnTo>
                    <a:pt x="0" y="22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6C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79" name="Freeform 106">
              <a:extLst>
                <a:ext uri="{FF2B5EF4-FFF2-40B4-BE49-F238E27FC236}">
                  <a16:creationId xmlns:a16="http://schemas.microsoft.com/office/drawing/2014/main" id="{2C129B75-33B1-49AC-A1DC-C413CCD47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3099"/>
              <a:ext cx="146" cy="117"/>
            </a:xfrm>
            <a:custGeom>
              <a:avLst/>
              <a:gdLst>
                <a:gd name="T0" fmla="*/ 0 w 583"/>
                <a:gd name="T1" fmla="*/ 0 h 467"/>
                <a:gd name="T2" fmla="*/ 0 w 583"/>
                <a:gd name="T3" fmla="*/ 0 h 467"/>
                <a:gd name="T4" fmla="*/ 0 w 583"/>
                <a:gd name="T5" fmla="*/ 0 h 467"/>
                <a:gd name="T6" fmla="*/ 0 w 583"/>
                <a:gd name="T7" fmla="*/ 0 h 467"/>
                <a:gd name="T8" fmla="*/ 0 w 583"/>
                <a:gd name="T9" fmla="*/ 0 h 467"/>
                <a:gd name="T10" fmla="*/ 0 w 583"/>
                <a:gd name="T11" fmla="*/ 0 h 467"/>
                <a:gd name="T12" fmla="*/ 0 w 583"/>
                <a:gd name="T13" fmla="*/ 0 h 467"/>
                <a:gd name="T14" fmla="*/ 0 w 583"/>
                <a:gd name="T15" fmla="*/ 0 h 467"/>
                <a:gd name="T16" fmla="*/ 0 w 583"/>
                <a:gd name="T17" fmla="*/ 0 h 467"/>
                <a:gd name="T18" fmla="*/ 0 w 583"/>
                <a:gd name="T19" fmla="*/ 0 h 467"/>
                <a:gd name="T20" fmla="*/ 0 w 583"/>
                <a:gd name="T21" fmla="*/ 0 h 467"/>
                <a:gd name="T22" fmla="*/ 0 w 583"/>
                <a:gd name="T23" fmla="*/ 0 h 46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83"/>
                <a:gd name="T37" fmla="*/ 0 h 467"/>
                <a:gd name="T38" fmla="*/ 583 w 583"/>
                <a:gd name="T39" fmla="*/ 467 h 46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83" h="467">
                  <a:moveTo>
                    <a:pt x="0" y="414"/>
                  </a:moveTo>
                  <a:lnTo>
                    <a:pt x="64" y="350"/>
                  </a:lnTo>
                  <a:lnTo>
                    <a:pt x="583" y="0"/>
                  </a:lnTo>
                  <a:lnTo>
                    <a:pt x="116" y="467"/>
                  </a:lnTo>
                  <a:lnTo>
                    <a:pt x="97" y="464"/>
                  </a:lnTo>
                  <a:lnTo>
                    <a:pt x="80" y="460"/>
                  </a:lnTo>
                  <a:lnTo>
                    <a:pt x="64" y="454"/>
                  </a:lnTo>
                  <a:lnTo>
                    <a:pt x="48" y="448"/>
                  </a:lnTo>
                  <a:lnTo>
                    <a:pt x="34" y="441"/>
                  </a:lnTo>
                  <a:lnTo>
                    <a:pt x="22" y="433"/>
                  </a:lnTo>
                  <a:lnTo>
                    <a:pt x="10" y="424"/>
                  </a:lnTo>
                  <a:lnTo>
                    <a:pt x="0" y="414"/>
                  </a:lnTo>
                  <a:close/>
                </a:path>
              </a:pathLst>
            </a:custGeom>
            <a:solidFill>
              <a:srgbClr val="6F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0" name="Freeform 107">
              <a:extLst>
                <a:ext uri="{FF2B5EF4-FFF2-40B4-BE49-F238E27FC236}">
                  <a16:creationId xmlns:a16="http://schemas.microsoft.com/office/drawing/2014/main" id="{3ADF631D-51BE-4B8E-9FDA-A97CE385B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3055"/>
              <a:ext cx="198" cy="162"/>
            </a:xfrm>
            <a:custGeom>
              <a:avLst/>
              <a:gdLst>
                <a:gd name="T0" fmla="*/ 0 w 795"/>
                <a:gd name="T1" fmla="*/ 0 h 648"/>
                <a:gd name="T2" fmla="*/ 0 w 795"/>
                <a:gd name="T3" fmla="*/ 0 h 648"/>
                <a:gd name="T4" fmla="*/ 0 w 795"/>
                <a:gd name="T5" fmla="*/ 0 h 648"/>
                <a:gd name="T6" fmla="*/ 0 w 795"/>
                <a:gd name="T7" fmla="*/ 0 h 648"/>
                <a:gd name="T8" fmla="*/ 0 w 795"/>
                <a:gd name="T9" fmla="*/ 0 h 648"/>
                <a:gd name="T10" fmla="*/ 0 w 795"/>
                <a:gd name="T11" fmla="*/ 0 h 648"/>
                <a:gd name="T12" fmla="*/ 0 w 795"/>
                <a:gd name="T13" fmla="*/ 0 h 648"/>
                <a:gd name="T14" fmla="*/ 0 w 795"/>
                <a:gd name="T15" fmla="*/ 0 h 648"/>
                <a:gd name="T16" fmla="*/ 0 w 795"/>
                <a:gd name="T17" fmla="*/ 0 h 648"/>
                <a:gd name="T18" fmla="*/ 0 w 795"/>
                <a:gd name="T19" fmla="*/ 0 h 648"/>
                <a:gd name="T20" fmla="*/ 0 w 795"/>
                <a:gd name="T21" fmla="*/ 0 h 648"/>
                <a:gd name="T22" fmla="*/ 0 w 795"/>
                <a:gd name="T23" fmla="*/ 0 h 6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95"/>
                <a:gd name="T37" fmla="*/ 0 h 648"/>
                <a:gd name="T38" fmla="*/ 795 w 795"/>
                <a:gd name="T39" fmla="*/ 648 h 6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95" h="648">
                  <a:moveTo>
                    <a:pt x="0" y="626"/>
                  </a:moveTo>
                  <a:lnTo>
                    <a:pt x="274" y="352"/>
                  </a:lnTo>
                  <a:lnTo>
                    <a:pt x="795" y="0"/>
                  </a:lnTo>
                  <a:lnTo>
                    <a:pt x="147" y="648"/>
                  </a:lnTo>
                  <a:lnTo>
                    <a:pt x="126" y="648"/>
                  </a:lnTo>
                  <a:lnTo>
                    <a:pt x="105" y="647"/>
                  </a:lnTo>
                  <a:lnTo>
                    <a:pt x="85" y="646"/>
                  </a:lnTo>
                  <a:lnTo>
                    <a:pt x="66" y="643"/>
                  </a:lnTo>
                  <a:lnTo>
                    <a:pt x="48" y="640"/>
                  </a:lnTo>
                  <a:lnTo>
                    <a:pt x="31" y="636"/>
                  </a:lnTo>
                  <a:lnTo>
                    <a:pt x="15" y="632"/>
                  </a:lnTo>
                  <a:lnTo>
                    <a:pt x="0" y="626"/>
                  </a:lnTo>
                  <a:close/>
                </a:path>
              </a:pathLst>
            </a:custGeom>
            <a:solidFill>
              <a:srgbClr val="737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1" name="Freeform 108">
              <a:extLst>
                <a:ext uri="{FF2B5EF4-FFF2-40B4-BE49-F238E27FC236}">
                  <a16:creationId xmlns:a16="http://schemas.microsoft.com/office/drawing/2014/main" id="{16C0F947-626F-4E6C-A154-E0F8EFFE6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3011"/>
              <a:ext cx="247" cy="206"/>
            </a:xfrm>
            <a:custGeom>
              <a:avLst/>
              <a:gdLst>
                <a:gd name="T0" fmla="*/ 0 w 988"/>
                <a:gd name="T1" fmla="*/ 0 h 823"/>
                <a:gd name="T2" fmla="*/ 0 w 988"/>
                <a:gd name="T3" fmla="*/ 0 h 823"/>
                <a:gd name="T4" fmla="*/ 0 w 988"/>
                <a:gd name="T5" fmla="*/ 0 h 823"/>
                <a:gd name="T6" fmla="*/ 0 w 988"/>
                <a:gd name="T7" fmla="*/ 0 h 823"/>
                <a:gd name="T8" fmla="*/ 0 w 988"/>
                <a:gd name="T9" fmla="*/ 0 h 823"/>
                <a:gd name="T10" fmla="*/ 0 w 988"/>
                <a:gd name="T11" fmla="*/ 0 h 823"/>
                <a:gd name="T12" fmla="*/ 0 w 988"/>
                <a:gd name="T13" fmla="*/ 0 h 823"/>
                <a:gd name="T14" fmla="*/ 0 w 988"/>
                <a:gd name="T15" fmla="*/ 0 h 823"/>
                <a:gd name="T16" fmla="*/ 0 w 988"/>
                <a:gd name="T17" fmla="*/ 0 h 823"/>
                <a:gd name="T18" fmla="*/ 0 w 988"/>
                <a:gd name="T19" fmla="*/ 0 h 823"/>
                <a:gd name="T20" fmla="*/ 0 w 988"/>
                <a:gd name="T21" fmla="*/ 0 h 823"/>
                <a:gd name="T22" fmla="*/ 0 w 988"/>
                <a:gd name="T23" fmla="*/ 0 h 8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88"/>
                <a:gd name="T37" fmla="*/ 0 h 823"/>
                <a:gd name="T38" fmla="*/ 988 w 988"/>
                <a:gd name="T39" fmla="*/ 823 h 82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88" h="823">
                  <a:moveTo>
                    <a:pt x="0" y="818"/>
                  </a:moveTo>
                  <a:lnTo>
                    <a:pt x="467" y="351"/>
                  </a:lnTo>
                  <a:lnTo>
                    <a:pt x="988" y="0"/>
                  </a:lnTo>
                  <a:lnTo>
                    <a:pt x="175" y="814"/>
                  </a:lnTo>
                  <a:lnTo>
                    <a:pt x="150" y="817"/>
                  </a:lnTo>
                  <a:lnTo>
                    <a:pt x="126" y="820"/>
                  </a:lnTo>
                  <a:lnTo>
                    <a:pt x="103" y="822"/>
                  </a:lnTo>
                  <a:lnTo>
                    <a:pt x="80" y="823"/>
                  </a:lnTo>
                  <a:lnTo>
                    <a:pt x="59" y="823"/>
                  </a:lnTo>
                  <a:lnTo>
                    <a:pt x="38" y="822"/>
                  </a:lnTo>
                  <a:lnTo>
                    <a:pt x="19" y="821"/>
                  </a:lnTo>
                  <a:lnTo>
                    <a:pt x="0" y="818"/>
                  </a:lnTo>
                  <a:close/>
                </a:path>
              </a:pathLst>
            </a:custGeom>
            <a:solidFill>
              <a:srgbClr val="777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2" name="Freeform 109">
              <a:extLst>
                <a:ext uri="{FF2B5EF4-FFF2-40B4-BE49-F238E27FC236}">
                  <a16:creationId xmlns:a16="http://schemas.microsoft.com/office/drawing/2014/main" id="{5686933A-9738-4ABD-9F2A-D1D2F8B3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" y="2967"/>
              <a:ext cx="292" cy="250"/>
            </a:xfrm>
            <a:custGeom>
              <a:avLst/>
              <a:gdLst>
                <a:gd name="T0" fmla="*/ 0 w 1168"/>
                <a:gd name="T1" fmla="*/ 0 h 998"/>
                <a:gd name="T2" fmla="*/ 0 w 1168"/>
                <a:gd name="T3" fmla="*/ 0 h 998"/>
                <a:gd name="T4" fmla="*/ 0 w 1168"/>
                <a:gd name="T5" fmla="*/ 0 h 998"/>
                <a:gd name="T6" fmla="*/ 0 w 1168"/>
                <a:gd name="T7" fmla="*/ 0 h 998"/>
                <a:gd name="T8" fmla="*/ 0 w 1168"/>
                <a:gd name="T9" fmla="*/ 0 h 998"/>
                <a:gd name="T10" fmla="*/ 0 w 1168"/>
                <a:gd name="T11" fmla="*/ 0 h 998"/>
                <a:gd name="T12" fmla="*/ 0 w 1168"/>
                <a:gd name="T13" fmla="*/ 0 h 998"/>
                <a:gd name="T14" fmla="*/ 0 w 1168"/>
                <a:gd name="T15" fmla="*/ 0 h 998"/>
                <a:gd name="T16" fmla="*/ 0 w 1168"/>
                <a:gd name="T17" fmla="*/ 0 h 998"/>
                <a:gd name="T18" fmla="*/ 0 w 1168"/>
                <a:gd name="T19" fmla="*/ 0 h 998"/>
                <a:gd name="T20" fmla="*/ 0 w 1168"/>
                <a:gd name="T21" fmla="*/ 0 h 998"/>
                <a:gd name="T22" fmla="*/ 0 w 1168"/>
                <a:gd name="T23" fmla="*/ 0 h 99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68"/>
                <a:gd name="T37" fmla="*/ 0 h 998"/>
                <a:gd name="T38" fmla="*/ 1168 w 1168"/>
                <a:gd name="T39" fmla="*/ 998 h 99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68" h="998">
                  <a:moveTo>
                    <a:pt x="0" y="998"/>
                  </a:moveTo>
                  <a:lnTo>
                    <a:pt x="648" y="350"/>
                  </a:lnTo>
                  <a:lnTo>
                    <a:pt x="1168" y="0"/>
                  </a:lnTo>
                  <a:lnTo>
                    <a:pt x="202" y="966"/>
                  </a:lnTo>
                  <a:lnTo>
                    <a:pt x="175" y="972"/>
                  </a:lnTo>
                  <a:lnTo>
                    <a:pt x="148" y="978"/>
                  </a:lnTo>
                  <a:lnTo>
                    <a:pt x="121" y="984"/>
                  </a:lnTo>
                  <a:lnTo>
                    <a:pt x="95" y="989"/>
                  </a:lnTo>
                  <a:lnTo>
                    <a:pt x="70" y="992"/>
                  </a:lnTo>
                  <a:lnTo>
                    <a:pt x="47" y="995"/>
                  </a:lnTo>
                  <a:lnTo>
                    <a:pt x="23" y="997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rgbClr val="7A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3" name="Freeform 110">
              <a:extLst>
                <a:ext uri="{FF2B5EF4-FFF2-40B4-BE49-F238E27FC236}">
                  <a16:creationId xmlns:a16="http://schemas.microsoft.com/office/drawing/2014/main" id="{3432A4D6-22E1-42D7-A1B4-97D766548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2923"/>
              <a:ext cx="333" cy="291"/>
            </a:xfrm>
            <a:custGeom>
              <a:avLst/>
              <a:gdLst>
                <a:gd name="T0" fmla="*/ 0 w 1333"/>
                <a:gd name="T1" fmla="*/ 0 h 1164"/>
                <a:gd name="T2" fmla="*/ 0 w 1333"/>
                <a:gd name="T3" fmla="*/ 0 h 1164"/>
                <a:gd name="T4" fmla="*/ 0 w 1333"/>
                <a:gd name="T5" fmla="*/ 0 h 1164"/>
                <a:gd name="T6" fmla="*/ 0 w 1333"/>
                <a:gd name="T7" fmla="*/ 0 h 1164"/>
                <a:gd name="T8" fmla="*/ 0 w 1333"/>
                <a:gd name="T9" fmla="*/ 0 h 1164"/>
                <a:gd name="T10" fmla="*/ 0 w 1333"/>
                <a:gd name="T11" fmla="*/ 0 h 1164"/>
                <a:gd name="T12" fmla="*/ 0 w 1333"/>
                <a:gd name="T13" fmla="*/ 0 h 1164"/>
                <a:gd name="T14" fmla="*/ 0 w 1333"/>
                <a:gd name="T15" fmla="*/ 0 h 1164"/>
                <a:gd name="T16" fmla="*/ 0 w 1333"/>
                <a:gd name="T17" fmla="*/ 0 h 1164"/>
                <a:gd name="T18" fmla="*/ 0 w 1333"/>
                <a:gd name="T19" fmla="*/ 0 h 1164"/>
                <a:gd name="T20" fmla="*/ 0 w 1333"/>
                <a:gd name="T21" fmla="*/ 0 h 1164"/>
                <a:gd name="T22" fmla="*/ 0 w 1333"/>
                <a:gd name="T23" fmla="*/ 0 h 116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33"/>
                <a:gd name="T37" fmla="*/ 0 h 1164"/>
                <a:gd name="T38" fmla="*/ 1333 w 1333"/>
                <a:gd name="T39" fmla="*/ 1164 h 116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33" h="1164">
                  <a:moveTo>
                    <a:pt x="0" y="1164"/>
                  </a:moveTo>
                  <a:lnTo>
                    <a:pt x="813" y="350"/>
                  </a:lnTo>
                  <a:lnTo>
                    <a:pt x="1333" y="0"/>
                  </a:lnTo>
                  <a:lnTo>
                    <a:pt x="228" y="1106"/>
                  </a:lnTo>
                  <a:lnTo>
                    <a:pt x="197" y="1115"/>
                  </a:lnTo>
                  <a:lnTo>
                    <a:pt x="166" y="1125"/>
                  </a:lnTo>
                  <a:lnTo>
                    <a:pt x="137" y="1133"/>
                  </a:lnTo>
                  <a:lnTo>
                    <a:pt x="108" y="1140"/>
                  </a:lnTo>
                  <a:lnTo>
                    <a:pt x="80" y="1147"/>
                  </a:lnTo>
                  <a:lnTo>
                    <a:pt x="53" y="1153"/>
                  </a:lnTo>
                  <a:lnTo>
                    <a:pt x="26" y="1159"/>
                  </a:lnTo>
                  <a:lnTo>
                    <a:pt x="0" y="1164"/>
                  </a:lnTo>
                  <a:close/>
                </a:path>
              </a:pathLst>
            </a:custGeom>
            <a:solidFill>
              <a:srgbClr val="7D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4" name="Freeform 111">
              <a:extLst>
                <a:ext uri="{FF2B5EF4-FFF2-40B4-BE49-F238E27FC236}">
                  <a16:creationId xmlns:a16="http://schemas.microsoft.com/office/drawing/2014/main" id="{983A7CF8-DD2E-463D-A4B9-401FD8A5C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2879"/>
              <a:ext cx="371" cy="330"/>
            </a:xfrm>
            <a:custGeom>
              <a:avLst/>
              <a:gdLst>
                <a:gd name="T0" fmla="*/ 0 w 1486"/>
                <a:gd name="T1" fmla="*/ 0 h 1317"/>
                <a:gd name="T2" fmla="*/ 0 w 1486"/>
                <a:gd name="T3" fmla="*/ 0 h 1317"/>
                <a:gd name="T4" fmla="*/ 0 w 1486"/>
                <a:gd name="T5" fmla="*/ 0 h 1317"/>
                <a:gd name="T6" fmla="*/ 0 w 1486"/>
                <a:gd name="T7" fmla="*/ 0 h 1317"/>
                <a:gd name="T8" fmla="*/ 0 w 1486"/>
                <a:gd name="T9" fmla="*/ 0 h 1317"/>
                <a:gd name="T10" fmla="*/ 0 w 1486"/>
                <a:gd name="T11" fmla="*/ 0 h 1317"/>
                <a:gd name="T12" fmla="*/ 0 w 1486"/>
                <a:gd name="T13" fmla="*/ 0 h 1317"/>
                <a:gd name="T14" fmla="*/ 0 w 1486"/>
                <a:gd name="T15" fmla="*/ 0 h 1317"/>
                <a:gd name="T16" fmla="*/ 0 w 1486"/>
                <a:gd name="T17" fmla="*/ 0 h 1317"/>
                <a:gd name="T18" fmla="*/ 0 w 1486"/>
                <a:gd name="T19" fmla="*/ 0 h 1317"/>
                <a:gd name="T20" fmla="*/ 0 w 1486"/>
                <a:gd name="T21" fmla="*/ 0 h 1317"/>
                <a:gd name="T22" fmla="*/ 0 w 1486"/>
                <a:gd name="T23" fmla="*/ 0 h 13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86"/>
                <a:gd name="T37" fmla="*/ 0 h 1317"/>
                <a:gd name="T38" fmla="*/ 1486 w 1486"/>
                <a:gd name="T39" fmla="*/ 1317 h 13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86" h="1317">
                  <a:moveTo>
                    <a:pt x="0" y="1317"/>
                  </a:moveTo>
                  <a:lnTo>
                    <a:pt x="966" y="351"/>
                  </a:lnTo>
                  <a:lnTo>
                    <a:pt x="1486" y="0"/>
                  </a:lnTo>
                  <a:lnTo>
                    <a:pt x="255" y="1232"/>
                  </a:lnTo>
                  <a:lnTo>
                    <a:pt x="222" y="1245"/>
                  </a:lnTo>
                  <a:lnTo>
                    <a:pt x="188" y="1258"/>
                  </a:lnTo>
                  <a:lnTo>
                    <a:pt x="155" y="1270"/>
                  </a:lnTo>
                  <a:lnTo>
                    <a:pt x="123" y="1280"/>
                  </a:lnTo>
                  <a:lnTo>
                    <a:pt x="91" y="1291"/>
                  </a:lnTo>
                  <a:lnTo>
                    <a:pt x="61" y="1301"/>
                  </a:lnTo>
                  <a:lnTo>
                    <a:pt x="30" y="1309"/>
                  </a:lnTo>
                  <a:lnTo>
                    <a:pt x="0" y="1317"/>
                  </a:lnTo>
                  <a:close/>
                </a:path>
              </a:pathLst>
            </a:custGeom>
            <a:solidFill>
              <a:srgbClr val="818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5" name="Freeform 112">
              <a:extLst>
                <a:ext uri="{FF2B5EF4-FFF2-40B4-BE49-F238E27FC236}">
                  <a16:creationId xmlns:a16="http://schemas.microsoft.com/office/drawing/2014/main" id="{12751EE9-60B3-42C9-9FD8-647D2A60D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4" y="2836"/>
              <a:ext cx="406" cy="364"/>
            </a:xfrm>
            <a:custGeom>
              <a:avLst/>
              <a:gdLst>
                <a:gd name="T0" fmla="*/ 0 w 1625"/>
                <a:gd name="T1" fmla="*/ 0 h 1456"/>
                <a:gd name="T2" fmla="*/ 0 w 1625"/>
                <a:gd name="T3" fmla="*/ 0 h 1456"/>
                <a:gd name="T4" fmla="*/ 0 w 1625"/>
                <a:gd name="T5" fmla="*/ 0 h 1456"/>
                <a:gd name="T6" fmla="*/ 0 w 1625"/>
                <a:gd name="T7" fmla="*/ 0 h 1456"/>
                <a:gd name="T8" fmla="*/ 0 w 1625"/>
                <a:gd name="T9" fmla="*/ 0 h 1456"/>
                <a:gd name="T10" fmla="*/ 0 w 1625"/>
                <a:gd name="T11" fmla="*/ 0 h 1456"/>
                <a:gd name="T12" fmla="*/ 0 w 1625"/>
                <a:gd name="T13" fmla="*/ 0 h 1456"/>
                <a:gd name="T14" fmla="*/ 0 w 1625"/>
                <a:gd name="T15" fmla="*/ 0 h 1456"/>
                <a:gd name="T16" fmla="*/ 0 w 1625"/>
                <a:gd name="T17" fmla="*/ 0 h 1456"/>
                <a:gd name="T18" fmla="*/ 0 w 1625"/>
                <a:gd name="T19" fmla="*/ 0 h 1456"/>
                <a:gd name="T20" fmla="*/ 0 w 1625"/>
                <a:gd name="T21" fmla="*/ 0 h 1456"/>
                <a:gd name="T22" fmla="*/ 0 w 1625"/>
                <a:gd name="T23" fmla="*/ 0 h 14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25"/>
                <a:gd name="T37" fmla="*/ 0 h 1456"/>
                <a:gd name="T38" fmla="*/ 1625 w 1625"/>
                <a:gd name="T39" fmla="*/ 1456 h 14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25" h="1456">
                  <a:moveTo>
                    <a:pt x="0" y="1456"/>
                  </a:moveTo>
                  <a:lnTo>
                    <a:pt x="1105" y="350"/>
                  </a:lnTo>
                  <a:lnTo>
                    <a:pt x="1625" y="0"/>
                  </a:lnTo>
                  <a:lnTo>
                    <a:pt x="285" y="1340"/>
                  </a:lnTo>
                  <a:lnTo>
                    <a:pt x="248" y="1357"/>
                  </a:lnTo>
                  <a:lnTo>
                    <a:pt x="210" y="1374"/>
                  </a:lnTo>
                  <a:lnTo>
                    <a:pt x="174" y="1389"/>
                  </a:lnTo>
                  <a:lnTo>
                    <a:pt x="138" y="1405"/>
                  </a:lnTo>
                  <a:lnTo>
                    <a:pt x="102" y="1419"/>
                  </a:lnTo>
                  <a:lnTo>
                    <a:pt x="68" y="1432"/>
                  </a:lnTo>
                  <a:lnTo>
                    <a:pt x="33" y="1444"/>
                  </a:lnTo>
                  <a:lnTo>
                    <a:pt x="0" y="1456"/>
                  </a:lnTo>
                  <a:close/>
                </a:path>
              </a:pathLst>
            </a:custGeom>
            <a:solidFill>
              <a:srgbClr val="858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6" name="Freeform 113">
              <a:extLst>
                <a:ext uri="{FF2B5EF4-FFF2-40B4-BE49-F238E27FC236}">
                  <a16:creationId xmlns:a16="http://schemas.microsoft.com/office/drawing/2014/main" id="{F19C7F4A-F2B9-4B1E-89B6-61ED867FF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" y="2810"/>
              <a:ext cx="413" cy="377"/>
            </a:xfrm>
            <a:custGeom>
              <a:avLst/>
              <a:gdLst>
                <a:gd name="T0" fmla="*/ 0 w 1653"/>
                <a:gd name="T1" fmla="*/ 0 h 1509"/>
                <a:gd name="T2" fmla="*/ 0 w 1653"/>
                <a:gd name="T3" fmla="*/ 0 h 1509"/>
                <a:gd name="T4" fmla="*/ 0 w 1653"/>
                <a:gd name="T5" fmla="*/ 0 h 1509"/>
                <a:gd name="T6" fmla="*/ 0 w 1653"/>
                <a:gd name="T7" fmla="*/ 0 h 1509"/>
                <a:gd name="T8" fmla="*/ 0 w 1653"/>
                <a:gd name="T9" fmla="*/ 0 h 1509"/>
                <a:gd name="T10" fmla="*/ 0 w 1653"/>
                <a:gd name="T11" fmla="*/ 0 h 1509"/>
                <a:gd name="T12" fmla="*/ 0 w 1653"/>
                <a:gd name="T13" fmla="*/ 0 h 1509"/>
                <a:gd name="T14" fmla="*/ 0 w 1653"/>
                <a:gd name="T15" fmla="*/ 0 h 1509"/>
                <a:gd name="T16" fmla="*/ 0 w 1653"/>
                <a:gd name="T17" fmla="*/ 0 h 1509"/>
                <a:gd name="T18" fmla="*/ 0 w 1653"/>
                <a:gd name="T19" fmla="*/ 0 h 1509"/>
                <a:gd name="T20" fmla="*/ 0 w 1653"/>
                <a:gd name="T21" fmla="*/ 0 h 1509"/>
                <a:gd name="T22" fmla="*/ 0 w 1653"/>
                <a:gd name="T23" fmla="*/ 0 h 1509"/>
                <a:gd name="T24" fmla="*/ 0 w 1653"/>
                <a:gd name="T25" fmla="*/ 0 h 1509"/>
                <a:gd name="T26" fmla="*/ 0 w 1653"/>
                <a:gd name="T27" fmla="*/ 0 h 150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3"/>
                <a:gd name="T43" fmla="*/ 0 h 1509"/>
                <a:gd name="T44" fmla="*/ 1653 w 1653"/>
                <a:gd name="T45" fmla="*/ 1509 h 150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3" h="1509">
                  <a:moveTo>
                    <a:pt x="0" y="1509"/>
                  </a:moveTo>
                  <a:lnTo>
                    <a:pt x="1231" y="277"/>
                  </a:lnTo>
                  <a:lnTo>
                    <a:pt x="1642" y="0"/>
                  </a:lnTo>
                  <a:lnTo>
                    <a:pt x="1647" y="12"/>
                  </a:lnTo>
                  <a:lnTo>
                    <a:pt x="1653" y="24"/>
                  </a:lnTo>
                  <a:lnTo>
                    <a:pt x="320" y="1358"/>
                  </a:lnTo>
                  <a:lnTo>
                    <a:pt x="279" y="1381"/>
                  </a:lnTo>
                  <a:lnTo>
                    <a:pt x="237" y="1401"/>
                  </a:lnTo>
                  <a:lnTo>
                    <a:pt x="197" y="1421"/>
                  </a:lnTo>
                  <a:lnTo>
                    <a:pt x="157" y="1441"/>
                  </a:lnTo>
                  <a:lnTo>
                    <a:pt x="116" y="1459"/>
                  </a:lnTo>
                  <a:lnTo>
                    <a:pt x="77" y="1477"/>
                  </a:lnTo>
                  <a:lnTo>
                    <a:pt x="38" y="1493"/>
                  </a:lnTo>
                  <a:lnTo>
                    <a:pt x="0" y="1509"/>
                  </a:lnTo>
                  <a:close/>
                </a:path>
              </a:pathLst>
            </a:custGeom>
            <a:solidFill>
              <a:srgbClr val="88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7" name="Freeform 114">
              <a:extLst>
                <a:ext uri="{FF2B5EF4-FFF2-40B4-BE49-F238E27FC236}">
                  <a16:creationId xmlns:a16="http://schemas.microsoft.com/office/drawing/2014/main" id="{C6B0C25D-94E4-444C-BFAF-5CB3A7F01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" y="2810"/>
              <a:ext cx="379" cy="361"/>
            </a:xfrm>
            <a:custGeom>
              <a:avLst/>
              <a:gdLst>
                <a:gd name="T0" fmla="*/ 0 w 1513"/>
                <a:gd name="T1" fmla="*/ 0 h 1443"/>
                <a:gd name="T2" fmla="*/ 0 w 1513"/>
                <a:gd name="T3" fmla="*/ 0 h 1443"/>
                <a:gd name="T4" fmla="*/ 0 w 1513"/>
                <a:gd name="T5" fmla="*/ 0 h 1443"/>
                <a:gd name="T6" fmla="*/ 0 w 1513"/>
                <a:gd name="T7" fmla="*/ 0 h 1443"/>
                <a:gd name="T8" fmla="*/ 0 w 1513"/>
                <a:gd name="T9" fmla="*/ 0 h 1443"/>
                <a:gd name="T10" fmla="*/ 0 w 1513"/>
                <a:gd name="T11" fmla="*/ 0 h 1443"/>
                <a:gd name="T12" fmla="*/ 0 w 1513"/>
                <a:gd name="T13" fmla="*/ 0 h 1443"/>
                <a:gd name="T14" fmla="*/ 0 w 1513"/>
                <a:gd name="T15" fmla="*/ 0 h 1443"/>
                <a:gd name="T16" fmla="*/ 0 w 1513"/>
                <a:gd name="T17" fmla="*/ 0 h 1443"/>
                <a:gd name="T18" fmla="*/ 0 w 1513"/>
                <a:gd name="T19" fmla="*/ 0 h 1443"/>
                <a:gd name="T20" fmla="*/ 0 w 1513"/>
                <a:gd name="T21" fmla="*/ 0 h 1443"/>
                <a:gd name="T22" fmla="*/ 0 w 1513"/>
                <a:gd name="T23" fmla="*/ 0 h 1443"/>
                <a:gd name="T24" fmla="*/ 0 w 1513"/>
                <a:gd name="T25" fmla="*/ 0 h 1443"/>
                <a:gd name="T26" fmla="*/ 0 w 1513"/>
                <a:gd name="T27" fmla="*/ 0 h 1443"/>
                <a:gd name="T28" fmla="*/ 0 w 1513"/>
                <a:gd name="T29" fmla="*/ 0 h 1443"/>
                <a:gd name="T30" fmla="*/ 0 w 1513"/>
                <a:gd name="T31" fmla="*/ 0 h 1443"/>
                <a:gd name="T32" fmla="*/ 0 w 1513"/>
                <a:gd name="T33" fmla="*/ 0 h 1443"/>
                <a:gd name="T34" fmla="*/ 0 w 1513"/>
                <a:gd name="T35" fmla="*/ 0 h 1443"/>
                <a:gd name="T36" fmla="*/ 0 w 1513"/>
                <a:gd name="T37" fmla="*/ 0 h 1443"/>
                <a:gd name="T38" fmla="*/ 0 w 1513"/>
                <a:gd name="T39" fmla="*/ 0 h 14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513"/>
                <a:gd name="T61" fmla="*/ 0 h 1443"/>
                <a:gd name="T62" fmla="*/ 1513 w 1513"/>
                <a:gd name="T63" fmla="*/ 1443 h 14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513" h="1443">
                  <a:moveTo>
                    <a:pt x="0" y="1443"/>
                  </a:moveTo>
                  <a:lnTo>
                    <a:pt x="1340" y="103"/>
                  </a:lnTo>
                  <a:lnTo>
                    <a:pt x="1491" y="0"/>
                  </a:lnTo>
                  <a:lnTo>
                    <a:pt x="1496" y="11"/>
                  </a:lnTo>
                  <a:lnTo>
                    <a:pt x="1501" y="23"/>
                  </a:lnTo>
                  <a:lnTo>
                    <a:pt x="1506" y="34"/>
                  </a:lnTo>
                  <a:lnTo>
                    <a:pt x="1510" y="46"/>
                  </a:lnTo>
                  <a:lnTo>
                    <a:pt x="1512" y="59"/>
                  </a:lnTo>
                  <a:lnTo>
                    <a:pt x="1513" y="72"/>
                  </a:lnTo>
                  <a:lnTo>
                    <a:pt x="1513" y="86"/>
                  </a:lnTo>
                  <a:lnTo>
                    <a:pt x="1512" y="100"/>
                  </a:lnTo>
                  <a:lnTo>
                    <a:pt x="365" y="1248"/>
                  </a:lnTo>
                  <a:lnTo>
                    <a:pt x="319" y="1275"/>
                  </a:lnTo>
                  <a:lnTo>
                    <a:pt x="271" y="1302"/>
                  </a:lnTo>
                  <a:lnTo>
                    <a:pt x="225" y="1328"/>
                  </a:lnTo>
                  <a:lnTo>
                    <a:pt x="179" y="1353"/>
                  </a:lnTo>
                  <a:lnTo>
                    <a:pt x="134" y="1377"/>
                  </a:lnTo>
                  <a:lnTo>
                    <a:pt x="89" y="1401"/>
                  </a:lnTo>
                  <a:lnTo>
                    <a:pt x="44" y="1422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8C8B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8" name="Freeform 115">
              <a:extLst>
                <a:ext uri="{FF2B5EF4-FFF2-40B4-BE49-F238E27FC236}">
                  <a16:creationId xmlns:a16="http://schemas.microsoft.com/office/drawing/2014/main" id="{CB607412-EA0C-4F83-B26B-44DC2B75C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" y="2816"/>
              <a:ext cx="336" cy="334"/>
            </a:xfrm>
            <a:custGeom>
              <a:avLst/>
              <a:gdLst>
                <a:gd name="T0" fmla="*/ 0 w 1344"/>
                <a:gd name="T1" fmla="*/ 0 h 1334"/>
                <a:gd name="T2" fmla="*/ 0 w 1344"/>
                <a:gd name="T3" fmla="*/ 0 h 1334"/>
                <a:gd name="T4" fmla="*/ 0 w 1344"/>
                <a:gd name="T5" fmla="*/ 0 h 1334"/>
                <a:gd name="T6" fmla="*/ 0 w 1344"/>
                <a:gd name="T7" fmla="*/ 0 h 1334"/>
                <a:gd name="T8" fmla="*/ 0 w 1344"/>
                <a:gd name="T9" fmla="*/ 0 h 1334"/>
                <a:gd name="T10" fmla="*/ 0 w 1344"/>
                <a:gd name="T11" fmla="*/ 0 h 1334"/>
                <a:gd name="T12" fmla="*/ 0 w 1344"/>
                <a:gd name="T13" fmla="*/ 0 h 1334"/>
                <a:gd name="T14" fmla="*/ 0 w 1344"/>
                <a:gd name="T15" fmla="*/ 0 h 1334"/>
                <a:gd name="T16" fmla="*/ 0 w 1344"/>
                <a:gd name="T17" fmla="*/ 0 h 1334"/>
                <a:gd name="T18" fmla="*/ 0 w 1344"/>
                <a:gd name="T19" fmla="*/ 0 h 1334"/>
                <a:gd name="T20" fmla="*/ 0 w 1344"/>
                <a:gd name="T21" fmla="*/ 0 h 1334"/>
                <a:gd name="T22" fmla="*/ 0 w 1344"/>
                <a:gd name="T23" fmla="*/ 0 h 1334"/>
                <a:gd name="T24" fmla="*/ 0 w 1344"/>
                <a:gd name="T25" fmla="*/ 0 h 1334"/>
                <a:gd name="T26" fmla="*/ 0 w 1344"/>
                <a:gd name="T27" fmla="*/ 0 h 1334"/>
                <a:gd name="T28" fmla="*/ 0 w 1344"/>
                <a:gd name="T29" fmla="*/ 0 h 1334"/>
                <a:gd name="T30" fmla="*/ 0 w 1344"/>
                <a:gd name="T31" fmla="*/ 0 h 1334"/>
                <a:gd name="T32" fmla="*/ 0 w 1344"/>
                <a:gd name="T33" fmla="*/ 0 h 1334"/>
                <a:gd name="T34" fmla="*/ 0 w 1344"/>
                <a:gd name="T35" fmla="*/ 0 h 1334"/>
                <a:gd name="T36" fmla="*/ 0 w 1344"/>
                <a:gd name="T37" fmla="*/ 0 h 1334"/>
                <a:gd name="T38" fmla="*/ 0 w 1344"/>
                <a:gd name="T39" fmla="*/ 0 h 1334"/>
                <a:gd name="T40" fmla="*/ 0 w 1344"/>
                <a:gd name="T41" fmla="*/ 0 h 1334"/>
                <a:gd name="T42" fmla="*/ 0 w 1344"/>
                <a:gd name="T43" fmla="*/ 0 h 1334"/>
                <a:gd name="T44" fmla="*/ 0 w 1344"/>
                <a:gd name="T45" fmla="*/ 0 h 1334"/>
                <a:gd name="T46" fmla="*/ 0 w 1344"/>
                <a:gd name="T47" fmla="*/ 0 h 1334"/>
                <a:gd name="T48" fmla="*/ 0 w 1344"/>
                <a:gd name="T49" fmla="*/ 0 h 1334"/>
                <a:gd name="T50" fmla="*/ 0 w 1344"/>
                <a:gd name="T51" fmla="*/ 0 h 1334"/>
                <a:gd name="T52" fmla="*/ 0 w 1344"/>
                <a:gd name="T53" fmla="*/ 0 h 13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344"/>
                <a:gd name="T82" fmla="*/ 0 h 1334"/>
                <a:gd name="T83" fmla="*/ 1344 w 1344"/>
                <a:gd name="T84" fmla="*/ 1334 h 13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344" h="1334">
                  <a:moveTo>
                    <a:pt x="0" y="1334"/>
                  </a:moveTo>
                  <a:lnTo>
                    <a:pt x="1333" y="0"/>
                  </a:lnTo>
                  <a:lnTo>
                    <a:pt x="1337" y="10"/>
                  </a:lnTo>
                  <a:lnTo>
                    <a:pt x="1339" y="20"/>
                  </a:lnTo>
                  <a:lnTo>
                    <a:pt x="1342" y="30"/>
                  </a:lnTo>
                  <a:lnTo>
                    <a:pt x="1343" y="41"/>
                  </a:lnTo>
                  <a:lnTo>
                    <a:pt x="1344" y="52"/>
                  </a:lnTo>
                  <a:lnTo>
                    <a:pt x="1344" y="63"/>
                  </a:lnTo>
                  <a:lnTo>
                    <a:pt x="1343" y="75"/>
                  </a:lnTo>
                  <a:lnTo>
                    <a:pt x="1342" y="87"/>
                  </a:lnTo>
                  <a:lnTo>
                    <a:pt x="1338" y="112"/>
                  </a:lnTo>
                  <a:lnTo>
                    <a:pt x="1331" y="138"/>
                  </a:lnTo>
                  <a:lnTo>
                    <a:pt x="1322" y="165"/>
                  </a:lnTo>
                  <a:lnTo>
                    <a:pt x="1311" y="194"/>
                  </a:lnTo>
                  <a:lnTo>
                    <a:pt x="436" y="1069"/>
                  </a:lnTo>
                  <a:lnTo>
                    <a:pt x="426" y="1075"/>
                  </a:lnTo>
                  <a:lnTo>
                    <a:pt x="417" y="1082"/>
                  </a:lnTo>
                  <a:lnTo>
                    <a:pt x="407" y="1088"/>
                  </a:lnTo>
                  <a:lnTo>
                    <a:pt x="398" y="1094"/>
                  </a:lnTo>
                  <a:lnTo>
                    <a:pt x="348" y="1129"/>
                  </a:lnTo>
                  <a:lnTo>
                    <a:pt x="297" y="1161"/>
                  </a:lnTo>
                  <a:lnTo>
                    <a:pt x="247" y="1193"/>
                  </a:lnTo>
                  <a:lnTo>
                    <a:pt x="197" y="1222"/>
                  </a:lnTo>
                  <a:lnTo>
                    <a:pt x="147" y="1252"/>
                  </a:lnTo>
                  <a:lnTo>
                    <a:pt x="98" y="1281"/>
                  </a:lnTo>
                  <a:lnTo>
                    <a:pt x="49" y="1308"/>
                  </a:lnTo>
                  <a:lnTo>
                    <a:pt x="0" y="1334"/>
                  </a:lnTo>
                  <a:close/>
                </a:path>
              </a:pathLst>
            </a:custGeom>
            <a:solidFill>
              <a:srgbClr val="90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9" name="Freeform 116">
              <a:extLst>
                <a:ext uri="{FF2B5EF4-FFF2-40B4-BE49-F238E27FC236}">
                  <a16:creationId xmlns:a16="http://schemas.microsoft.com/office/drawing/2014/main" id="{2064435A-9071-40BC-9426-2BAE344B3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" y="2835"/>
              <a:ext cx="286" cy="287"/>
            </a:xfrm>
            <a:custGeom>
              <a:avLst/>
              <a:gdLst>
                <a:gd name="T0" fmla="*/ 0 w 1147"/>
                <a:gd name="T1" fmla="*/ 0 h 1148"/>
                <a:gd name="T2" fmla="*/ 0 w 1147"/>
                <a:gd name="T3" fmla="*/ 0 h 1148"/>
                <a:gd name="T4" fmla="*/ 0 w 1147"/>
                <a:gd name="T5" fmla="*/ 0 h 1148"/>
                <a:gd name="T6" fmla="*/ 0 w 1147"/>
                <a:gd name="T7" fmla="*/ 0 h 1148"/>
                <a:gd name="T8" fmla="*/ 0 w 1147"/>
                <a:gd name="T9" fmla="*/ 0 h 1148"/>
                <a:gd name="T10" fmla="*/ 0 w 1147"/>
                <a:gd name="T11" fmla="*/ 0 h 1148"/>
                <a:gd name="T12" fmla="*/ 0 w 1147"/>
                <a:gd name="T13" fmla="*/ 0 h 1148"/>
                <a:gd name="T14" fmla="*/ 0 w 1147"/>
                <a:gd name="T15" fmla="*/ 0 h 1148"/>
                <a:gd name="T16" fmla="*/ 0 w 1147"/>
                <a:gd name="T17" fmla="*/ 0 h 1148"/>
                <a:gd name="T18" fmla="*/ 0 w 1147"/>
                <a:gd name="T19" fmla="*/ 0 h 1148"/>
                <a:gd name="T20" fmla="*/ 0 w 1147"/>
                <a:gd name="T21" fmla="*/ 0 h 1148"/>
                <a:gd name="T22" fmla="*/ 0 w 1147"/>
                <a:gd name="T23" fmla="*/ 0 h 1148"/>
                <a:gd name="T24" fmla="*/ 0 w 1147"/>
                <a:gd name="T25" fmla="*/ 0 h 1148"/>
                <a:gd name="T26" fmla="*/ 0 w 1147"/>
                <a:gd name="T27" fmla="*/ 0 h 1148"/>
                <a:gd name="T28" fmla="*/ 0 w 1147"/>
                <a:gd name="T29" fmla="*/ 0 h 1148"/>
                <a:gd name="T30" fmla="*/ 0 w 1147"/>
                <a:gd name="T31" fmla="*/ 0 h 1148"/>
                <a:gd name="T32" fmla="*/ 0 w 1147"/>
                <a:gd name="T33" fmla="*/ 0 h 1148"/>
                <a:gd name="T34" fmla="*/ 0 w 1147"/>
                <a:gd name="T35" fmla="*/ 0 h 1148"/>
                <a:gd name="T36" fmla="*/ 0 w 1147"/>
                <a:gd name="T37" fmla="*/ 0 h 1148"/>
                <a:gd name="T38" fmla="*/ 0 w 1147"/>
                <a:gd name="T39" fmla="*/ 0 h 1148"/>
                <a:gd name="T40" fmla="*/ 0 w 1147"/>
                <a:gd name="T41" fmla="*/ 0 h 1148"/>
                <a:gd name="T42" fmla="*/ 0 w 1147"/>
                <a:gd name="T43" fmla="*/ 0 h 1148"/>
                <a:gd name="T44" fmla="*/ 0 w 1147"/>
                <a:gd name="T45" fmla="*/ 0 h 1148"/>
                <a:gd name="T46" fmla="*/ 0 w 1147"/>
                <a:gd name="T47" fmla="*/ 0 h 1148"/>
                <a:gd name="T48" fmla="*/ 0 w 1147"/>
                <a:gd name="T49" fmla="*/ 0 h 1148"/>
                <a:gd name="T50" fmla="*/ 0 w 1147"/>
                <a:gd name="T51" fmla="*/ 0 h 1148"/>
                <a:gd name="T52" fmla="*/ 0 w 1147"/>
                <a:gd name="T53" fmla="*/ 0 h 1148"/>
                <a:gd name="T54" fmla="*/ 0 w 1147"/>
                <a:gd name="T55" fmla="*/ 0 h 1148"/>
                <a:gd name="T56" fmla="*/ 0 w 1147"/>
                <a:gd name="T57" fmla="*/ 0 h 1148"/>
                <a:gd name="T58" fmla="*/ 0 w 1147"/>
                <a:gd name="T59" fmla="*/ 0 h 1148"/>
                <a:gd name="T60" fmla="*/ 0 w 1147"/>
                <a:gd name="T61" fmla="*/ 0 h 1148"/>
                <a:gd name="T62" fmla="*/ 0 w 1147"/>
                <a:gd name="T63" fmla="*/ 0 h 1148"/>
                <a:gd name="T64" fmla="*/ 0 w 1147"/>
                <a:gd name="T65" fmla="*/ 0 h 1148"/>
                <a:gd name="T66" fmla="*/ 0 w 1147"/>
                <a:gd name="T67" fmla="*/ 0 h 1148"/>
                <a:gd name="T68" fmla="*/ 0 w 1147"/>
                <a:gd name="T69" fmla="*/ 0 h 114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47"/>
                <a:gd name="T106" fmla="*/ 0 h 1148"/>
                <a:gd name="T107" fmla="*/ 1147 w 1147"/>
                <a:gd name="T108" fmla="*/ 1148 h 114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47" h="1148">
                  <a:moveTo>
                    <a:pt x="0" y="1148"/>
                  </a:moveTo>
                  <a:lnTo>
                    <a:pt x="1147" y="0"/>
                  </a:lnTo>
                  <a:lnTo>
                    <a:pt x="1146" y="18"/>
                  </a:lnTo>
                  <a:lnTo>
                    <a:pt x="1142" y="37"/>
                  </a:lnTo>
                  <a:lnTo>
                    <a:pt x="1137" y="56"/>
                  </a:lnTo>
                  <a:lnTo>
                    <a:pt x="1130" y="76"/>
                  </a:lnTo>
                  <a:lnTo>
                    <a:pt x="1123" y="96"/>
                  </a:lnTo>
                  <a:lnTo>
                    <a:pt x="1115" y="118"/>
                  </a:lnTo>
                  <a:lnTo>
                    <a:pt x="1104" y="139"/>
                  </a:lnTo>
                  <a:lnTo>
                    <a:pt x="1094" y="162"/>
                  </a:lnTo>
                  <a:lnTo>
                    <a:pt x="1080" y="184"/>
                  </a:lnTo>
                  <a:lnTo>
                    <a:pt x="1067" y="208"/>
                  </a:lnTo>
                  <a:lnTo>
                    <a:pt x="1052" y="232"/>
                  </a:lnTo>
                  <a:lnTo>
                    <a:pt x="1035" y="255"/>
                  </a:lnTo>
                  <a:lnTo>
                    <a:pt x="1019" y="280"/>
                  </a:lnTo>
                  <a:lnTo>
                    <a:pt x="1000" y="305"/>
                  </a:lnTo>
                  <a:lnTo>
                    <a:pt x="981" y="331"/>
                  </a:lnTo>
                  <a:lnTo>
                    <a:pt x="959" y="357"/>
                  </a:lnTo>
                  <a:lnTo>
                    <a:pt x="598" y="720"/>
                  </a:lnTo>
                  <a:lnTo>
                    <a:pt x="553" y="757"/>
                  </a:lnTo>
                  <a:lnTo>
                    <a:pt x="506" y="795"/>
                  </a:lnTo>
                  <a:lnTo>
                    <a:pt x="459" y="833"/>
                  </a:lnTo>
                  <a:lnTo>
                    <a:pt x="410" y="870"/>
                  </a:lnTo>
                  <a:lnTo>
                    <a:pt x="359" y="908"/>
                  </a:lnTo>
                  <a:lnTo>
                    <a:pt x="308" y="945"/>
                  </a:lnTo>
                  <a:lnTo>
                    <a:pt x="256" y="982"/>
                  </a:lnTo>
                  <a:lnTo>
                    <a:pt x="202" y="1018"/>
                  </a:lnTo>
                  <a:lnTo>
                    <a:pt x="177" y="1036"/>
                  </a:lnTo>
                  <a:lnTo>
                    <a:pt x="152" y="1053"/>
                  </a:lnTo>
                  <a:lnTo>
                    <a:pt x="126" y="1069"/>
                  </a:lnTo>
                  <a:lnTo>
                    <a:pt x="101" y="1085"/>
                  </a:lnTo>
                  <a:lnTo>
                    <a:pt x="76" y="1101"/>
                  </a:lnTo>
                  <a:lnTo>
                    <a:pt x="51" y="1117"/>
                  </a:lnTo>
                  <a:lnTo>
                    <a:pt x="26" y="1132"/>
                  </a:lnTo>
                  <a:lnTo>
                    <a:pt x="0" y="1148"/>
                  </a:lnTo>
                  <a:close/>
                </a:path>
              </a:pathLst>
            </a:custGeom>
            <a:solidFill>
              <a:srgbClr val="94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0" name="Freeform 117">
              <a:extLst>
                <a:ext uri="{FF2B5EF4-FFF2-40B4-BE49-F238E27FC236}">
                  <a16:creationId xmlns:a16="http://schemas.microsoft.com/office/drawing/2014/main" id="{549C1D7C-CF54-4AB9-963A-9806DE462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6" y="2865"/>
              <a:ext cx="219" cy="219"/>
            </a:xfrm>
            <a:custGeom>
              <a:avLst/>
              <a:gdLst>
                <a:gd name="T0" fmla="*/ 0 w 875"/>
                <a:gd name="T1" fmla="*/ 0 h 875"/>
                <a:gd name="T2" fmla="*/ 0 w 875"/>
                <a:gd name="T3" fmla="*/ 0 h 875"/>
                <a:gd name="T4" fmla="*/ 0 w 875"/>
                <a:gd name="T5" fmla="*/ 0 h 875"/>
                <a:gd name="T6" fmla="*/ 0 w 875"/>
                <a:gd name="T7" fmla="*/ 0 h 875"/>
                <a:gd name="T8" fmla="*/ 0 w 875"/>
                <a:gd name="T9" fmla="*/ 0 h 875"/>
                <a:gd name="T10" fmla="*/ 0 w 875"/>
                <a:gd name="T11" fmla="*/ 0 h 875"/>
                <a:gd name="T12" fmla="*/ 0 w 875"/>
                <a:gd name="T13" fmla="*/ 0 h 875"/>
                <a:gd name="T14" fmla="*/ 0 w 875"/>
                <a:gd name="T15" fmla="*/ 0 h 875"/>
                <a:gd name="T16" fmla="*/ 0 w 875"/>
                <a:gd name="T17" fmla="*/ 0 h 875"/>
                <a:gd name="T18" fmla="*/ 0 w 875"/>
                <a:gd name="T19" fmla="*/ 0 h 875"/>
                <a:gd name="T20" fmla="*/ 0 w 875"/>
                <a:gd name="T21" fmla="*/ 0 h 875"/>
                <a:gd name="T22" fmla="*/ 0 w 875"/>
                <a:gd name="T23" fmla="*/ 0 h 875"/>
                <a:gd name="T24" fmla="*/ 0 w 875"/>
                <a:gd name="T25" fmla="*/ 0 h 875"/>
                <a:gd name="T26" fmla="*/ 0 w 875"/>
                <a:gd name="T27" fmla="*/ 0 h 875"/>
                <a:gd name="T28" fmla="*/ 0 w 875"/>
                <a:gd name="T29" fmla="*/ 0 h 875"/>
                <a:gd name="T30" fmla="*/ 0 w 875"/>
                <a:gd name="T31" fmla="*/ 0 h 875"/>
                <a:gd name="T32" fmla="*/ 0 w 875"/>
                <a:gd name="T33" fmla="*/ 0 h 875"/>
                <a:gd name="T34" fmla="*/ 0 w 875"/>
                <a:gd name="T35" fmla="*/ 0 h 875"/>
                <a:gd name="T36" fmla="*/ 0 w 875"/>
                <a:gd name="T37" fmla="*/ 0 h 875"/>
                <a:gd name="T38" fmla="*/ 0 w 875"/>
                <a:gd name="T39" fmla="*/ 0 h 875"/>
                <a:gd name="T40" fmla="*/ 0 w 875"/>
                <a:gd name="T41" fmla="*/ 0 h 875"/>
                <a:gd name="T42" fmla="*/ 0 w 875"/>
                <a:gd name="T43" fmla="*/ 0 h 875"/>
                <a:gd name="T44" fmla="*/ 0 w 875"/>
                <a:gd name="T45" fmla="*/ 0 h 875"/>
                <a:gd name="T46" fmla="*/ 0 w 875"/>
                <a:gd name="T47" fmla="*/ 0 h 87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75"/>
                <a:gd name="T73" fmla="*/ 0 h 875"/>
                <a:gd name="T74" fmla="*/ 875 w 875"/>
                <a:gd name="T75" fmla="*/ 875 h 87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75" h="875">
                  <a:moveTo>
                    <a:pt x="0" y="875"/>
                  </a:moveTo>
                  <a:lnTo>
                    <a:pt x="875" y="0"/>
                  </a:lnTo>
                  <a:lnTo>
                    <a:pt x="864" y="22"/>
                  </a:lnTo>
                  <a:lnTo>
                    <a:pt x="852" y="45"/>
                  </a:lnTo>
                  <a:lnTo>
                    <a:pt x="839" y="68"/>
                  </a:lnTo>
                  <a:lnTo>
                    <a:pt x="825" y="92"/>
                  </a:lnTo>
                  <a:lnTo>
                    <a:pt x="810" y="116"/>
                  </a:lnTo>
                  <a:lnTo>
                    <a:pt x="793" y="141"/>
                  </a:lnTo>
                  <a:lnTo>
                    <a:pt x="775" y="167"/>
                  </a:lnTo>
                  <a:lnTo>
                    <a:pt x="756" y="192"/>
                  </a:lnTo>
                  <a:lnTo>
                    <a:pt x="736" y="218"/>
                  </a:lnTo>
                  <a:lnTo>
                    <a:pt x="715" y="245"/>
                  </a:lnTo>
                  <a:lnTo>
                    <a:pt x="693" y="271"/>
                  </a:lnTo>
                  <a:lnTo>
                    <a:pt x="670" y="299"/>
                  </a:lnTo>
                  <a:lnTo>
                    <a:pt x="619" y="354"/>
                  </a:lnTo>
                  <a:lnTo>
                    <a:pt x="564" y="411"/>
                  </a:lnTo>
                  <a:lnTo>
                    <a:pt x="506" y="468"/>
                  </a:lnTo>
                  <a:lnTo>
                    <a:pt x="444" y="527"/>
                  </a:lnTo>
                  <a:lnTo>
                    <a:pt x="378" y="585"/>
                  </a:lnTo>
                  <a:lnTo>
                    <a:pt x="309" y="643"/>
                  </a:lnTo>
                  <a:lnTo>
                    <a:pt x="236" y="701"/>
                  </a:lnTo>
                  <a:lnTo>
                    <a:pt x="160" y="760"/>
                  </a:lnTo>
                  <a:lnTo>
                    <a:pt x="81" y="818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98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1" name="Freeform 118">
              <a:extLst>
                <a:ext uri="{FF2B5EF4-FFF2-40B4-BE49-F238E27FC236}">
                  <a16:creationId xmlns:a16="http://schemas.microsoft.com/office/drawing/2014/main" id="{0FF1B44C-F99C-4EDF-A7D3-BD48649DB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" y="2925"/>
              <a:ext cx="90" cy="90"/>
            </a:xfrm>
            <a:custGeom>
              <a:avLst/>
              <a:gdLst>
                <a:gd name="T0" fmla="*/ 0 w 361"/>
                <a:gd name="T1" fmla="*/ 0 h 363"/>
                <a:gd name="T2" fmla="*/ 0 w 361"/>
                <a:gd name="T3" fmla="*/ 0 h 363"/>
                <a:gd name="T4" fmla="*/ 0 w 361"/>
                <a:gd name="T5" fmla="*/ 0 h 363"/>
                <a:gd name="T6" fmla="*/ 0 w 361"/>
                <a:gd name="T7" fmla="*/ 0 h 363"/>
                <a:gd name="T8" fmla="*/ 0 w 361"/>
                <a:gd name="T9" fmla="*/ 0 h 363"/>
                <a:gd name="T10" fmla="*/ 0 w 361"/>
                <a:gd name="T11" fmla="*/ 0 h 363"/>
                <a:gd name="T12" fmla="*/ 0 w 361"/>
                <a:gd name="T13" fmla="*/ 0 h 363"/>
                <a:gd name="T14" fmla="*/ 0 w 361"/>
                <a:gd name="T15" fmla="*/ 0 h 363"/>
                <a:gd name="T16" fmla="*/ 0 w 361"/>
                <a:gd name="T17" fmla="*/ 0 h 363"/>
                <a:gd name="T18" fmla="*/ 0 w 361"/>
                <a:gd name="T19" fmla="*/ 0 h 3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1"/>
                <a:gd name="T31" fmla="*/ 0 h 363"/>
                <a:gd name="T32" fmla="*/ 361 w 361"/>
                <a:gd name="T33" fmla="*/ 363 h 3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1" h="363">
                  <a:moveTo>
                    <a:pt x="0" y="363"/>
                  </a:moveTo>
                  <a:lnTo>
                    <a:pt x="361" y="0"/>
                  </a:lnTo>
                  <a:lnTo>
                    <a:pt x="326" y="43"/>
                  </a:lnTo>
                  <a:lnTo>
                    <a:pt x="287" y="87"/>
                  </a:lnTo>
                  <a:lnTo>
                    <a:pt x="245" y="132"/>
                  </a:lnTo>
                  <a:lnTo>
                    <a:pt x="201" y="177"/>
                  </a:lnTo>
                  <a:lnTo>
                    <a:pt x="154" y="223"/>
                  </a:lnTo>
                  <a:lnTo>
                    <a:pt x="105" y="270"/>
                  </a:lnTo>
                  <a:lnTo>
                    <a:pt x="53" y="316"/>
                  </a:lnTo>
                  <a:lnTo>
                    <a:pt x="0" y="363"/>
                  </a:lnTo>
                  <a:close/>
                </a:path>
              </a:pathLst>
            </a:custGeom>
            <a:solidFill>
              <a:srgbClr val="9C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2" name="Freeform 119">
              <a:extLst>
                <a:ext uri="{FF2B5EF4-FFF2-40B4-BE49-F238E27FC236}">
                  <a16:creationId xmlns:a16="http://schemas.microsoft.com/office/drawing/2014/main" id="{649230CB-81D1-4E16-847D-7F6535498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2" y="2995"/>
              <a:ext cx="91" cy="91"/>
            </a:xfrm>
            <a:custGeom>
              <a:avLst/>
              <a:gdLst>
                <a:gd name="T0" fmla="*/ 0 w 365"/>
                <a:gd name="T1" fmla="*/ 0 h 364"/>
                <a:gd name="T2" fmla="*/ 0 w 365"/>
                <a:gd name="T3" fmla="*/ 0 h 364"/>
                <a:gd name="T4" fmla="*/ 0 w 365"/>
                <a:gd name="T5" fmla="*/ 0 h 364"/>
                <a:gd name="T6" fmla="*/ 0 w 365"/>
                <a:gd name="T7" fmla="*/ 0 h 364"/>
                <a:gd name="T8" fmla="*/ 0 w 365"/>
                <a:gd name="T9" fmla="*/ 0 h 364"/>
                <a:gd name="T10" fmla="*/ 0 w 365"/>
                <a:gd name="T11" fmla="*/ 0 h 364"/>
                <a:gd name="T12" fmla="*/ 0 w 365"/>
                <a:gd name="T13" fmla="*/ 0 h 364"/>
                <a:gd name="T14" fmla="*/ 0 w 365"/>
                <a:gd name="T15" fmla="*/ 0 h 364"/>
                <a:gd name="T16" fmla="*/ 0 w 365"/>
                <a:gd name="T17" fmla="*/ 0 h 364"/>
                <a:gd name="T18" fmla="*/ 0 w 365"/>
                <a:gd name="T19" fmla="*/ 0 h 3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5"/>
                <a:gd name="T31" fmla="*/ 0 h 364"/>
                <a:gd name="T32" fmla="*/ 365 w 365"/>
                <a:gd name="T33" fmla="*/ 364 h 3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5" h="364">
                  <a:moveTo>
                    <a:pt x="365" y="0"/>
                  </a:moveTo>
                  <a:lnTo>
                    <a:pt x="0" y="364"/>
                  </a:lnTo>
                  <a:lnTo>
                    <a:pt x="37" y="320"/>
                  </a:lnTo>
                  <a:lnTo>
                    <a:pt x="76" y="276"/>
                  </a:lnTo>
                  <a:lnTo>
                    <a:pt x="118" y="231"/>
                  </a:lnTo>
                  <a:lnTo>
                    <a:pt x="162" y="186"/>
                  </a:lnTo>
                  <a:lnTo>
                    <a:pt x="209" y="140"/>
                  </a:lnTo>
                  <a:lnTo>
                    <a:pt x="258" y="94"/>
                  </a:lnTo>
                  <a:lnTo>
                    <a:pt x="310" y="4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6866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3" name="Freeform 120">
              <a:extLst>
                <a:ext uri="{FF2B5EF4-FFF2-40B4-BE49-F238E27FC236}">
                  <a16:creationId xmlns:a16="http://schemas.microsoft.com/office/drawing/2014/main" id="{FD587110-D85A-41DC-BE5F-CD99E955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927"/>
              <a:ext cx="219" cy="219"/>
            </a:xfrm>
            <a:custGeom>
              <a:avLst/>
              <a:gdLst>
                <a:gd name="T0" fmla="*/ 0 w 877"/>
                <a:gd name="T1" fmla="*/ 0 h 876"/>
                <a:gd name="T2" fmla="*/ 0 w 877"/>
                <a:gd name="T3" fmla="*/ 0 h 876"/>
                <a:gd name="T4" fmla="*/ 0 w 877"/>
                <a:gd name="T5" fmla="*/ 0 h 876"/>
                <a:gd name="T6" fmla="*/ 0 w 877"/>
                <a:gd name="T7" fmla="*/ 0 h 876"/>
                <a:gd name="T8" fmla="*/ 0 w 877"/>
                <a:gd name="T9" fmla="*/ 0 h 876"/>
                <a:gd name="T10" fmla="*/ 0 w 877"/>
                <a:gd name="T11" fmla="*/ 0 h 876"/>
                <a:gd name="T12" fmla="*/ 0 w 877"/>
                <a:gd name="T13" fmla="*/ 0 h 876"/>
                <a:gd name="T14" fmla="*/ 0 w 877"/>
                <a:gd name="T15" fmla="*/ 0 h 876"/>
                <a:gd name="T16" fmla="*/ 0 w 877"/>
                <a:gd name="T17" fmla="*/ 0 h 876"/>
                <a:gd name="T18" fmla="*/ 0 w 877"/>
                <a:gd name="T19" fmla="*/ 0 h 876"/>
                <a:gd name="T20" fmla="*/ 0 w 877"/>
                <a:gd name="T21" fmla="*/ 0 h 876"/>
                <a:gd name="T22" fmla="*/ 0 w 877"/>
                <a:gd name="T23" fmla="*/ 0 h 876"/>
                <a:gd name="T24" fmla="*/ 0 w 877"/>
                <a:gd name="T25" fmla="*/ 0 h 876"/>
                <a:gd name="T26" fmla="*/ 0 w 877"/>
                <a:gd name="T27" fmla="*/ 0 h 876"/>
                <a:gd name="T28" fmla="*/ 0 w 877"/>
                <a:gd name="T29" fmla="*/ 0 h 876"/>
                <a:gd name="T30" fmla="*/ 0 w 877"/>
                <a:gd name="T31" fmla="*/ 0 h 876"/>
                <a:gd name="T32" fmla="*/ 0 w 877"/>
                <a:gd name="T33" fmla="*/ 0 h 876"/>
                <a:gd name="T34" fmla="*/ 0 w 877"/>
                <a:gd name="T35" fmla="*/ 0 h 876"/>
                <a:gd name="T36" fmla="*/ 0 w 877"/>
                <a:gd name="T37" fmla="*/ 0 h 876"/>
                <a:gd name="T38" fmla="*/ 0 w 877"/>
                <a:gd name="T39" fmla="*/ 0 h 876"/>
                <a:gd name="T40" fmla="*/ 0 w 877"/>
                <a:gd name="T41" fmla="*/ 0 h 876"/>
                <a:gd name="T42" fmla="*/ 0 w 877"/>
                <a:gd name="T43" fmla="*/ 0 h 876"/>
                <a:gd name="T44" fmla="*/ 0 w 877"/>
                <a:gd name="T45" fmla="*/ 0 h 876"/>
                <a:gd name="T46" fmla="*/ 0 w 877"/>
                <a:gd name="T47" fmla="*/ 0 h 87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77"/>
                <a:gd name="T73" fmla="*/ 0 h 876"/>
                <a:gd name="T74" fmla="*/ 877 w 877"/>
                <a:gd name="T75" fmla="*/ 876 h 87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77" h="876">
                  <a:moveTo>
                    <a:pt x="877" y="0"/>
                  </a:moveTo>
                  <a:lnTo>
                    <a:pt x="0" y="876"/>
                  </a:lnTo>
                  <a:lnTo>
                    <a:pt x="11" y="853"/>
                  </a:lnTo>
                  <a:lnTo>
                    <a:pt x="23" y="831"/>
                  </a:lnTo>
                  <a:lnTo>
                    <a:pt x="36" y="808"/>
                  </a:lnTo>
                  <a:lnTo>
                    <a:pt x="50" y="783"/>
                  </a:lnTo>
                  <a:lnTo>
                    <a:pt x="65" y="759"/>
                  </a:lnTo>
                  <a:lnTo>
                    <a:pt x="82" y="734"/>
                  </a:lnTo>
                  <a:lnTo>
                    <a:pt x="100" y="709"/>
                  </a:lnTo>
                  <a:lnTo>
                    <a:pt x="119" y="683"/>
                  </a:lnTo>
                  <a:lnTo>
                    <a:pt x="139" y="657"/>
                  </a:lnTo>
                  <a:lnTo>
                    <a:pt x="160" y="630"/>
                  </a:lnTo>
                  <a:lnTo>
                    <a:pt x="182" y="604"/>
                  </a:lnTo>
                  <a:lnTo>
                    <a:pt x="205" y="577"/>
                  </a:lnTo>
                  <a:lnTo>
                    <a:pt x="256" y="521"/>
                  </a:lnTo>
                  <a:lnTo>
                    <a:pt x="311" y="465"/>
                  </a:lnTo>
                  <a:lnTo>
                    <a:pt x="369" y="407"/>
                  </a:lnTo>
                  <a:lnTo>
                    <a:pt x="431" y="350"/>
                  </a:lnTo>
                  <a:lnTo>
                    <a:pt x="497" y="291"/>
                  </a:lnTo>
                  <a:lnTo>
                    <a:pt x="567" y="232"/>
                  </a:lnTo>
                  <a:lnTo>
                    <a:pt x="640" y="174"/>
                  </a:lnTo>
                  <a:lnTo>
                    <a:pt x="715" y="115"/>
                  </a:lnTo>
                  <a:lnTo>
                    <a:pt x="795" y="57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6C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4" name="Freeform 121">
              <a:extLst>
                <a:ext uri="{FF2B5EF4-FFF2-40B4-BE49-F238E27FC236}">
                  <a16:creationId xmlns:a16="http://schemas.microsoft.com/office/drawing/2014/main" id="{4F1421FC-4488-4520-977A-996A6E0F0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" y="2888"/>
              <a:ext cx="286" cy="287"/>
            </a:xfrm>
            <a:custGeom>
              <a:avLst/>
              <a:gdLst>
                <a:gd name="T0" fmla="*/ 0 w 1147"/>
                <a:gd name="T1" fmla="*/ 0 h 1147"/>
                <a:gd name="T2" fmla="*/ 0 w 1147"/>
                <a:gd name="T3" fmla="*/ 0 h 1147"/>
                <a:gd name="T4" fmla="*/ 0 w 1147"/>
                <a:gd name="T5" fmla="*/ 0 h 1147"/>
                <a:gd name="T6" fmla="*/ 0 w 1147"/>
                <a:gd name="T7" fmla="*/ 0 h 1147"/>
                <a:gd name="T8" fmla="*/ 0 w 1147"/>
                <a:gd name="T9" fmla="*/ 0 h 1147"/>
                <a:gd name="T10" fmla="*/ 0 w 1147"/>
                <a:gd name="T11" fmla="*/ 0 h 1147"/>
                <a:gd name="T12" fmla="*/ 0 w 1147"/>
                <a:gd name="T13" fmla="*/ 0 h 1147"/>
                <a:gd name="T14" fmla="*/ 0 w 1147"/>
                <a:gd name="T15" fmla="*/ 0 h 1147"/>
                <a:gd name="T16" fmla="*/ 0 w 1147"/>
                <a:gd name="T17" fmla="*/ 0 h 1147"/>
                <a:gd name="T18" fmla="*/ 0 w 1147"/>
                <a:gd name="T19" fmla="*/ 0 h 1147"/>
                <a:gd name="T20" fmla="*/ 0 w 1147"/>
                <a:gd name="T21" fmla="*/ 0 h 1147"/>
                <a:gd name="T22" fmla="*/ 0 w 1147"/>
                <a:gd name="T23" fmla="*/ 0 h 1147"/>
                <a:gd name="T24" fmla="*/ 0 w 1147"/>
                <a:gd name="T25" fmla="*/ 0 h 1147"/>
                <a:gd name="T26" fmla="*/ 0 w 1147"/>
                <a:gd name="T27" fmla="*/ 0 h 1147"/>
                <a:gd name="T28" fmla="*/ 0 w 1147"/>
                <a:gd name="T29" fmla="*/ 0 h 1147"/>
                <a:gd name="T30" fmla="*/ 0 w 1147"/>
                <a:gd name="T31" fmla="*/ 0 h 1147"/>
                <a:gd name="T32" fmla="*/ 0 w 1147"/>
                <a:gd name="T33" fmla="*/ 0 h 1147"/>
                <a:gd name="T34" fmla="*/ 0 w 1147"/>
                <a:gd name="T35" fmla="*/ 0 h 1147"/>
                <a:gd name="T36" fmla="*/ 0 w 1147"/>
                <a:gd name="T37" fmla="*/ 0 h 1147"/>
                <a:gd name="T38" fmla="*/ 0 w 1147"/>
                <a:gd name="T39" fmla="*/ 0 h 1147"/>
                <a:gd name="T40" fmla="*/ 0 w 1147"/>
                <a:gd name="T41" fmla="*/ 0 h 1147"/>
                <a:gd name="T42" fmla="*/ 0 w 1147"/>
                <a:gd name="T43" fmla="*/ 0 h 1147"/>
                <a:gd name="T44" fmla="*/ 0 w 1147"/>
                <a:gd name="T45" fmla="*/ 0 h 1147"/>
                <a:gd name="T46" fmla="*/ 0 w 1147"/>
                <a:gd name="T47" fmla="*/ 0 h 1147"/>
                <a:gd name="T48" fmla="*/ 0 w 1147"/>
                <a:gd name="T49" fmla="*/ 0 h 1147"/>
                <a:gd name="T50" fmla="*/ 0 w 1147"/>
                <a:gd name="T51" fmla="*/ 0 h 1147"/>
                <a:gd name="T52" fmla="*/ 0 w 1147"/>
                <a:gd name="T53" fmla="*/ 0 h 1147"/>
                <a:gd name="T54" fmla="*/ 0 w 1147"/>
                <a:gd name="T55" fmla="*/ 0 h 1147"/>
                <a:gd name="T56" fmla="*/ 0 w 1147"/>
                <a:gd name="T57" fmla="*/ 0 h 1147"/>
                <a:gd name="T58" fmla="*/ 0 w 1147"/>
                <a:gd name="T59" fmla="*/ 0 h 1147"/>
                <a:gd name="T60" fmla="*/ 0 w 1147"/>
                <a:gd name="T61" fmla="*/ 0 h 1147"/>
                <a:gd name="T62" fmla="*/ 0 w 1147"/>
                <a:gd name="T63" fmla="*/ 0 h 1147"/>
                <a:gd name="T64" fmla="*/ 0 w 1147"/>
                <a:gd name="T65" fmla="*/ 0 h 1147"/>
                <a:gd name="T66" fmla="*/ 0 w 1147"/>
                <a:gd name="T67" fmla="*/ 0 h 1147"/>
                <a:gd name="T68" fmla="*/ 0 w 1147"/>
                <a:gd name="T69" fmla="*/ 0 h 11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47"/>
                <a:gd name="T106" fmla="*/ 0 h 1147"/>
                <a:gd name="T107" fmla="*/ 1147 w 1147"/>
                <a:gd name="T108" fmla="*/ 1147 h 11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47" h="1147">
                  <a:moveTo>
                    <a:pt x="186" y="791"/>
                  </a:moveTo>
                  <a:lnTo>
                    <a:pt x="551" y="427"/>
                  </a:lnTo>
                  <a:lnTo>
                    <a:pt x="596" y="390"/>
                  </a:lnTo>
                  <a:lnTo>
                    <a:pt x="642" y="352"/>
                  </a:lnTo>
                  <a:lnTo>
                    <a:pt x="689" y="314"/>
                  </a:lnTo>
                  <a:lnTo>
                    <a:pt x="738" y="277"/>
                  </a:lnTo>
                  <a:lnTo>
                    <a:pt x="788" y="239"/>
                  </a:lnTo>
                  <a:lnTo>
                    <a:pt x="839" y="202"/>
                  </a:lnTo>
                  <a:lnTo>
                    <a:pt x="891" y="166"/>
                  </a:lnTo>
                  <a:lnTo>
                    <a:pt x="945" y="129"/>
                  </a:lnTo>
                  <a:lnTo>
                    <a:pt x="970" y="112"/>
                  </a:lnTo>
                  <a:lnTo>
                    <a:pt x="995" y="94"/>
                  </a:lnTo>
                  <a:lnTo>
                    <a:pt x="1021" y="79"/>
                  </a:lnTo>
                  <a:lnTo>
                    <a:pt x="1046" y="62"/>
                  </a:lnTo>
                  <a:lnTo>
                    <a:pt x="1071" y="46"/>
                  </a:lnTo>
                  <a:lnTo>
                    <a:pt x="1096" y="30"/>
                  </a:lnTo>
                  <a:lnTo>
                    <a:pt x="1122" y="15"/>
                  </a:lnTo>
                  <a:lnTo>
                    <a:pt x="1147" y="0"/>
                  </a:lnTo>
                  <a:lnTo>
                    <a:pt x="0" y="1147"/>
                  </a:lnTo>
                  <a:lnTo>
                    <a:pt x="1" y="1129"/>
                  </a:lnTo>
                  <a:lnTo>
                    <a:pt x="5" y="1111"/>
                  </a:lnTo>
                  <a:lnTo>
                    <a:pt x="10" y="1092"/>
                  </a:lnTo>
                  <a:lnTo>
                    <a:pt x="17" y="1072"/>
                  </a:lnTo>
                  <a:lnTo>
                    <a:pt x="24" y="1051"/>
                  </a:lnTo>
                  <a:lnTo>
                    <a:pt x="32" y="1031"/>
                  </a:lnTo>
                  <a:lnTo>
                    <a:pt x="43" y="1008"/>
                  </a:lnTo>
                  <a:lnTo>
                    <a:pt x="54" y="987"/>
                  </a:lnTo>
                  <a:lnTo>
                    <a:pt x="67" y="963"/>
                  </a:lnTo>
                  <a:lnTo>
                    <a:pt x="80" y="941"/>
                  </a:lnTo>
                  <a:lnTo>
                    <a:pt x="95" y="917"/>
                  </a:lnTo>
                  <a:lnTo>
                    <a:pt x="111" y="892"/>
                  </a:lnTo>
                  <a:lnTo>
                    <a:pt x="128" y="867"/>
                  </a:lnTo>
                  <a:lnTo>
                    <a:pt x="147" y="842"/>
                  </a:lnTo>
                  <a:lnTo>
                    <a:pt x="166" y="816"/>
                  </a:lnTo>
                  <a:lnTo>
                    <a:pt x="186" y="791"/>
                  </a:lnTo>
                  <a:close/>
                </a:path>
              </a:pathLst>
            </a:custGeom>
            <a:solidFill>
              <a:srgbClr val="6F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5" name="Freeform 122">
              <a:extLst>
                <a:ext uri="{FF2B5EF4-FFF2-40B4-BE49-F238E27FC236}">
                  <a16:creationId xmlns:a16="http://schemas.microsoft.com/office/drawing/2014/main" id="{E8EC81A0-5428-4F8D-A946-93A2DE3B7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2861"/>
              <a:ext cx="336" cy="333"/>
            </a:xfrm>
            <a:custGeom>
              <a:avLst/>
              <a:gdLst>
                <a:gd name="T0" fmla="*/ 0 w 1344"/>
                <a:gd name="T1" fmla="*/ 0 h 1334"/>
                <a:gd name="T2" fmla="*/ 0 w 1344"/>
                <a:gd name="T3" fmla="*/ 0 h 1334"/>
                <a:gd name="T4" fmla="*/ 0 w 1344"/>
                <a:gd name="T5" fmla="*/ 0 h 1334"/>
                <a:gd name="T6" fmla="*/ 0 w 1344"/>
                <a:gd name="T7" fmla="*/ 0 h 1334"/>
                <a:gd name="T8" fmla="*/ 0 w 1344"/>
                <a:gd name="T9" fmla="*/ 0 h 1334"/>
                <a:gd name="T10" fmla="*/ 0 w 1344"/>
                <a:gd name="T11" fmla="*/ 0 h 1334"/>
                <a:gd name="T12" fmla="*/ 0 w 1344"/>
                <a:gd name="T13" fmla="*/ 0 h 1334"/>
                <a:gd name="T14" fmla="*/ 0 w 1344"/>
                <a:gd name="T15" fmla="*/ 0 h 1334"/>
                <a:gd name="T16" fmla="*/ 0 w 1344"/>
                <a:gd name="T17" fmla="*/ 0 h 1334"/>
                <a:gd name="T18" fmla="*/ 0 w 1344"/>
                <a:gd name="T19" fmla="*/ 0 h 1334"/>
                <a:gd name="T20" fmla="*/ 0 w 1344"/>
                <a:gd name="T21" fmla="*/ 0 h 1334"/>
                <a:gd name="T22" fmla="*/ 0 w 1344"/>
                <a:gd name="T23" fmla="*/ 0 h 1334"/>
                <a:gd name="T24" fmla="*/ 0 w 1344"/>
                <a:gd name="T25" fmla="*/ 0 h 1334"/>
                <a:gd name="T26" fmla="*/ 0 w 1344"/>
                <a:gd name="T27" fmla="*/ 0 h 1334"/>
                <a:gd name="T28" fmla="*/ 0 w 1344"/>
                <a:gd name="T29" fmla="*/ 0 h 1334"/>
                <a:gd name="T30" fmla="*/ 0 w 1344"/>
                <a:gd name="T31" fmla="*/ 0 h 1334"/>
                <a:gd name="T32" fmla="*/ 0 w 1344"/>
                <a:gd name="T33" fmla="*/ 0 h 1334"/>
                <a:gd name="T34" fmla="*/ 0 w 1344"/>
                <a:gd name="T35" fmla="*/ 0 h 1334"/>
                <a:gd name="T36" fmla="*/ 0 w 1344"/>
                <a:gd name="T37" fmla="*/ 0 h 1334"/>
                <a:gd name="T38" fmla="*/ 0 w 1344"/>
                <a:gd name="T39" fmla="*/ 0 h 1334"/>
                <a:gd name="T40" fmla="*/ 0 w 1344"/>
                <a:gd name="T41" fmla="*/ 0 h 1334"/>
                <a:gd name="T42" fmla="*/ 0 w 1344"/>
                <a:gd name="T43" fmla="*/ 0 h 1334"/>
                <a:gd name="T44" fmla="*/ 0 w 1344"/>
                <a:gd name="T45" fmla="*/ 0 h 1334"/>
                <a:gd name="T46" fmla="*/ 0 w 1344"/>
                <a:gd name="T47" fmla="*/ 0 h 1334"/>
                <a:gd name="T48" fmla="*/ 0 w 1344"/>
                <a:gd name="T49" fmla="*/ 0 h 1334"/>
                <a:gd name="T50" fmla="*/ 0 w 1344"/>
                <a:gd name="T51" fmla="*/ 0 h 1334"/>
                <a:gd name="T52" fmla="*/ 0 w 1344"/>
                <a:gd name="T53" fmla="*/ 0 h 13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344"/>
                <a:gd name="T82" fmla="*/ 0 h 1334"/>
                <a:gd name="T83" fmla="*/ 1344 w 1344"/>
                <a:gd name="T84" fmla="*/ 1334 h 13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344" h="1334">
                  <a:moveTo>
                    <a:pt x="33" y="1141"/>
                  </a:moveTo>
                  <a:lnTo>
                    <a:pt x="910" y="265"/>
                  </a:lnTo>
                  <a:lnTo>
                    <a:pt x="918" y="259"/>
                  </a:lnTo>
                  <a:lnTo>
                    <a:pt x="927" y="252"/>
                  </a:lnTo>
                  <a:lnTo>
                    <a:pt x="937" y="246"/>
                  </a:lnTo>
                  <a:lnTo>
                    <a:pt x="946" y="240"/>
                  </a:lnTo>
                  <a:lnTo>
                    <a:pt x="996" y="207"/>
                  </a:lnTo>
                  <a:lnTo>
                    <a:pt x="1047" y="173"/>
                  </a:lnTo>
                  <a:lnTo>
                    <a:pt x="1097" y="141"/>
                  </a:lnTo>
                  <a:lnTo>
                    <a:pt x="1147" y="112"/>
                  </a:lnTo>
                  <a:lnTo>
                    <a:pt x="1197" y="82"/>
                  </a:lnTo>
                  <a:lnTo>
                    <a:pt x="1247" y="54"/>
                  </a:lnTo>
                  <a:lnTo>
                    <a:pt x="1295" y="26"/>
                  </a:lnTo>
                  <a:lnTo>
                    <a:pt x="1344" y="0"/>
                  </a:lnTo>
                  <a:lnTo>
                    <a:pt x="11" y="1334"/>
                  </a:lnTo>
                  <a:lnTo>
                    <a:pt x="7" y="1325"/>
                  </a:lnTo>
                  <a:lnTo>
                    <a:pt x="5" y="1314"/>
                  </a:lnTo>
                  <a:lnTo>
                    <a:pt x="2" y="1304"/>
                  </a:lnTo>
                  <a:lnTo>
                    <a:pt x="1" y="1294"/>
                  </a:lnTo>
                  <a:lnTo>
                    <a:pt x="0" y="1283"/>
                  </a:lnTo>
                  <a:lnTo>
                    <a:pt x="0" y="1271"/>
                  </a:lnTo>
                  <a:lnTo>
                    <a:pt x="1" y="1259"/>
                  </a:lnTo>
                  <a:lnTo>
                    <a:pt x="2" y="1247"/>
                  </a:lnTo>
                  <a:lnTo>
                    <a:pt x="6" y="1222"/>
                  </a:lnTo>
                  <a:lnTo>
                    <a:pt x="13" y="1196"/>
                  </a:lnTo>
                  <a:lnTo>
                    <a:pt x="23" y="1169"/>
                  </a:lnTo>
                  <a:lnTo>
                    <a:pt x="33" y="1141"/>
                  </a:lnTo>
                  <a:close/>
                </a:path>
              </a:pathLst>
            </a:custGeom>
            <a:solidFill>
              <a:srgbClr val="737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6" name="Freeform 123">
              <a:extLst>
                <a:ext uri="{FF2B5EF4-FFF2-40B4-BE49-F238E27FC236}">
                  <a16:creationId xmlns:a16="http://schemas.microsoft.com/office/drawing/2014/main" id="{D44AEC0E-2B6A-4EB4-8BFA-A5A93A47D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2839"/>
              <a:ext cx="379" cy="361"/>
            </a:xfrm>
            <a:custGeom>
              <a:avLst/>
              <a:gdLst>
                <a:gd name="T0" fmla="*/ 0 w 1513"/>
                <a:gd name="T1" fmla="*/ 0 h 1443"/>
                <a:gd name="T2" fmla="*/ 0 w 1513"/>
                <a:gd name="T3" fmla="*/ 0 h 1443"/>
                <a:gd name="T4" fmla="*/ 0 w 1513"/>
                <a:gd name="T5" fmla="*/ 0 h 1443"/>
                <a:gd name="T6" fmla="*/ 0 w 1513"/>
                <a:gd name="T7" fmla="*/ 0 h 1443"/>
                <a:gd name="T8" fmla="*/ 0 w 1513"/>
                <a:gd name="T9" fmla="*/ 0 h 1443"/>
                <a:gd name="T10" fmla="*/ 0 w 1513"/>
                <a:gd name="T11" fmla="*/ 0 h 1443"/>
                <a:gd name="T12" fmla="*/ 0 w 1513"/>
                <a:gd name="T13" fmla="*/ 0 h 1443"/>
                <a:gd name="T14" fmla="*/ 0 w 1513"/>
                <a:gd name="T15" fmla="*/ 0 h 1443"/>
                <a:gd name="T16" fmla="*/ 0 w 1513"/>
                <a:gd name="T17" fmla="*/ 0 h 1443"/>
                <a:gd name="T18" fmla="*/ 0 w 1513"/>
                <a:gd name="T19" fmla="*/ 0 h 1443"/>
                <a:gd name="T20" fmla="*/ 0 w 1513"/>
                <a:gd name="T21" fmla="*/ 0 h 1443"/>
                <a:gd name="T22" fmla="*/ 0 w 1513"/>
                <a:gd name="T23" fmla="*/ 0 h 1443"/>
                <a:gd name="T24" fmla="*/ 0 w 1513"/>
                <a:gd name="T25" fmla="*/ 0 h 1443"/>
                <a:gd name="T26" fmla="*/ 0 w 1513"/>
                <a:gd name="T27" fmla="*/ 0 h 1443"/>
                <a:gd name="T28" fmla="*/ 0 w 1513"/>
                <a:gd name="T29" fmla="*/ 0 h 1443"/>
                <a:gd name="T30" fmla="*/ 0 w 1513"/>
                <a:gd name="T31" fmla="*/ 0 h 1443"/>
                <a:gd name="T32" fmla="*/ 0 w 1513"/>
                <a:gd name="T33" fmla="*/ 0 h 1443"/>
                <a:gd name="T34" fmla="*/ 0 w 1513"/>
                <a:gd name="T35" fmla="*/ 0 h 1443"/>
                <a:gd name="T36" fmla="*/ 0 w 1513"/>
                <a:gd name="T37" fmla="*/ 0 h 1443"/>
                <a:gd name="T38" fmla="*/ 0 w 1513"/>
                <a:gd name="T39" fmla="*/ 0 h 1443"/>
                <a:gd name="T40" fmla="*/ 0 w 1513"/>
                <a:gd name="T41" fmla="*/ 0 h 144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13"/>
                <a:gd name="T64" fmla="*/ 0 h 1443"/>
                <a:gd name="T65" fmla="*/ 1513 w 1513"/>
                <a:gd name="T66" fmla="*/ 1443 h 144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13" h="1443">
                  <a:moveTo>
                    <a:pt x="1" y="1343"/>
                  </a:moveTo>
                  <a:lnTo>
                    <a:pt x="1148" y="196"/>
                  </a:lnTo>
                  <a:lnTo>
                    <a:pt x="1194" y="168"/>
                  </a:lnTo>
                  <a:lnTo>
                    <a:pt x="1242" y="141"/>
                  </a:lnTo>
                  <a:lnTo>
                    <a:pt x="1288" y="115"/>
                  </a:lnTo>
                  <a:lnTo>
                    <a:pt x="1334" y="90"/>
                  </a:lnTo>
                  <a:lnTo>
                    <a:pt x="1379" y="66"/>
                  </a:lnTo>
                  <a:lnTo>
                    <a:pt x="1424" y="44"/>
                  </a:lnTo>
                  <a:lnTo>
                    <a:pt x="1469" y="21"/>
                  </a:lnTo>
                  <a:lnTo>
                    <a:pt x="1513" y="0"/>
                  </a:lnTo>
                  <a:lnTo>
                    <a:pt x="173" y="1342"/>
                  </a:lnTo>
                  <a:lnTo>
                    <a:pt x="23" y="1443"/>
                  </a:lnTo>
                  <a:lnTo>
                    <a:pt x="17" y="1432"/>
                  </a:lnTo>
                  <a:lnTo>
                    <a:pt x="12" y="1421"/>
                  </a:lnTo>
                  <a:lnTo>
                    <a:pt x="7" y="1410"/>
                  </a:lnTo>
                  <a:lnTo>
                    <a:pt x="4" y="1398"/>
                  </a:lnTo>
                  <a:lnTo>
                    <a:pt x="1" y="1385"/>
                  </a:lnTo>
                  <a:lnTo>
                    <a:pt x="0" y="1372"/>
                  </a:lnTo>
                  <a:lnTo>
                    <a:pt x="0" y="1357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rgbClr val="777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7" name="Freeform 124">
              <a:extLst>
                <a:ext uri="{FF2B5EF4-FFF2-40B4-BE49-F238E27FC236}">
                  <a16:creationId xmlns:a16="http://schemas.microsoft.com/office/drawing/2014/main" id="{6C431E0D-EFDA-4DFE-BA76-CD961AD89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" y="2823"/>
              <a:ext cx="413" cy="377"/>
            </a:xfrm>
            <a:custGeom>
              <a:avLst/>
              <a:gdLst>
                <a:gd name="T0" fmla="*/ 0 w 1653"/>
                <a:gd name="T1" fmla="*/ 0 h 1509"/>
                <a:gd name="T2" fmla="*/ 0 w 1653"/>
                <a:gd name="T3" fmla="*/ 0 h 1509"/>
                <a:gd name="T4" fmla="*/ 0 w 1653"/>
                <a:gd name="T5" fmla="*/ 0 h 1509"/>
                <a:gd name="T6" fmla="*/ 0 w 1653"/>
                <a:gd name="T7" fmla="*/ 0 h 1509"/>
                <a:gd name="T8" fmla="*/ 0 w 1653"/>
                <a:gd name="T9" fmla="*/ 0 h 1509"/>
                <a:gd name="T10" fmla="*/ 0 w 1653"/>
                <a:gd name="T11" fmla="*/ 0 h 1509"/>
                <a:gd name="T12" fmla="*/ 0 w 1653"/>
                <a:gd name="T13" fmla="*/ 0 h 1509"/>
                <a:gd name="T14" fmla="*/ 0 w 1653"/>
                <a:gd name="T15" fmla="*/ 0 h 1509"/>
                <a:gd name="T16" fmla="*/ 0 w 1653"/>
                <a:gd name="T17" fmla="*/ 0 h 1509"/>
                <a:gd name="T18" fmla="*/ 0 w 1653"/>
                <a:gd name="T19" fmla="*/ 0 h 1509"/>
                <a:gd name="T20" fmla="*/ 0 w 1653"/>
                <a:gd name="T21" fmla="*/ 0 h 1509"/>
                <a:gd name="T22" fmla="*/ 0 w 1653"/>
                <a:gd name="T23" fmla="*/ 0 h 1509"/>
                <a:gd name="T24" fmla="*/ 0 w 1653"/>
                <a:gd name="T25" fmla="*/ 0 h 1509"/>
                <a:gd name="T26" fmla="*/ 0 w 1653"/>
                <a:gd name="T27" fmla="*/ 0 h 1509"/>
                <a:gd name="T28" fmla="*/ 0 w 1653"/>
                <a:gd name="T29" fmla="*/ 0 h 150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53"/>
                <a:gd name="T46" fmla="*/ 0 h 1509"/>
                <a:gd name="T47" fmla="*/ 1653 w 1653"/>
                <a:gd name="T48" fmla="*/ 1509 h 150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53" h="1509">
                  <a:moveTo>
                    <a:pt x="0" y="1485"/>
                  </a:moveTo>
                  <a:lnTo>
                    <a:pt x="1333" y="151"/>
                  </a:lnTo>
                  <a:lnTo>
                    <a:pt x="1374" y="129"/>
                  </a:lnTo>
                  <a:lnTo>
                    <a:pt x="1416" y="108"/>
                  </a:lnTo>
                  <a:lnTo>
                    <a:pt x="1456" y="88"/>
                  </a:lnTo>
                  <a:lnTo>
                    <a:pt x="1496" y="69"/>
                  </a:lnTo>
                  <a:lnTo>
                    <a:pt x="1537" y="50"/>
                  </a:lnTo>
                  <a:lnTo>
                    <a:pt x="1576" y="33"/>
                  </a:lnTo>
                  <a:lnTo>
                    <a:pt x="1615" y="16"/>
                  </a:lnTo>
                  <a:lnTo>
                    <a:pt x="1653" y="0"/>
                  </a:lnTo>
                  <a:lnTo>
                    <a:pt x="422" y="1232"/>
                  </a:lnTo>
                  <a:lnTo>
                    <a:pt x="12" y="1509"/>
                  </a:lnTo>
                  <a:lnTo>
                    <a:pt x="6" y="1497"/>
                  </a:lnTo>
                  <a:lnTo>
                    <a:pt x="0" y="1485"/>
                  </a:lnTo>
                  <a:close/>
                </a:path>
              </a:pathLst>
            </a:custGeom>
            <a:solidFill>
              <a:srgbClr val="7A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8" name="Freeform 125">
              <a:extLst>
                <a:ext uri="{FF2B5EF4-FFF2-40B4-BE49-F238E27FC236}">
                  <a16:creationId xmlns:a16="http://schemas.microsoft.com/office/drawing/2014/main" id="{349A5A8A-E1D6-429A-900A-EF206D67D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9" y="2811"/>
              <a:ext cx="406" cy="364"/>
            </a:xfrm>
            <a:custGeom>
              <a:avLst/>
              <a:gdLst>
                <a:gd name="T0" fmla="*/ 0 w 1625"/>
                <a:gd name="T1" fmla="*/ 0 h 1457"/>
                <a:gd name="T2" fmla="*/ 0 w 1625"/>
                <a:gd name="T3" fmla="*/ 0 h 1457"/>
                <a:gd name="T4" fmla="*/ 0 w 1625"/>
                <a:gd name="T5" fmla="*/ 0 h 1457"/>
                <a:gd name="T6" fmla="*/ 0 w 1625"/>
                <a:gd name="T7" fmla="*/ 0 h 1457"/>
                <a:gd name="T8" fmla="*/ 0 w 1625"/>
                <a:gd name="T9" fmla="*/ 0 h 1457"/>
                <a:gd name="T10" fmla="*/ 0 w 1625"/>
                <a:gd name="T11" fmla="*/ 0 h 1457"/>
                <a:gd name="T12" fmla="*/ 0 w 1625"/>
                <a:gd name="T13" fmla="*/ 0 h 1457"/>
                <a:gd name="T14" fmla="*/ 0 w 1625"/>
                <a:gd name="T15" fmla="*/ 0 h 1457"/>
                <a:gd name="T16" fmla="*/ 0 w 1625"/>
                <a:gd name="T17" fmla="*/ 0 h 1457"/>
                <a:gd name="T18" fmla="*/ 0 w 1625"/>
                <a:gd name="T19" fmla="*/ 0 h 1457"/>
                <a:gd name="T20" fmla="*/ 0 w 1625"/>
                <a:gd name="T21" fmla="*/ 0 h 1457"/>
                <a:gd name="T22" fmla="*/ 0 w 1625"/>
                <a:gd name="T23" fmla="*/ 0 h 145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25"/>
                <a:gd name="T37" fmla="*/ 0 h 1457"/>
                <a:gd name="T38" fmla="*/ 1625 w 1625"/>
                <a:gd name="T39" fmla="*/ 1457 h 145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25" h="1457">
                  <a:moveTo>
                    <a:pt x="0" y="1457"/>
                  </a:moveTo>
                  <a:lnTo>
                    <a:pt x="1340" y="115"/>
                  </a:lnTo>
                  <a:lnTo>
                    <a:pt x="1378" y="98"/>
                  </a:lnTo>
                  <a:lnTo>
                    <a:pt x="1415" y="82"/>
                  </a:lnTo>
                  <a:lnTo>
                    <a:pt x="1452" y="66"/>
                  </a:lnTo>
                  <a:lnTo>
                    <a:pt x="1487" y="51"/>
                  </a:lnTo>
                  <a:lnTo>
                    <a:pt x="1523" y="38"/>
                  </a:lnTo>
                  <a:lnTo>
                    <a:pt x="1557" y="25"/>
                  </a:lnTo>
                  <a:lnTo>
                    <a:pt x="1592" y="12"/>
                  </a:lnTo>
                  <a:lnTo>
                    <a:pt x="1625" y="0"/>
                  </a:lnTo>
                  <a:lnTo>
                    <a:pt x="521" y="1106"/>
                  </a:lnTo>
                  <a:lnTo>
                    <a:pt x="0" y="1457"/>
                  </a:lnTo>
                  <a:close/>
                </a:path>
              </a:pathLst>
            </a:custGeom>
            <a:solidFill>
              <a:srgbClr val="7D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99" name="Freeform 126">
              <a:extLst>
                <a:ext uri="{FF2B5EF4-FFF2-40B4-BE49-F238E27FC236}">
                  <a16:creationId xmlns:a16="http://schemas.microsoft.com/office/drawing/2014/main" id="{5401D842-D00B-4711-AFCB-360255D65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2802"/>
              <a:ext cx="372" cy="329"/>
            </a:xfrm>
            <a:custGeom>
              <a:avLst/>
              <a:gdLst>
                <a:gd name="T0" fmla="*/ 0 w 1486"/>
                <a:gd name="T1" fmla="*/ 0 h 1317"/>
                <a:gd name="T2" fmla="*/ 0 w 1486"/>
                <a:gd name="T3" fmla="*/ 0 h 1317"/>
                <a:gd name="T4" fmla="*/ 0 w 1486"/>
                <a:gd name="T5" fmla="*/ 0 h 1317"/>
                <a:gd name="T6" fmla="*/ 0 w 1486"/>
                <a:gd name="T7" fmla="*/ 0 h 1317"/>
                <a:gd name="T8" fmla="*/ 0 w 1486"/>
                <a:gd name="T9" fmla="*/ 0 h 1317"/>
                <a:gd name="T10" fmla="*/ 0 w 1486"/>
                <a:gd name="T11" fmla="*/ 0 h 1317"/>
                <a:gd name="T12" fmla="*/ 0 w 1486"/>
                <a:gd name="T13" fmla="*/ 0 h 1317"/>
                <a:gd name="T14" fmla="*/ 0 w 1486"/>
                <a:gd name="T15" fmla="*/ 0 h 1317"/>
                <a:gd name="T16" fmla="*/ 0 w 1486"/>
                <a:gd name="T17" fmla="*/ 0 h 1317"/>
                <a:gd name="T18" fmla="*/ 0 w 1486"/>
                <a:gd name="T19" fmla="*/ 0 h 1317"/>
                <a:gd name="T20" fmla="*/ 0 w 1486"/>
                <a:gd name="T21" fmla="*/ 0 h 1317"/>
                <a:gd name="T22" fmla="*/ 0 w 1486"/>
                <a:gd name="T23" fmla="*/ 0 h 13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86"/>
                <a:gd name="T37" fmla="*/ 0 h 1317"/>
                <a:gd name="T38" fmla="*/ 1486 w 1486"/>
                <a:gd name="T39" fmla="*/ 1317 h 13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86" h="1317">
                  <a:moveTo>
                    <a:pt x="0" y="1317"/>
                  </a:moveTo>
                  <a:lnTo>
                    <a:pt x="1231" y="85"/>
                  </a:lnTo>
                  <a:lnTo>
                    <a:pt x="1264" y="72"/>
                  </a:lnTo>
                  <a:lnTo>
                    <a:pt x="1299" y="59"/>
                  </a:lnTo>
                  <a:lnTo>
                    <a:pt x="1331" y="48"/>
                  </a:lnTo>
                  <a:lnTo>
                    <a:pt x="1364" y="37"/>
                  </a:lnTo>
                  <a:lnTo>
                    <a:pt x="1395" y="26"/>
                  </a:lnTo>
                  <a:lnTo>
                    <a:pt x="1426" y="17"/>
                  </a:lnTo>
                  <a:lnTo>
                    <a:pt x="1456" y="8"/>
                  </a:lnTo>
                  <a:lnTo>
                    <a:pt x="1486" y="0"/>
                  </a:lnTo>
                  <a:lnTo>
                    <a:pt x="521" y="966"/>
                  </a:lnTo>
                  <a:lnTo>
                    <a:pt x="0" y="1317"/>
                  </a:lnTo>
                  <a:close/>
                </a:path>
              </a:pathLst>
            </a:custGeom>
            <a:solidFill>
              <a:srgbClr val="818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0" name="Freeform 127">
              <a:extLst>
                <a:ext uri="{FF2B5EF4-FFF2-40B4-BE49-F238E27FC236}">
                  <a16:creationId xmlns:a16="http://schemas.microsoft.com/office/drawing/2014/main" id="{E266044E-4118-4092-BE9E-A6E059625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9" y="2796"/>
              <a:ext cx="333" cy="291"/>
            </a:xfrm>
            <a:custGeom>
              <a:avLst/>
              <a:gdLst>
                <a:gd name="T0" fmla="*/ 0 w 1332"/>
                <a:gd name="T1" fmla="*/ 0 h 1163"/>
                <a:gd name="T2" fmla="*/ 0 w 1332"/>
                <a:gd name="T3" fmla="*/ 0 h 1163"/>
                <a:gd name="T4" fmla="*/ 0 w 1332"/>
                <a:gd name="T5" fmla="*/ 0 h 1163"/>
                <a:gd name="T6" fmla="*/ 0 w 1332"/>
                <a:gd name="T7" fmla="*/ 0 h 1163"/>
                <a:gd name="T8" fmla="*/ 0 w 1332"/>
                <a:gd name="T9" fmla="*/ 0 h 1163"/>
                <a:gd name="T10" fmla="*/ 0 w 1332"/>
                <a:gd name="T11" fmla="*/ 0 h 1163"/>
                <a:gd name="T12" fmla="*/ 0 w 1332"/>
                <a:gd name="T13" fmla="*/ 0 h 1163"/>
                <a:gd name="T14" fmla="*/ 0 w 1332"/>
                <a:gd name="T15" fmla="*/ 0 h 1163"/>
                <a:gd name="T16" fmla="*/ 0 w 1332"/>
                <a:gd name="T17" fmla="*/ 0 h 1163"/>
                <a:gd name="T18" fmla="*/ 0 w 1332"/>
                <a:gd name="T19" fmla="*/ 0 h 1163"/>
                <a:gd name="T20" fmla="*/ 0 w 1332"/>
                <a:gd name="T21" fmla="*/ 0 h 1163"/>
                <a:gd name="T22" fmla="*/ 0 w 1332"/>
                <a:gd name="T23" fmla="*/ 0 h 1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32"/>
                <a:gd name="T37" fmla="*/ 0 h 1163"/>
                <a:gd name="T38" fmla="*/ 1332 w 1332"/>
                <a:gd name="T39" fmla="*/ 1163 h 1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32" h="1163">
                  <a:moveTo>
                    <a:pt x="0" y="1163"/>
                  </a:moveTo>
                  <a:lnTo>
                    <a:pt x="1104" y="57"/>
                  </a:lnTo>
                  <a:lnTo>
                    <a:pt x="1135" y="47"/>
                  </a:lnTo>
                  <a:lnTo>
                    <a:pt x="1166" y="38"/>
                  </a:lnTo>
                  <a:lnTo>
                    <a:pt x="1195" y="29"/>
                  </a:lnTo>
                  <a:lnTo>
                    <a:pt x="1224" y="22"/>
                  </a:lnTo>
                  <a:lnTo>
                    <a:pt x="1252" y="15"/>
                  </a:lnTo>
                  <a:lnTo>
                    <a:pt x="1280" y="9"/>
                  </a:lnTo>
                  <a:lnTo>
                    <a:pt x="1306" y="3"/>
                  </a:lnTo>
                  <a:lnTo>
                    <a:pt x="1332" y="0"/>
                  </a:lnTo>
                  <a:lnTo>
                    <a:pt x="519" y="813"/>
                  </a:lnTo>
                  <a:lnTo>
                    <a:pt x="0" y="1163"/>
                  </a:lnTo>
                  <a:close/>
                </a:path>
              </a:pathLst>
            </a:custGeom>
            <a:solidFill>
              <a:srgbClr val="8584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1" name="Freeform 128">
              <a:extLst>
                <a:ext uri="{FF2B5EF4-FFF2-40B4-BE49-F238E27FC236}">
                  <a16:creationId xmlns:a16="http://schemas.microsoft.com/office/drawing/2014/main" id="{B39C7EC6-16F0-41E3-AAD9-4F4FE7647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2794"/>
              <a:ext cx="291" cy="249"/>
            </a:xfrm>
            <a:custGeom>
              <a:avLst/>
              <a:gdLst>
                <a:gd name="T0" fmla="*/ 0 w 1167"/>
                <a:gd name="T1" fmla="*/ 0 h 997"/>
                <a:gd name="T2" fmla="*/ 0 w 1167"/>
                <a:gd name="T3" fmla="*/ 0 h 997"/>
                <a:gd name="T4" fmla="*/ 0 w 1167"/>
                <a:gd name="T5" fmla="*/ 0 h 997"/>
                <a:gd name="T6" fmla="*/ 0 w 1167"/>
                <a:gd name="T7" fmla="*/ 0 h 997"/>
                <a:gd name="T8" fmla="*/ 0 w 1167"/>
                <a:gd name="T9" fmla="*/ 0 h 997"/>
                <a:gd name="T10" fmla="*/ 0 w 1167"/>
                <a:gd name="T11" fmla="*/ 0 h 997"/>
                <a:gd name="T12" fmla="*/ 0 w 1167"/>
                <a:gd name="T13" fmla="*/ 0 h 997"/>
                <a:gd name="T14" fmla="*/ 0 w 1167"/>
                <a:gd name="T15" fmla="*/ 0 h 997"/>
                <a:gd name="T16" fmla="*/ 0 w 1167"/>
                <a:gd name="T17" fmla="*/ 0 h 997"/>
                <a:gd name="T18" fmla="*/ 0 w 1167"/>
                <a:gd name="T19" fmla="*/ 0 h 997"/>
                <a:gd name="T20" fmla="*/ 0 w 1167"/>
                <a:gd name="T21" fmla="*/ 0 h 997"/>
                <a:gd name="T22" fmla="*/ 0 w 1167"/>
                <a:gd name="T23" fmla="*/ 0 h 99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67"/>
                <a:gd name="T37" fmla="*/ 0 h 997"/>
                <a:gd name="T38" fmla="*/ 1167 w 1167"/>
                <a:gd name="T39" fmla="*/ 997 h 99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67" h="997">
                  <a:moveTo>
                    <a:pt x="0" y="997"/>
                  </a:moveTo>
                  <a:lnTo>
                    <a:pt x="965" y="31"/>
                  </a:lnTo>
                  <a:lnTo>
                    <a:pt x="992" y="25"/>
                  </a:lnTo>
                  <a:lnTo>
                    <a:pt x="1020" y="19"/>
                  </a:lnTo>
                  <a:lnTo>
                    <a:pt x="1047" y="13"/>
                  </a:lnTo>
                  <a:lnTo>
                    <a:pt x="1072" y="10"/>
                  </a:lnTo>
                  <a:lnTo>
                    <a:pt x="1097" y="6"/>
                  </a:lnTo>
                  <a:lnTo>
                    <a:pt x="1120" y="3"/>
                  </a:lnTo>
                  <a:lnTo>
                    <a:pt x="1144" y="1"/>
                  </a:lnTo>
                  <a:lnTo>
                    <a:pt x="1167" y="0"/>
                  </a:lnTo>
                  <a:lnTo>
                    <a:pt x="519" y="647"/>
                  </a:lnTo>
                  <a:lnTo>
                    <a:pt x="0" y="997"/>
                  </a:lnTo>
                  <a:close/>
                </a:path>
              </a:pathLst>
            </a:custGeom>
            <a:solidFill>
              <a:srgbClr val="88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2" name="Freeform 129">
              <a:extLst>
                <a:ext uri="{FF2B5EF4-FFF2-40B4-BE49-F238E27FC236}">
                  <a16:creationId xmlns:a16="http://schemas.microsoft.com/office/drawing/2014/main" id="{11FF6269-B944-48C7-B850-1C1B194AA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" y="2794"/>
              <a:ext cx="247" cy="206"/>
            </a:xfrm>
            <a:custGeom>
              <a:avLst/>
              <a:gdLst>
                <a:gd name="T0" fmla="*/ 0 w 988"/>
                <a:gd name="T1" fmla="*/ 0 h 824"/>
                <a:gd name="T2" fmla="*/ 0 w 988"/>
                <a:gd name="T3" fmla="*/ 0 h 824"/>
                <a:gd name="T4" fmla="*/ 0 w 988"/>
                <a:gd name="T5" fmla="*/ 0 h 824"/>
                <a:gd name="T6" fmla="*/ 0 w 988"/>
                <a:gd name="T7" fmla="*/ 0 h 824"/>
                <a:gd name="T8" fmla="*/ 0 w 988"/>
                <a:gd name="T9" fmla="*/ 0 h 824"/>
                <a:gd name="T10" fmla="*/ 0 w 988"/>
                <a:gd name="T11" fmla="*/ 0 h 824"/>
                <a:gd name="T12" fmla="*/ 0 w 988"/>
                <a:gd name="T13" fmla="*/ 0 h 824"/>
                <a:gd name="T14" fmla="*/ 0 w 988"/>
                <a:gd name="T15" fmla="*/ 0 h 824"/>
                <a:gd name="T16" fmla="*/ 0 w 988"/>
                <a:gd name="T17" fmla="*/ 0 h 824"/>
                <a:gd name="T18" fmla="*/ 0 w 988"/>
                <a:gd name="T19" fmla="*/ 0 h 824"/>
                <a:gd name="T20" fmla="*/ 0 w 988"/>
                <a:gd name="T21" fmla="*/ 0 h 824"/>
                <a:gd name="T22" fmla="*/ 0 w 988"/>
                <a:gd name="T23" fmla="*/ 0 h 8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88"/>
                <a:gd name="T37" fmla="*/ 0 h 824"/>
                <a:gd name="T38" fmla="*/ 988 w 988"/>
                <a:gd name="T39" fmla="*/ 824 h 8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88" h="824">
                  <a:moveTo>
                    <a:pt x="0" y="824"/>
                  </a:moveTo>
                  <a:lnTo>
                    <a:pt x="813" y="11"/>
                  </a:lnTo>
                  <a:lnTo>
                    <a:pt x="838" y="7"/>
                  </a:lnTo>
                  <a:lnTo>
                    <a:pt x="863" y="4"/>
                  </a:lnTo>
                  <a:lnTo>
                    <a:pt x="885" y="2"/>
                  </a:lnTo>
                  <a:lnTo>
                    <a:pt x="908" y="1"/>
                  </a:lnTo>
                  <a:lnTo>
                    <a:pt x="929" y="0"/>
                  </a:lnTo>
                  <a:lnTo>
                    <a:pt x="950" y="1"/>
                  </a:lnTo>
                  <a:lnTo>
                    <a:pt x="969" y="2"/>
                  </a:lnTo>
                  <a:lnTo>
                    <a:pt x="988" y="5"/>
                  </a:lnTo>
                  <a:lnTo>
                    <a:pt x="521" y="472"/>
                  </a:lnTo>
                  <a:lnTo>
                    <a:pt x="0" y="824"/>
                  </a:lnTo>
                  <a:close/>
                </a:path>
              </a:pathLst>
            </a:custGeom>
            <a:solidFill>
              <a:srgbClr val="8C8B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3" name="Freeform 130">
              <a:extLst>
                <a:ext uri="{FF2B5EF4-FFF2-40B4-BE49-F238E27FC236}">
                  <a16:creationId xmlns:a16="http://schemas.microsoft.com/office/drawing/2014/main" id="{33C11CFE-B96F-4378-AB80-ED678EA09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" y="2794"/>
              <a:ext cx="198" cy="162"/>
            </a:xfrm>
            <a:custGeom>
              <a:avLst/>
              <a:gdLst>
                <a:gd name="T0" fmla="*/ 0 w 795"/>
                <a:gd name="T1" fmla="*/ 0 h 648"/>
                <a:gd name="T2" fmla="*/ 0 w 795"/>
                <a:gd name="T3" fmla="*/ 0 h 648"/>
                <a:gd name="T4" fmla="*/ 0 w 795"/>
                <a:gd name="T5" fmla="*/ 0 h 648"/>
                <a:gd name="T6" fmla="*/ 0 w 795"/>
                <a:gd name="T7" fmla="*/ 0 h 648"/>
                <a:gd name="T8" fmla="*/ 0 w 795"/>
                <a:gd name="T9" fmla="*/ 0 h 648"/>
                <a:gd name="T10" fmla="*/ 0 w 795"/>
                <a:gd name="T11" fmla="*/ 0 h 648"/>
                <a:gd name="T12" fmla="*/ 0 w 795"/>
                <a:gd name="T13" fmla="*/ 0 h 648"/>
                <a:gd name="T14" fmla="*/ 0 w 795"/>
                <a:gd name="T15" fmla="*/ 0 h 648"/>
                <a:gd name="T16" fmla="*/ 0 w 795"/>
                <a:gd name="T17" fmla="*/ 0 h 648"/>
                <a:gd name="T18" fmla="*/ 0 w 795"/>
                <a:gd name="T19" fmla="*/ 0 h 648"/>
                <a:gd name="T20" fmla="*/ 0 w 795"/>
                <a:gd name="T21" fmla="*/ 0 h 648"/>
                <a:gd name="T22" fmla="*/ 0 w 795"/>
                <a:gd name="T23" fmla="*/ 0 h 6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95"/>
                <a:gd name="T37" fmla="*/ 0 h 648"/>
                <a:gd name="T38" fmla="*/ 795 w 795"/>
                <a:gd name="T39" fmla="*/ 648 h 6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95" h="648">
                  <a:moveTo>
                    <a:pt x="0" y="648"/>
                  </a:moveTo>
                  <a:lnTo>
                    <a:pt x="648" y="1"/>
                  </a:lnTo>
                  <a:lnTo>
                    <a:pt x="669" y="0"/>
                  </a:lnTo>
                  <a:lnTo>
                    <a:pt x="690" y="1"/>
                  </a:lnTo>
                  <a:lnTo>
                    <a:pt x="710" y="2"/>
                  </a:lnTo>
                  <a:lnTo>
                    <a:pt x="729" y="5"/>
                  </a:lnTo>
                  <a:lnTo>
                    <a:pt x="747" y="8"/>
                  </a:lnTo>
                  <a:lnTo>
                    <a:pt x="764" y="12"/>
                  </a:lnTo>
                  <a:lnTo>
                    <a:pt x="780" y="18"/>
                  </a:lnTo>
                  <a:lnTo>
                    <a:pt x="795" y="24"/>
                  </a:lnTo>
                  <a:lnTo>
                    <a:pt x="521" y="298"/>
                  </a:lnTo>
                  <a:lnTo>
                    <a:pt x="0" y="648"/>
                  </a:lnTo>
                  <a:close/>
                </a:path>
              </a:pathLst>
            </a:custGeom>
            <a:solidFill>
              <a:srgbClr val="90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4" name="Freeform 131">
              <a:extLst>
                <a:ext uri="{FF2B5EF4-FFF2-40B4-BE49-F238E27FC236}">
                  <a16:creationId xmlns:a16="http://schemas.microsoft.com/office/drawing/2014/main" id="{5A925F9F-766D-4BCB-998A-0C935628A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2795"/>
              <a:ext cx="146" cy="117"/>
            </a:xfrm>
            <a:custGeom>
              <a:avLst/>
              <a:gdLst>
                <a:gd name="T0" fmla="*/ 0 w 583"/>
                <a:gd name="T1" fmla="*/ 0 h 467"/>
                <a:gd name="T2" fmla="*/ 0 w 583"/>
                <a:gd name="T3" fmla="*/ 0 h 467"/>
                <a:gd name="T4" fmla="*/ 0 w 583"/>
                <a:gd name="T5" fmla="*/ 0 h 467"/>
                <a:gd name="T6" fmla="*/ 0 w 583"/>
                <a:gd name="T7" fmla="*/ 0 h 467"/>
                <a:gd name="T8" fmla="*/ 0 w 583"/>
                <a:gd name="T9" fmla="*/ 0 h 467"/>
                <a:gd name="T10" fmla="*/ 0 w 583"/>
                <a:gd name="T11" fmla="*/ 0 h 467"/>
                <a:gd name="T12" fmla="*/ 0 w 583"/>
                <a:gd name="T13" fmla="*/ 0 h 467"/>
                <a:gd name="T14" fmla="*/ 0 w 583"/>
                <a:gd name="T15" fmla="*/ 0 h 467"/>
                <a:gd name="T16" fmla="*/ 0 w 583"/>
                <a:gd name="T17" fmla="*/ 0 h 467"/>
                <a:gd name="T18" fmla="*/ 0 w 583"/>
                <a:gd name="T19" fmla="*/ 0 h 467"/>
                <a:gd name="T20" fmla="*/ 0 w 583"/>
                <a:gd name="T21" fmla="*/ 0 h 467"/>
                <a:gd name="T22" fmla="*/ 0 w 583"/>
                <a:gd name="T23" fmla="*/ 0 h 46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83"/>
                <a:gd name="T37" fmla="*/ 0 h 467"/>
                <a:gd name="T38" fmla="*/ 583 w 583"/>
                <a:gd name="T39" fmla="*/ 467 h 46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83" h="467">
                  <a:moveTo>
                    <a:pt x="0" y="467"/>
                  </a:moveTo>
                  <a:lnTo>
                    <a:pt x="467" y="0"/>
                  </a:lnTo>
                  <a:lnTo>
                    <a:pt x="486" y="3"/>
                  </a:lnTo>
                  <a:lnTo>
                    <a:pt x="503" y="7"/>
                  </a:lnTo>
                  <a:lnTo>
                    <a:pt x="519" y="13"/>
                  </a:lnTo>
                  <a:lnTo>
                    <a:pt x="535" y="19"/>
                  </a:lnTo>
                  <a:lnTo>
                    <a:pt x="549" y="26"/>
                  </a:lnTo>
                  <a:lnTo>
                    <a:pt x="562" y="34"/>
                  </a:lnTo>
                  <a:lnTo>
                    <a:pt x="573" y="44"/>
                  </a:lnTo>
                  <a:lnTo>
                    <a:pt x="583" y="53"/>
                  </a:lnTo>
                  <a:lnTo>
                    <a:pt x="519" y="117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949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5" name="Freeform 132">
              <a:extLst>
                <a:ext uri="{FF2B5EF4-FFF2-40B4-BE49-F238E27FC236}">
                  <a16:creationId xmlns:a16="http://schemas.microsoft.com/office/drawing/2014/main" id="{60244393-70CE-48DC-85FD-DC68C02BE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" y="2800"/>
              <a:ext cx="83" cy="68"/>
            </a:xfrm>
            <a:custGeom>
              <a:avLst/>
              <a:gdLst>
                <a:gd name="T0" fmla="*/ 0 w 334"/>
                <a:gd name="T1" fmla="*/ 0 h 274"/>
                <a:gd name="T2" fmla="*/ 0 w 334"/>
                <a:gd name="T3" fmla="*/ 0 h 274"/>
                <a:gd name="T4" fmla="*/ 0 w 334"/>
                <a:gd name="T5" fmla="*/ 0 h 274"/>
                <a:gd name="T6" fmla="*/ 0 w 334"/>
                <a:gd name="T7" fmla="*/ 0 h 274"/>
                <a:gd name="T8" fmla="*/ 0 w 334"/>
                <a:gd name="T9" fmla="*/ 0 h 274"/>
                <a:gd name="T10" fmla="*/ 0 w 334"/>
                <a:gd name="T11" fmla="*/ 0 h 274"/>
                <a:gd name="T12" fmla="*/ 0 w 334"/>
                <a:gd name="T13" fmla="*/ 0 h 274"/>
                <a:gd name="T14" fmla="*/ 0 w 334"/>
                <a:gd name="T15" fmla="*/ 0 h 274"/>
                <a:gd name="T16" fmla="*/ 0 w 334"/>
                <a:gd name="T17" fmla="*/ 0 h 274"/>
                <a:gd name="T18" fmla="*/ 0 w 334"/>
                <a:gd name="T19" fmla="*/ 0 h 274"/>
                <a:gd name="T20" fmla="*/ 0 w 334"/>
                <a:gd name="T21" fmla="*/ 0 h 2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4"/>
                <a:gd name="T34" fmla="*/ 0 h 274"/>
                <a:gd name="T35" fmla="*/ 334 w 334"/>
                <a:gd name="T36" fmla="*/ 274 h 2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4" h="274">
                  <a:moveTo>
                    <a:pt x="0" y="274"/>
                  </a:moveTo>
                  <a:lnTo>
                    <a:pt x="274" y="0"/>
                  </a:lnTo>
                  <a:lnTo>
                    <a:pt x="283" y="3"/>
                  </a:lnTo>
                  <a:lnTo>
                    <a:pt x="293" y="9"/>
                  </a:lnTo>
                  <a:lnTo>
                    <a:pt x="301" y="14"/>
                  </a:lnTo>
                  <a:lnTo>
                    <a:pt x="308" y="20"/>
                  </a:lnTo>
                  <a:lnTo>
                    <a:pt x="315" y="27"/>
                  </a:lnTo>
                  <a:lnTo>
                    <a:pt x="322" y="33"/>
                  </a:lnTo>
                  <a:lnTo>
                    <a:pt x="328" y="40"/>
                  </a:lnTo>
                  <a:lnTo>
                    <a:pt x="334" y="48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989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6" name="Freeform 133">
              <a:extLst>
                <a:ext uri="{FF2B5EF4-FFF2-40B4-BE49-F238E27FC236}">
                  <a16:creationId xmlns:a16="http://schemas.microsoft.com/office/drawing/2014/main" id="{D14D8570-2EF7-4B27-BA70-63349EDED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808"/>
              <a:ext cx="18" cy="16"/>
            </a:xfrm>
            <a:custGeom>
              <a:avLst/>
              <a:gdLst>
                <a:gd name="T0" fmla="*/ 0 w 75"/>
                <a:gd name="T1" fmla="*/ 0 h 64"/>
                <a:gd name="T2" fmla="*/ 0 w 75"/>
                <a:gd name="T3" fmla="*/ 0 h 64"/>
                <a:gd name="T4" fmla="*/ 0 w 75"/>
                <a:gd name="T5" fmla="*/ 0 h 64"/>
                <a:gd name="T6" fmla="*/ 0 w 75"/>
                <a:gd name="T7" fmla="*/ 0 h 64"/>
                <a:gd name="T8" fmla="*/ 0 w 75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64"/>
                <a:gd name="T17" fmla="*/ 75 w 75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64">
                  <a:moveTo>
                    <a:pt x="0" y="64"/>
                  </a:moveTo>
                  <a:lnTo>
                    <a:pt x="64" y="0"/>
                  </a:lnTo>
                  <a:lnTo>
                    <a:pt x="70" y="7"/>
                  </a:lnTo>
                  <a:lnTo>
                    <a:pt x="75" y="1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C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7" name="Freeform 134">
              <a:extLst>
                <a:ext uri="{FF2B5EF4-FFF2-40B4-BE49-F238E27FC236}">
                  <a16:creationId xmlns:a16="http://schemas.microsoft.com/office/drawing/2014/main" id="{890D3AE6-EE41-4839-BBBC-E1D9870FF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5" y="2989"/>
              <a:ext cx="32" cy="32"/>
            </a:xfrm>
            <a:custGeom>
              <a:avLst/>
              <a:gdLst>
                <a:gd name="T0" fmla="*/ 0 w 130"/>
                <a:gd name="T1" fmla="*/ 0 h 129"/>
                <a:gd name="T2" fmla="*/ 0 w 130"/>
                <a:gd name="T3" fmla="*/ 0 h 129"/>
                <a:gd name="T4" fmla="*/ 0 w 130"/>
                <a:gd name="T5" fmla="*/ 0 h 129"/>
                <a:gd name="T6" fmla="*/ 0 w 130"/>
                <a:gd name="T7" fmla="*/ 0 h 129"/>
                <a:gd name="T8" fmla="*/ 0 w 130"/>
                <a:gd name="T9" fmla="*/ 0 h 129"/>
                <a:gd name="T10" fmla="*/ 0 w 130"/>
                <a:gd name="T11" fmla="*/ 0 h 129"/>
                <a:gd name="T12" fmla="*/ 0 w 130"/>
                <a:gd name="T13" fmla="*/ 0 h 129"/>
                <a:gd name="T14" fmla="*/ 0 w 130"/>
                <a:gd name="T15" fmla="*/ 0 h 129"/>
                <a:gd name="T16" fmla="*/ 0 w 130"/>
                <a:gd name="T17" fmla="*/ 0 h 129"/>
                <a:gd name="T18" fmla="*/ 0 w 130"/>
                <a:gd name="T19" fmla="*/ 0 h 129"/>
                <a:gd name="T20" fmla="*/ 0 w 130"/>
                <a:gd name="T21" fmla="*/ 0 h 129"/>
                <a:gd name="T22" fmla="*/ 0 w 130"/>
                <a:gd name="T23" fmla="*/ 0 h 129"/>
                <a:gd name="T24" fmla="*/ 0 w 130"/>
                <a:gd name="T25" fmla="*/ 0 h 129"/>
                <a:gd name="T26" fmla="*/ 0 w 130"/>
                <a:gd name="T27" fmla="*/ 0 h 129"/>
                <a:gd name="T28" fmla="*/ 0 w 130"/>
                <a:gd name="T29" fmla="*/ 0 h 129"/>
                <a:gd name="T30" fmla="*/ 0 w 130"/>
                <a:gd name="T31" fmla="*/ 0 h 129"/>
                <a:gd name="T32" fmla="*/ 0 w 130"/>
                <a:gd name="T33" fmla="*/ 0 h 129"/>
                <a:gd name="T34" fmla="*/ 0 w 130"/>
                <a:gd name="T35" fmla="*/ 0 h 129"/>
                <a:gd name="T36" fmla="*/ 0 w 130"/>
                <a:gd name="T37" fmla="*/ 0 h 129"/>
                <a:gd name="T38" fmla="*/ 0 w 130"/>
                <a:gd name="T39" fmla="*/ 0 h 129"/>
                <a:gd name="T40" fmla="*/ 0 w 130"/>
                <a:gd name="T41" fmla="*/ 0 h 129"/>
                <a:gd name="T42" fmla="*/ 0 w 130"/>
                <a:gd name="T43" fmla="*/ 0 h 129"/>
                <a:gd name="T44" fmla="*/ 0 w 130"/>
                <a:gd name="T45" fmla="*/ 0 h 129"/>
                <a:gd name="T46" fmla="*/ 0 w 130"/>
                <a:gd name="T47" fmla="*/ 0 h 129"/>
                <a:gd name="T48" fmla="*/ 0 w 130"/>
                <a:gd name="T49" fmla="*/ 0 h 129"/>
                <a:gd name="T50" fmla="*/ 0 w 130"/>
                <a:gd name="T51" fmla="*/ 0 h 129"/>
                <a:gd name="T52" fmla="*/ 0 w 130"/>
                <a:gd name="T53" fmla="*/ 0 h 129"/>
                <a:gd name="T54" fmla="*/ 0 w 130"/>
                <a:gd name="T55" fmla="*/ 0 h 129"/>
                <a:gd name="T56" fmla="*/ 0 w 130"/>
                <a:gd name="T57" fmla="*/ 0 h 129"/>
                <a:gd name="T58" fmla="*/ 0 w 130"/>
                <a:gd name="T59" fmla="*/ 0 h 129"/>
                <a:gd name="T60" fmla="*/ 0 w 130"/>
                <a:gd name="T61" fmla="*/ 0 h 129"/>
                <a:gd name="T62" fmla="*/ 0 w 130"/>
                <a:gd name="T63" fmla="*/ 0 h 129"/>
                <a:gd name="T64" fmla="*/ 0 w 130"/>
                <a:gd name="T65" fmla="*/ 0 h 129"/>
                <a:gd name="T66" fmla="*/ 0 w 130"/>
                <a:gd name="T67" fmla="*/ 0 h 129"/>
                <a:gd name="T68" fmla="*/ 0 w 130"/>
                <a:gd name="T69" fmla="*/ 0 h 129"/>
                <a:gd name="T70" fmla="*/ 0 w 130"/>
                <a:gd name="T71" fmla="*/ 0 h 129"/>
                <a:gd name="T72" fmla="*/ 0 w 130"/>
                <a:gd name="T73" fmla="*/ 0 h 129"/>
                <a:gd name="T74" fmla="*/ 0 w 130"/>
                <a:gd name="T75" fmla="*/ 0 h 129"/>
                <a:gd name="T76" fmla="*/ 0 w 130"/>
                <a:gd name="T77" fmla="*/ 0 h 129"/>
                <a:gd name="T78" fmla="*/ 0 w 130"/>
                <a:gd name="T79" fmla="*/ 0 h 129"/>
                <a:gd name="T80" fmla="*/ 0 w 130"/>
                <a:gd name="T81" fmla="*/ 0 h 129"/>
                <a:gd name="T82" fmla="*/ 0 w 130"/>
                <a:gd name="T83" fmla="*/ 0 h 129"/>
                <a:gd name="T84" fmla="*/ 0 w 130"/>
                <a:gd name="T85" fmla="*/ 0 h 129"/>
                <a:gd name="T86" fmla="*/ 0 w 130"/>
                <a:gd name="T87" fmla="*/ 0 h 129"/>
                <a:gd name="T88" fmla="*/ 0 w 130"/>
                <a:gd name="T89" fmla="*/ 0 h 129"/>
                <a:gd name="T90" fmla="*/ 0 w 130"/>
                <a:gd name="T91" fmla="*/ 0 h 129"/>
                <a:gd name="T92" fmla="*/ 0 w 130"/>
                <a:gd name="T93" fmla="*/ 0 h 129"/>
                <a:gd name="T94" fmla="*/ 0 w 130"/>
                <a:gd name="T95" fmla="*/ 0 h 129"/>
                <a:gd name="T96" fmla="*/ 0 w 130"/>
                <a:gd name="T97" fmla="*/ 0 h 129"/>
                <a:gd name="T98" fmla="*/ 0 w 130"/>
                <a:gd name="T99" fmla="*/ 0 h 129"/>
                <a:gd name="T100" fmla="*/ 0 w 130"/>
                <a:gd name="T101" fmla="*/ 0 h 129"/>
                <a:gd name="T102" fmla="*/ 0 w 130"/>
                <a:gd name="T103" fmla="*/ 0 h 129"/>
                <a:gd name="T104" fmla="*/ 0 w 130"/>
                <a:gd name="T105" fmla="*/ 0 h 129"/>
                <a:gd name="T106" fmla="*/ 0 w 130"/>
                <a:gd name="T107" fmla="*/ 0 h 129"/>
                <a:gd name="T108" fmla="*/ 0 w 130"/>
                <a:gd name="T109" fmla="*/ 0 h 129"/>
                <a:gd name="T110" fmla="*/ 0 w 130"/>
                <a:gd name="T111" fmla="*/ 0 h 129"/>
                <a:gd name="T112" fmla="*/ 0 w 130"/>
                <a:gd name="T113" fmla="*/ 0 h 12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0"/>
                <a:gd name="T172" fmla="*/ 0 h 129"/>
                <a:gd name="T173" fmla="*/ 130 w 130"/>
                <a:gd name="T174" fmla="*/ 129 h 12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0" h="129">
                  <a:moveTo>
                    <a:pt x="65" y="0"/>
                  </a:moveTo>
                  <a:lnTo>
                    <a:pt x="71" y="1"/>
                  </a:lnTo>
                  <a:lnTo>
                    <a:pt x="79" y="2"/>
                  </a:lnTo>
                  <a:lnTo>
                    <a:pt x="84" y="3"/>
                  </a:lnTo>
                  <a:lnTo>
                    <a:pt x="90" y="6"/>
                  </a:lnTo>
                  <a:lnTo>
                    <a:pt x="101" y="12"/>
                  </a:lnTo>
                  <a:lnTo>
                    <a:pt x="111" y="19"/>
                  </a:lnTo>
                  <a:lnTo>
                    <a:pt x="119" y="28"/>
                  </a:lnTo>
                  <a:lnTo>
                    <a:pt x="125" y="40"/>
                  </a:lnTo>
                  <a:lnTo>
                    <a:pt x="126" y="46"/>
                  </a:lnTo>
                  <a:lnTo>
                    <a:pt x="128" y="52"/>
                  </a:lnTo>
                  <a:lnTo>
                    <a:pt x="130" y="58"/>
                  </a:lnTo>
                  <a:lnTo>
                    <a:pt x="130" y="65"/>
                  </a:lnTo>
                  <a:lnTo>
                    <a:pt x="130" y="71"/>
                  </a:lnTo>
                  <a:lnTo>
                    <a:pt x="128" y="78"/>
                  </a:lnTo>
                  <a:lnTo>
                    <a:pt x="126" y="84"/>
                  </a:lnTo>
                  <a:lnTo>
                    <a:pt x="125" y="90"/>
                  </a:lnTo>
                  <a:lnTo>
                    <a:pt x="119" y="101"/>
                  </a:lnTo>
                  <a:lnTo>
                    <a:pt x="111" y="110"/>
                  </a:lnTo>
                  <a:lnTo>
                    <a:pt x="106" y="115"/>
                  </a:lnTo>
                  <a:lnTo>
                    <a:pt x="101" y="119"/>
                  </a:lnTo>
                  <a:lnTo>
                    <a:pt x="96" y="121"/>
                  </a:lnTo>
                  <a:lnTo>
                    <a:pt x="90" y="124"/>
                  </a:lnTo>
                  <a:lnTo>
                    <a:pt x="84" y="127"/>
                  </a:lnTo>
                  <a:lnTo>
                    <a:pt x="79" y="128"/>
                  </a:lnTo>
                  <a:lnTo>
                    <a:pt x="71" y="129"/>
                  </a:lnTo>
                  <a:lnTo>
                    <a:pt x="65" y="129"/>
                  </a:lnTo>
                  <a:lnTo>
                    <a:pt x="58" y="129"/>
                  </a:lnTo>
                  <a:lnTo>
                    <a:pt x="52" y="128"/>
                  </a:lnTo>
                  <a:lnTo>
                    <a:pt x="47" y="127"/>
                  </a:lnTo>
                  <a:lnTo>
                    <a:pt x="41" y="124"/>
                  </a:lnTo>
                  <a:lnTo>
                    <a:pt x="35" y="121"/>
                  </a:lnTo>
                  <a:lnTo>
                    <a:pt x="29" y="119"/>
                  </a:lnTo>
                  <a:lnTo>
                    <a:pt x="24" y="115"/>
                  </a:lnTo>
                  <a:lnTo>
                    <a:pt x="19" y="110"/>
                  </a:lnTo>
                  <a:lnTo>
                    <a:pt x="16" y="105"/>
                  </a:lnTo>
                  <a:lnTo>
                    <a:pt x="12" y="101"/>
                  </a:lnTo>
                  <a:lnTo>
                    <a:pt x="9" y="96"/>
                  </a:lnTo>
                  <a:lnTo>
                    <a:pt x="6" y="90"/>
                  </a:lnTo>
                  <a:lnTo>
                    <a:pt x="4" y="84"/>
                  </a:lnTo>
                  <a:lnTo>
                    <a:pt x="1" y="78"/>
                  </a:lnTo>
                  <a:lnTo>
                    <a:pt x="1" y="71"/>
                  </a:lnTo>
                  <a:lnTo>
                    <a:pt x="0" y="65"/>
                  </a:lnTo>
                  <a:lnTo>
                    <a:pt x="1" y="58"/>
                  </a:lnTo>
                  <a:lnTo>
                    <a:pt x="1" y="52"/>
                  </a:lnTo>
                  <a:lnTo>
                    <a:pt x="4" y="46"/>
                  </a:lnTo>
                  <a:lnTo>
                    <a:pt x="6" y="40"/>
                  </a:lnTo>
                  <a:lnTo>
                    <a:pt x="9" y="34"/>
                  </a:lnTo>
                  <a:lnTo>
                    <a:pt x="12" y="28"/>
                  </a:lnTo>
                  <a:lnTo>
                    <a:pt x="16" y="24"/>
                  </a:lnTo>
                  <a:lnTo>
                    <a:pt x="19" y="19"/>
                  </a:lnTo>
                  <a:lnTo>
                    <a:pt x="29" y="12"/>
                  </a:lnTo>
                  <a:lnTo>
                    <a:pt x="41" y="6"/>
                  </a:lnTo>
                  <a:lnTo>
                    <a:pt x="47" y="3"/>
                  </a:lnTo>
                  <a:lnTo>
                    <a:pt x="52" y="2"/>
                  </a:lnTo>
                  <a:lnTo>
                    <a:pt x="58" y="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3834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8" name="Freeform 135">
              <a:extLst>
                <a:ext uri="{FF2B5EF4-FFF2-40B4-BE49-F238E27FC236}">
                  <a16:creationId xmlns:a16="http://schemas.microsoft.com/office/drawing/2014/main" id="{8DCC736D-0447-4032-8DAF-7AAE780D2D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1" y="2838"/>
              <a:ext cx="54" cy="59"/>
            </a:xfrm>
            <a:custGeom>
              <a:avLst/>
              <a:gdLst>
                <a:gd name="T0" fmla="*/ 0 w 214"/>
                <a:gd name="T1" fmla="*/ 0 h 235"/>
                <a:gd name="T2" fmla="*/ 0 w 214"/>
                <a:gd name="T3" fmla="*/ 0 h 235"/>
                <a:gd name="T4" fmla="*/ 0 w 214"/>
                <a:gd name="T5" fmla="*/ 0 h 235"/>
                <a:gd name="T6" fmla="*/ 0 w 214"/>
                <a:gd name="T7" fmla="*/ 0 h 235"/>
                <a:gd name="T8" fmla="*/ 0 w 214"/>
                <a:gd name="T9" fmla="*/ 0 h 235"/>
                <a:gd name="T10" fmla="*/ 0 w 214"/>
                <a:gd name="T11" fmla="*/ 0 h 235"/>
                <a:gd name="T12" fmla="*/ 0 w 214"/>
                <a:gd name="T13" fmla="*/ 0 h 235"/>
                <a:gd name="T14" fmla="*/ 0 w 214"/>
                <a:gd name="T15" fmla="*/ 0 h 235"/>
                <a:gd name="T16" fmla="*/ 0 w 214"/>
                <a:gd name="T17" fmla="*/ 0 h 235"/>
                <a:gd name="T18" fmla="*/ 0 w 214"/>
                <a:gd name="T19" fmla="*/ 0 h 235"/>
                <a:gd name="T20" fmla="*/ 0 w 214"/>
                <a:gd name="T21" fmla="*/ 0 h 235"/>
                <a:gd name="T22" fmla="*/ 0 w 214"/>
                <a:gd name="T23" fmla="*/ 0 h 235"/>
                <a:gd name="T24" fmla="*/ 0 w 214"/>
                <a:gd name="T25" fmla="*/ 0 h 235"/>
                <a:gd name="T26" fmla="*/ 0 w 214"/>
                <a:gd name="T27" fmla="*/ 0 h 235"/>
                <a:gd name="T28" fmla="*/ 0 w 214"/>
                <a:gd name="T29" fmla="*/ 0 h 235"/>
                <a:gd name="T30" fmla="*/ 0 w 214"/>
                <a:gd name="T31" fmla="*/ 0 h 235"/>
                <a:gd name="T32" fmla="*/ 0 w 214"/>
                <a:gd name="T33" fmla="*/ 0 h 235"/>
                <a:gd name="T34" fmla="*/ 0 w 214"/>
                <a:gd name="T35" fmla="*/ 0 h 235"/>
                <a:gd name="T36" fmla="*/ 0 w 214"/>
                <a:gd name="T37" fmla="*/ 0 h 235"/>
                <a:gd name="T38" fmla="*/ 0 w 214"/>
                <a:gd name="T39" fmla="*/ 0 h 235"/>
                <a:gd name="T40" fmla="*/ 0 w 214"/>
                <a:gd name="T41" fmla="*/ 0 h 235"/>
                <a:gd name="T42" fmla="*/ 0 w 214"/>
                <a:gd name="T43" fmla="*/ 0 h 235"/>
                <a:gd name="T44" fmla="*/ 0 w 214"/>
                <a:gd name="T45" fmla="*/ 0 h 235"/>
                <a:gd name="T46" fmla="*/ 0 w 214"/>
                <a:gd name="T47" fmla="*/ 0 h 235"/>
                <a:gd name="T48" fmla="*/ 0 w 214"/>
                <a:gd name="T49" fmla="*/ 0 h 235"/>
                <a:gd name="T50" fmla="*/ 0 w 214"/>
                <a:gd name="T51" fmla="*/ 0 h 235"/>
                <a:gd name="T52" fmla="*/ 0 w 214"/>
                <a:gd name="T53" fmla="*/ 0 h 235"/>
                <a:gd name="T54" fmla="*/ 0 w 214"/>
                <a:gd name="T55" fmla="*/ 0 h 235"/>
                <a:gd name="T56" fmla="*/ 0 w 214"/>
                <a:gd name="T57" fmla="*/ 0 h 235"/>
                <a:gd name="T58" fmla="*/ 0 w 214"/>
                <a:gd name="T59" fmla="*/ 0 h 235"/>
                <a:gd name="T60" fmla="*/ 0 w 214"/>
                <a:gd name="T61" fmla="*/ 0 h 235"/>
                <a:gd name="T62" fmla="*/ 0 w 214"/>
                <a:gd name="T63" fmla="*/ 0 h 235"/>
                <a:gd name="T64" fmla="*/ 0 w 214"/>
                <a:gd name="T65" fmla="*/ 0 h 235"/>
                <a:gd name="T66" fmla="*/ 0 w 214"/>
                <a:gd name="T67" fmla="*/ 0 h 235"/>
                <a:gd name="T68" fmla="*/ 0 w 214"/>
                <a:gd name="T69" fmla="*/ 0 h 235"/>
                <a:gd name="T70" fmla="*/ 0 w 214"/>
                <a:gd name="T71" fmla="*/ 0 h 235"/>
                <a:gd name="T72" fmla="*/ 0 w 214"/>
                <a:gd name="T73" fmla="*/ 0 h 235"/>
                <a:gd name="T74" fmla="*/ 0 w 214"/>
                <a:gd name="T75" fmla="*/ 0 h 235"/>
                <a:gd name="T76" fmla="*/ 0 w 214"/>
                <a:gd name="T77" fmla="*/ 0 h 235"/>
                <a:gd name="T78" fmla="*/ 0 w 214"/>
                <a:gd name="T79" fmla="*/ 0 h 235"/>
                <a:gd name="T80" fmla="*/ 0 w 214"/>
                <a:gd name="T81" fmla="*/ 0 h 235"/>
                <a:gd name="T82" fmla="*/ 0 w 214"/>
                <a:gd name="T83" fmla="*/ 0 h 235"/>
                <a:gd name="T84" fmla="*/ 0 w 214"/>
                <a:gd name="T85" fmla="*/ 0 h 235"/>
                <a:gd name="T86" fmla="*/ 0 w 214"/>
                <a:gd name="T87" fmla="*/ 0 h 23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4"/>
                <a:gd name="T133" fmla="*/ 0 h 235"/>
                <a:gd name="T134" fmla="*/ 214 w 214"/>
                <a:gd name="T135" fmla="*/ 235 h 23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4" h="235">
                  <a:moveTo>
                    <a:pt x="156" y="235"/>
                  </a:moveTo>
                  <a:lnTo>
                    <a:pt x="118" y="121"/>
                  </a:lnTo>
                  <a:lnTo>
                    <a:pt x="105" y="120"/>
                  </a:lnTo>
                  <a:lnTo>
                    <a:pt x="91" y="117"/>
                  </a:lnTo>
                  <a:lnTo>
                    <a:pt x="71" y="188"/>
                  </a:lnTo>
                  <a:lnTo>
                    <a:pt x="67" y="202"/>
                  </a:lnTo>
                  <a:lnTo>
                    <a:pt x="67" y="212"/>
                  </a:lnTo>
                  <a:lnTo>
                    <a:pt x="67" y="216"/>
                  </a:lnTo>
                  <a:lnTo>
                    <a:pt x="68" y="219"/>
                  </a:lnTo>
                  <a:lnTo>
                    <a:pt x="70" y="222"/>
                  </a:lnTo>
                  <a:lnTo>
                    <a:pt x="72" y="224"/>
                  </a:lnTo>
                  <a:lnTo>
                    <a:pt x="79" y="226"/>
                  </a:lnTo>
                  <a:lnTo>
                    <a:pt x="92" y="229"/>
                  </a:lnTo>
                  <a:lnTo>
                    <a:pt x="91" y="235"/>
                  </a:lnTo>
                  <a:lnTo>
                    <a:pt x="0" y="235"/>
                  </a:lnTo>
                  <a:lnTo>
                    <a:pt x="2" y="229"/>
                  </a:lnTo>
                  <a:lnTo>
                    <a:pt x="13" y="228"/>
                  </a:lnTo>
                  <a:lnTo>
                    <a:pt x="20" y="226"/>
                  </a:lnTo>
                  <a:lnTo>
                    <a:pt x="26" y="223"/>
                  </a:lnTo>
                  <a:lnTo>
                    <a:pt x="29" y="218"/>
                  </a:lnTo>
                  <a:lnTo>
                    <a:pt x="35" y="206"/>
                  </a:lnTo>
                  <a:lnTo>
                    <a:pt x="41" y="188"/>
                  </a:lnTo>
                  <a:lnTo>
                    <a:pt x="83" y="47"/>
                  </a:lnTo>
                  <a:lnTo>
                    <a:pt x="85" y="34"/>
                  </a:lnTo>
                  <a:lnTo>
                    <a:pt x="86" y="25"/>
                  </a:lnTo>
                  <a:lnTo>
                    <a:pt x="86" y="21"/>
                  </a:lnTo>
                  <a:lnTo>
                    <a:pt x="85" y="18"/>
                  </a:lnTo>
                  <a:lnTo>
                    <a:pt x="83" y="14"/>
                  </a:lnTo>
                  <a:lnTo>
                    <a:pt x="80" y="12"/>
                  </a:lnTo>
                  <a:lnTo>
                    <a:pt x="77" y="8"/>
                  </a:lnTo>
                  <a:lnTo>
                    <a:pt x="72" y="7"/>
                  </a:lnTo>
                  <a:lnTo>
                    <a:pt x="67" y="6"/>
                  </a:lnTo>
                  <a:lnTo>
                    <a:pt x="61" y="6"/>
                  </a:lnTo>
                  <a:lnTo>
                    <a:pt x="64" y="0"/>
                  </a:lnTo>
                  <a:lnTo>
                    <a:pt x="141" y="0"/>
                  </a:lnTo>
                  <a:lnTo>
                    <a:pt x="158" y="0"/>
                  </a:lnTo>
                  <a:lnTo>
                    <a:pt x="174" y="3"/>
                  </a:lnTo>
                  <a:lnTo>
                    <a:pt x="180" y="5"/>
                  </a:lnTo>
                  <a:lnTo>
                    <a:pt x="186" y="7"/>
                  </a:lnTo>
                  <a:lnTo>
                    <a:pt x="192" y="10"/>
                  </a:lnTo>
                  <a:lnTo>
                    <a:pt x="195" y="14"/>
                  </a:lnTo>
                  <a:lnTo>
                    <a:pt x="204" y="21"/>
                  </a:lnTo>
                  <a:lnTo>
                    <a:pt x="208" y="31"/>
                  </a:lnTo>
                  <a:lnTo>
                    <a:pt x="212" y="41"/>
                  </a:lnTo>
                  <a:lnTo>
                    <a:pt x="213" y="52"/>
                  </a:lnTo>
                  <a:lnTo>
                    <a:pt x="212" y="64"/>
                  </a:lnTo>
                  <a:lnTo>
                    <a:pt x="208" y="75"/>
                  </a:lnTo>
                  <a:lnTo>
                    <a:pt x="204" y="84"/>
                  </a:lnTo>
                  <a:lnTo>
                    <a:pt x="195" y="94"/>
                  </a:lnTo>
                  <a:lnTo>
                    <a:pt x="186" y="103"/>
                  </a:lnTo>
                  <a:lnTo>
                    <a:pt x="175" y="109"/>
                  </a:lnTo>
                  <a:lnTo>
                    <a:pt x="162" y="115"/>
                  </a:lnTo>
                  <a:lnTo>
                    <a:pt x="148" y="117"/>
                  </a:lnTo>
                  <a:lnTo>
                    <a:pt x="170" y="187"/>
                  </a:lnTo>
                  <a:lnTo>
                    <a:pt x="175" y="198"/>
                  </a:lnTo>
                  <a:lnTo>
                    <a:pt x="179" y="207"/>
                  </a:lnTo>
                  <a:lnTo>
                    <a:pt x="183" y="215"/>
                  </a:lnTo>
                  <a:lnTo>
                    <a:pt x="187" y="219"/>
                  </a:lnTo>
                  <a:lnTo>
                    <a:pt x="192" y="223"/>
                  </a:lnTo>
                  <a:lnTo>
                    <a:pt x="198" y="225"/>
                  </a:lnTo>
                  <a:lnTo>
                    <a:pt x="206" y="228"/>
                  </a:lnTo>
                  <a:lnTo>
                    <a:pt x="214" y="229"/>
                  </a:lnTo>
                  <a:lnTo>
                    <a:pt x="212" y="235"/>
                  </a:lnTo>
                  <a:lnTo>
                    <a:pt x="156" y="235"/>
                  </a:lnTo>
                  <a:close/>
                  <a:moveTo>
                    <a:pt x="94" y="108"/>
                  </a:moveTo>
                  <a:lnTo>
                    <a:pt x="104" y="109"/>
                  </a:lnTo>
                  <a:lnTo>
                    <a:pt x="113" y="109"/>
                  </a:lnTo>
                  <a:lnTo>
                    <a:pt x="128" y="109"/>
                  </a:lnTo>
                  <a:lnTo>
                    <a:pt x="141" y="105"/>
                  </a:lnTo>
                  <a:lnTo>
                    <a:pt x="147" y="103"/>
                  </a:lnTo>
                  <a:lnTo>
                    <a:pt x="151" y="101"/>
                  </a:lnTo>
                  <a:lnTo>
                    <a:pt x="156" y="97"/>
                  </a:lnTo>
                  <a:lnTo>
                    <a:pt x="161" y="92"/>
                  </a:lnTo>
                  <a:lnTo>
                    <a:pt x="169" y="84"/>
                  </a:lnTo>
                  <a:lnTo>
                    <a:pt x="174" y="75"/>
                  </a:lnTo>
                  <a:lnTo>
                    <a:pt x="177" y="64"/>
                  </a:lnTo>
                  <a:lnTo>
                    <a:pt x="179" y="52"/>
                  </a:lnTo>
                  <a:lnTo>
                    <a:pt x="177" y="43"/>
                  </a:lnTo>
                  <a:lnTo>
                    <a:pt x="176" y="34"/>
                  </a:lnTo>
                  <a:lnTo>
                    <a:pt x="173" y="28"/>
                  </a:lnTo>
                  <a:lnTo>
                    <a:pt x="168" y="22"/>
                  </a:lnTo>
                  <a:lnTo>
                    <a:pt x="162" y="18"/>
                  </a:lnTo>
                  <a:lnTo>
                    <a:pt x="154" y="14"/>
                  </a:lnTo>
                  <a:lnTo>
                    <a:pt x="145" y="13"/>
                  </a:lnTo>
                  <a:lnTo>
                    <a:pt x="135" y="12"/>
                  </a:lnTo>
                  <a:lnTo>
                    <a:pt x="129" y="12"/>
                  </a:lnTo>
                  <a:lnTo>
                    <a:pt x="122" y="13"/>
                  </a:lnTo>
                  <a:lnTo>
                    <a:pt x="94" y="108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09" name="Freeform 136">
              <a:extLst>
                <a:ext uri="{FF2B5EF4-FFF2-40B4-BE49-F238E27FC236}">
                  <a16:creationId xmlns:a16="http://schemas.microsoft.com/office/drawing/2014/main" id="{E2AFB498-69C5-45A1-A2B5-D09CC56A2C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4" y="2809"/>
              <a:ext cx="295" cy="197"/>
            </a:xfrm>
            <a:custGeom>
              <a:avLst/>
              <a:gdLst>
                <a:gd name="T0" fmla="*/ 0 w 1176"/>
                <a:gd name="T1" fmla="*/ 0 h 787"/>
                <a:gd name="T2" fmla="*/ 0 w 1176"/>
                <a:gd name="T3" fmla="*/ 0 h 787"/>
                <a:gd name="T4" fmla="*/ 0 w 1176"/>
                <a:gd name="T5" fmla="*/ 0 h 787"/>
                <a:gd name="T6" fmla="*/ 0 w 1176"/>
                <a:gd name="T7" fmla="*/ 0 h 787"/>
                <a:gd name="T8" fmla="*/ 0 w 1176"/>
                <a:gd name="T9" fmla="*/ 0 h 787"/>
                <a:gd name="T10" fmla="*/ 0 w 1176"/>
                <a:gd name="T11" fmla="*/ 0 h 787"/>
                <a:gd name="T12" fmla="*/ 0 w 1176"/>
                <a:gd name="T13" fmla="*/ 0 h 787"/>
                <a:gd name="T14" fmla="*/ 0 w 1176"/>
                <a:gd name="T15" fmla="*/ 0 h 787"/>
                <a:gd name="T16" fmla="*/ 0 w 1176"/>
                <a:gd name="T17" fmla="*/ 0 h 787"/>
                <a:gd name="T18" fmla="*/ 0 w 1176"/>
                <a:gd name="T19" fmla="*/ 0 h 787"/>
                <a:gd name="T20" fmla="*/ 0 w 1176"/>
                <a:gd name="T21" fmla="*/ 0 h 787"/>
                <a:gd name="T22" fmla="*/ 0 w 1176"/>
                <a:gd name="T23" fmla="*/ 0 h 787"/>
                <a:gd name="T24" fmla="*/ 0 w 1176"/>
                <a:gd name="T25" fmla="*/ 0 h 787"/>
                <a:gd name="T26" fmla="*/ 0 w 1176"/>
                <a:gd name="T27" fmla="*/ 0 h 787"/>
                <a:gd name="T28" fmla="*/ 0 w 1176"/>
                <a:gd name="T29" fmla="*/ 0 h 787"/>
                <a:gd name="T30" fmla="*/ 0 w 1176"/>
                <a:gd name="T31" fmla="*/ 0 h 787"/>
                <a:gd name="T32" fmla="*/ 0 w 1176"/>
                <a:gd name="T33" fmla="*/ 0 h 787"/>
                <a:gd name="T34" fmla="*/ 0 w 1176"/>
                <a:gd name="T35" fmla="*/ 0 h 787"/>
                <a:gd name="T36" fmla="*/ 0 w 1176"/>
                <a:gd name="T37" fmla="*/ 0 h 787"/>
                <a:gd name="T38" fmla="*/ 0 w 1176"/>
                <a:gd name="T39" fmla="*/ 0 h 787"/>
                <a:gd name="T40" fmla="*/ 0 w 1176"/>
                <a:gd name="T41" fmla="*/ 0 h 787"/>
                <a:gd name="T42" fmla="*/ 0 w 1176"/>
                <a:gd name="T43" fmla="*/ 0 h 787"/>
                <a:gd name="T44" fmla="*/ 0 w 1176"/>
                <a:gd name="T45" fmla="*/ 0 h 787"/>
                <a:gd name="T46" fmla="*/ 0 w 1176"/>
                <a:gd name="T47" fmla="*/ 0 h 787"/>
                <a:gd name="T48" fmla="*/ 0 w 1176"/>
                <a:gd name="T49" fmla="*/ 0 h 787"/>
                <a:gd name="T50" fmla="*/ 0 w 1176"/>
                <a:gd name="T51" fmla="*/ 0 h 787"/>
                <a:gd name="T52" fmla="*/ 0 w 1176"/>
                <a:gd name="T53" fmla="*/ 0 h 787"/>
                <a:gd name="T54" fmla="*/ 0 w 1176"/>
                <a:gd name="T55" fmla="*/ 0 h 787"/>
                <a:gd name="T56" fmla="*/ 0 w 1176"/>
                <a:gd name="T57" fmla="*/ 0 h 787"/>
                <a:gd name="T58" fmla="*/ 0 w 1176"/>
                <a:gd name="T59" fmla="*/ 0 h 787"/>
                <a:gd name="T60" fmla="*/ 0 w 1176"/>
                <a:gd name="T61" fmla="*/ 0 h 787"/>
                <a:gd name="T62" fmla="*/ 0 w 1176"/>
                <a:gd name="T63" fmla="*/ 0 h 787"/>
                <a:gd name="T64" fmla="*/ 0 w 1176"/>
                <a:gd name="T65" fmla="*/ 0 h 787"/>
                <a:gd name="T66" fmla="*/ 0 w 1176"/>
                <a:gd name="T67" fmla="*/ 0 h 787"/>
                <a:gd name="T68" fmla="*/ 0 w 1176"/>
                <a:gd name="T69" fmla="*/ 0 h 787"/>
                <a:gd name="T70" fmla="*/ 0 w 1176"/>
                <a:gd name="T71" fmla="*/ 0 h 787"/>
                <a:gd name="T72" fmla="*/ 0 w 1176"/>
                <a:gd name="T73" fmla="*/ 0 h 787"/>
                <a:gd name="T74" fmla="*/ 0 w 1176"/>
                <a:gd name="T75" fmla="*/ 0 h 787"/>
                <a:gd name="T76" fmla="*/ 0 w 1176"/>
                <a:gd name="T77" fmla="*/ 0 h 787"/>
                <a:gd name="T78" fmla="*/ 0 w 1176"/>
                <a:gd name="T79" fmla="*/ 0 h 787"/>
                <a:gd name="T80" fmla="*/ 0 w 1176"/>
                <a:gd name="T81" fmla="*/ 0 h 787"/>
                <a:gd name="T82" fmla="*/ 0 w 1176"/>
                <a:gd name="T83" fmla="*/ 0 h 787"/>
                <a:gd name="T84" fmla="*/ 0 w 1176"/>
                <a:gd name="T85" fmla="*/ 0 h 787"/>
                <a:gd name="T86" fmla="*/ 0 w 1176"/>
                <a:gd name="T87" fmla="*/ 0 h 787"/>
                <a:gd name="T88" fmla="*/ 0 w 1176"/>
                <a:gd name="T89" fmla="*/ 0 h 787"/>
                <a:gd name="T90" fmla="*/ 0 w 1176"/>
                <a:gd name="T91" fmla="*/ 0 h 787"/>
                <a:gd name="T92" fmla="*/ 0 w 1176"/>
                <a:gd name="T93" fmla="*/ 0 h 787"/>
                <a:gd name="T94" fmla="*/ 0 w 1176"/>
                <a:gd name="T95" fmla="*/ 0 h 787"/>
                <a:gd name="T96" fmla="*/ 0 w 1176"/>
                <a:gd name="T97" fmla="*/ 0 h 787"/>
                <a:gd name="T98" fmla="*/ 0 w 1176"/>
                <a:gd name="T99" fmla="*/ 0 h 787"/>
                <a:gd name="T100" fmla="*/ 0 w 1176"/>
                <a:gd name="T101" fmla="*/ 0 h 787"/>
                <a:gd name="T102" fmla="*/ 0 w 1176"/>
                <a:gd name="T103" fmla="*/ 0 h 78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176"/>
                <a:gd name="T157" fmla="*/ 0 h 787"/>
                <a:gd name="T158" fmla="*/ 1176 w 1176"/>
                <a:gd name="T159" fmla="*/ 787 h 78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176" h="787">
                  <a:moveTo>
                    <a:pt x="975" y="153"/>
                  </a:moveTo>
                  <a:lnTo>
                    <a:pt x="18" y="787"/>
                  </a:lnTo>
                  <a:lnTo>
                    <a:pt x="0" y="761"/>
                  </a:lnTo>
                  <a:lnTo>
                    <a:pt x="957" y="126"/>
                  </a:lnTo>
                  <a:lnTo>
                    <a:pt x="975" y="153"/>
                  </a:lnTo>
                  <a:close/>
                  <a:moveTo>
                    <a:pt x="1176" y="0"/>
                  </a:moveTo>
                  <a:lnTo>
                    <a:pt x="800" y="407"/>
                  </a:lnTo>
                  <a:lnTo>
                    <a:pt x="800" y="405"/>
                  </a:lnTo>
                  <a:lnTo>
                    <a:pt x="800" y="404"/>
                  </a:lnTo>
                  <a:lnTo>
                    <a:pt x="800" y="403"/>
                  </a:lnTo>
                  <a:lnTo>
                    <a:pt x="800" y="401"/>
                  </a:lnTo>
                  <a:lnTo>
                    <a:pt x="800" y="399"/>
                  </a:lnTo>
                  <a:lnTo>
                    <a:pt x="801" y="398"/>
                  </a:lnTo>
                  <a:lnTo>
                    <a:pt x="801" y="397"/>
                  </a:lnTo>
                  <a:lnTo>
                    <a:pt x="801" y="396"/>
                  </a:lnTo>
                  <a:lnTo>
                    <a:pt x="801" y="395"/>
                  </a:lnTo>
                  <a:lnTo>
                    <a:pt x="801" y="393"/>
                  </a:lnTo>
                  <a:lnTo>
                    <a:pt x="801" y="392"/>
                  </a:lnTo>
                  <a:lnTo>
                    <a:pt x="801" y="390"/>
                  </a:lnTo>
                  <a:lnTo>
                    <a:pt x="801" y="389"/>
                  </a:lnTo>
                  <a:lnTo>
                    <a:pt x="801" y="388"/>
                  </a:lnTo>
                  <a:lnTo>
                    <a:pt x="801" y="386"/>
                  </a:lnTo>
                  <a:lnTo>
                    <a:pt x="803" y="385"/>
                  </a:lnTo>
                  <a:lnTo>
                    <a:pt x="803" y="384"/>
                  </a:lnTo>
                  <a:lnTo>
                    <a:pt x="803" y="383"/>
                  </a:lnTo>
                  <a:lnTo>
                    <a:pt x="803" y="382"/>
                  </a:lnTo>
                  <a:lnTo>
                    <a:pt x="803" y="380"/>
                  </a:lnTo>
                  <a:lnTo>
                    <a:pt x="803" y="379"/>
                  </a:lnTo>
                  <a:lnTo>
                    <a:pt x="803" y="378"/>
                  </a:lnTo>
                  <a:lnTo>
                    <a:pt x="803" y="377"/>
                  </a:lnTo>
                  <a:lnTo>
                    <a:pt x="803" y="376"/>
                  </a:lnTo>
                  <a:lnTo>
                    <a:pt x="803" y="373"/>
                  </a:lnTo>
                  <a:lnTo>
                    <a:pt x="803" y="372"/>
                  </a:lnTo>
                  <a:lnTo>
                    <a:pt x="803" y="371"/>
                  </a:lnTo>
                  <a:lnTo>
                    <a:pt x="803" y="370"/>
                  </a:lnTo>
                  <a:lnTo>
                    <a:pt x="803" y="369"/>
                  </a:lnTo>
                  <a:lnTo>
                    <a:pt x="803" y="367"/>
                  </a:lnTo>
                  <a:lnTo>
                    <a:pt x="803" y="366"/>
                  </a:lnTo>
                  <a:lnTo>
                    <a:pt x="803" y="365"/>
                  </a:lnTo>
                  <a:lnTo>
                    <a:pt x="803" y="364"/>
                  </a:lnTo>
                  <a:lnTo>
                    <a:pt x="803" y="363"/>
                  </a:lnTo>
                  <a:lnTo>
                    <a:pt x="803" y="361"/>
                  </a:lnTo>
                  <a:lnTo>
                    <a:pt x="803" y="360"/>
                  </a:lnTo>
                  <a:lnTo>
                    <a:pt x="803" y="359"/>
                  </a:lnTo>
                  <a:lnTo>
                    <a:pt x="803" y="358"/>
                  </a:lnTo>
                  <a:lnTo>
                    <a:pt x="803" y="357"/>
                  </a:lnTo>
                  <a:lnTo>
                    <a:pt x="803" y="356"/>
                  </a:lnTo>
                  <a:lnTo>
                    <a:pt x="803" y="354"/>
                  </a:lnTo>
                  <a:lnTo>
                    <a:pt x="803" y="353"/>
                  </a:lnTo>
                  <a:lnTo>
                    <a:pt x="803" y="352"/>
                  </a:lnTo>
                  <a:lnTo>
                    <a:pt x="803" y="351"/>
                  </a:lnTo>
                  <a:lnTo>
                    <a:pt x="803" y="350"/>
                  </a:lnTo>
                  <a:lnTo>
                    <a:pt x="803" y="348"/>
                  </a:lnTo>
                  <a:lnTo>
                    <a:pt x="803" y="347"/>
                  </a:lnTo>
                  <a:lnTo>
                    <a:pt x="801" y="346"/>
                  </a:lnTo>
                  <a:lnTo>
                    <a:pt x="801" y="345"/>
                  </a:lnTo>
                  <a:lnTo>
                    <a:pt x="801" y="344"/>
                  </a:lnTo>
                  <a:lnTo>
                    <a:pt x="801" y="342"/>
                  </a:lnTo>
                  <a:lnTo>
                    <a:pt x="801" y="341"/>
                  </a:lnTo>
                  <a:lnTo>
                    <a:pt x="801" y="340"/>
                  </a:lnTo>
                  <a:lnTo>
                    <a:pt x="801" y="339"/>
                  </a:lnTo>
                  <a:lnTo>
                    <a:pt x="801" y="338"/>
                  </a:lnTo>
                  <a:lnTo>
                    <a:pt x="801" y="337"/>
                  </a:lnTo>
                  <a:lnTo>
                    <a:pt x="801" y="335"/>
                  </a:lnTo>
                  <a:lnTo>
                    <a:pt x="800" y="334"/>
                  </a:lnTo>
                  <a:lnTo>
                    <a:pt x="800" y="333"/>
                  </a:lnTo>
                  <a:lnTo>
                    <a:pt x="800" y="332"/>
                  </a:lnTo>
                  <a:lnTo>
                    <a:pt x="800" y="331"/>
                  </a:lnTo>
                  <a:lnTo>
                    <a:pt x="800" y="329"/>
                  </a:lnTo>
                  <a:lnTo>
                    <a:pt x="800" y="328"/>
                  </a:lnTo>
                  <a:lnTo>
                    <a:pt x="799" y="327"/>
                  </a:lnTo>
                  <a:lnTo>
                    <a:pt x="799" y="326"/>
                  </a:lnTo>
                  <a:lnTo>
                    <a:pt x="799" y="325"/>
                  </a:lnTo>
                  <a:lnTo>
                    <a:pt x="799" y="323"/>
                  </a:lnTo>
                  <a:lnTo>
                    <a:pt x="799" y="322"/>
                  </a:lnTo>
                  <a:lnTo>
                    <a:pt x="799" y="321"/>
                  </a:lnTo>
                  <a:lnTo>
                    <a:pt x="798" y="320"/>
                  </a:lnTo>
                  <a:lnTo>
                    <a:pt x="798" y="319"/>
                  </a:lnTo>
                  <a:lnTo>
                    <a:pt x="798" y="318"/>
                  </a:lnTo>
                  <a:lnTo>
                    <a:pt x="798" y="316"/>
                  </a:lnTo>
                  <a:lnTo>
                    <a:pt x="797" y="315"/>
                  </a:lnTo>
                  <a:lnTo>
                    <a:pt x="797" y="314"/>
                  </a:lnTo>
                  <a:lnTo>
                    <a:pt x="797" y="313"/>
                  </a:lnTo>
                  <a:lnTo>
                    <a:pt x="797" y="312"/>
                  </a:lnTo>
                  <a:lnTo>
                    <a:pt x="796" y="310"/>
                  </a:lnTo>
                  <a:lnTo>
                    <a:pt x="796" y="309"/>
                  </a:lnTo>
                  <a:lnTo>
                    <a:pt x="796" y="308"/>
                  </a:lnTo>
                  <a:lnTo>
                    <a:pt x="794" y="307"/>
                  </a:lnTo>
                  <a:lnTo>
                    <a:pt x="794" y="306"/>
                  </a:lnTo>
                  <a:lnTo>
                    <a:pt x="794" y="304"/>
                  </a:lnTo>
                  <a:lnTo>
                    <a:pt x="794" y="303"/>
                  </a:lnTo>
                  <a:lnTo>
                    <a:pt x="793" y="302"/>
                  </a:lnTo>
                  <a:lnTo>
                    <a:pt x="793" y="301"/>
                  </a:lnTo>
                  <a:lnTo>
                    <a:pt x="792" y="300"/>
                  </a:lnTo>
                  <a:lnTo>
                    <a:pt x="792" y="299"/>
                  </a:lnTo>
                  <a:lnTo>
                    <a:pt x="792" y="297"/>
                  </a:lnTo>
                  <a:lnTo>
                    <a:pt x="792" y="296"/>
                  </a:lnTo>
                  <a:lnTo>
                    <a:pt x="791" y="296"/>
                  </a:lnTo>
                  <a:lnTo>
                    <a:pt x="791" y="295"/>
                  </a:lnTo>
                  <a:lnTo>
                    <a:pt x="791" y="294"/>
                  </a:lnTo>
                  <a:lnTo>
                    <a:pt x="790" y="293"/>
                  </a:lnTo>
                  <a:lnTo>
                    <a:pt x="790" y="291"/>
                  </a:lnTo>
                  <a:lnTo>
                    <a:pt x="790" y="290"/>
                  </a:lnTo>
                  <a:lnTo>
                    <a:pt x="788" y="290"/>
                  </a:lnTo>
                  <a:lnTo>
                    <a:pt x="788" y="289"/>
                  </a:lnTo>
                  <a:lnTo>
                    <a:pt x="788" y="288"/>
                  </a:lnTo>
                  <a:lnTo>
                    <a:pt x="787" y="287"/>
                  </a:lnTo>
                  <a:lnTo>
                    <a:pt x="787" y="286"/>
                  </a:lnTo>
                  <a:lnTo>
                    <a:pt x="786" y="284"/>
                  </a:lnTo>
                  <a:lnTo>
                    <a:pt x="786" y="283"/>
                  </a:lnTo>
                  <a:lnTo>
                    <a:pt x="785" y="282"/>
                  </a:lnTo>
                  <a:lnTo>
                    <a:pt x="785" y="281"/>
                  </a:lnTo>
                  <a:lnTo>
                    <a:pt x="784" y="280"/>
                  </a:lnTo>
                  <a:lnTo>
                    <a:pt x="784" y="278"/>
                  </a:lnTo>
                  <a:lnTo>
                    <a:pt x="782" y="277"/>
                  </a:lnTo>
                  <a:lnTo>
                    <a:pt x="782" y="276"/>
                  </a:lnTo>
                  <a:lnTo>
                    <a:pt x="781" y="275"/>
                  </a:lnTo>
                  <a:lnTo>
                    <a:pt x="781" y="274"/>
                  </a:lnTo>
                  <a:lnTo>
                    <a:pt x="780" y="274"/>
                  </a:lnTo>
                  <a:lnTo>
                    <a:pt x="780" y="272"/>
                  </a:lnTo>
                  <a:lnTo>
                    <a:pt x="779" y="271"/>
                  </a:lnTo>
                  <a:lnTo>
                    <a:pt x="779" y="270"/>
                  </a:lnTo>
                  <a:lnTo>
                    <a:pt x="778" y="269"/>
                  </a:lnTo>
                  <a:lnTo>
                    <a:pt x="778" y="268"/>
                  </a:lnTo>
                  <a:lnTo>
                    <a:pt x="777" y="268"/>
                  </a:lnTo>
                  <a:lnTo>
                    <a:pt x="777" y="267"/>
                  </a:lnTo>
                  <a:lnTo>
                    <a:pt x="775" y="265"/>
                  </a:lnTo>
                  <a:lnTo>
                    <a:pt x="775" y="264"/>
                  </a:lnTo>
                  <a:lnTo>
                    <a:pt x="774" y="264"/>
                  </a:lnTo>
                  <a:lnTo>
                    <a:pt x="774" y="263"/>
                  </a:lnTo>
                  <a:lnTo>
                    <a:pt x="773" y="262"/>
                  </a:lnTo>
                  <a:lnTo>
                    <a:pt x="772" y="261"/>
                  </a:lnTo>
                  <a:lnTo>
                    <a:pt x="772" y="259"/>
                  </a:lnTo>
                  <a:lnTo>
                    <a:pt x="771" y="258"/>
                  </a:lnTo>
                  <a:lnTo>
                    <a:pt x="769" y="257"/>
                  </a:lnTo>
                  <a:lnTo>
                    <a:pt x="769" y="256"/>
                  </a:lnTo>
                  <a:lnTo>
                    <a:pt x="768" y="256"/>
                  </a:lnTo>
                  <a:lnTo>
                    <a:pt x="768" y="255"/>
                  </a:lnTo>
                  <a:lnTo>
                    <a:pt x="767" y="253"/>
                  </a:lnTo>
                  <a:lnTo>
                    <a:pt x="766" y="252"/>
                  </a:lnTo>
                  <a:lnTo>
                    <a:pt x="765" y="251"/>
                  </a:lnTo>
                  <a:lnTo>
                    <a:pt x="764" y="250"/>
                  </a:lnTo>
                  <a:lnTo>
                    <a:pt x="764" y="249"/>
                  </a:lnTo>
                  <a:lnTo>
                    <a:pt x="762" y="249"/>
                  </a:lnTo>
                  <a:lnTo>
                    <a:pt x="762" y="248"/>
                  </a:lnTo>
                  <a:lnTo>
                    <a:pt x="761" y="246"/>
                  </a:lnTo>
                  <a:lnTo>
                    <a:pt x="760" y="246"/>
                  </a:lnTo>
                  <a:lnTo>
                    <a:pt x="760" y="245"/>
                  </a:lnTo>
                  <a:lnTo>
                    <a:pt x="759" y="244"/>
                  </a:lnTo>
                  <a:lnTo>
                    <a:pt x="758" y="243"/>
                  </a:lnTo>
                  <a:lnTo>
                    <a:pt x="756" y="243"/>
                  </a:lnTo>
                  <a:lnTo>
                    <a:pt x="756" y="242"/>
                  </a:lnTo>
                  <a:lnTo>
                    <a:pt x="755" y="240"/>
                  </a:lnTo>
                  <a:lnTo>
                    <a:pt x="754" y="240"/>
                  </a:lnTo>
                  <a:lnTo>
                    <a:pt x="754" y="239"/>
                  </a:lnTo>
                  <a:lnTo>
                    <a:pt x="753" y="239"/>
                  </a:lnTo>
                  <a:lnTo>
                    <a:pt x="753" y="238"/>
                  </a:lnTo>
                  <a:lnTo>
                    <a:pt x="752" y="237"/>
                  </a:lnTo>
                  <a:lnTo>
                    <a:pt x="750" y="237"/>
                  </a:lnTo>
                  <a:lnTo>
                    <a:pt x="750" y="236"/>
                  </a:lnTo>
                  <a:lnTo>
                    <a:pt x="749" y="236"/>
                  </a:lnTo>
                  <a:lnTo>
                    <a:pt x="748" y="234"/>
                  </a:lnTo>
                  <a:lnTo>
                    <a:pt x="748" y="233"/>
                  </a:lnTo>
                  <a:lnTo>
                    <a:pt x="747" y="233"/>
                  </a:lnTo>
                  <a:lnTo>
                    <a:pt x="746" y="232"/>
                  </a:lnTo>
                  <a:lnTo>
                    <a:pt x="745" y="232"/>
                  </a:lnTo>
                  <a:lnTo>
                    <a:pt x="745" y="231"/>
                  </a:lnTo>
                  <a:lnTo>
                    <a:pt x="743" y="230"/>
                  </a:lnTo>
                  <a:lnTo>
                    <a:pt x="742" y="230"/>
                  </a:lnTo>
                  <a:lnTo>
                    <a:pt x="742" y="229"/>
                  </a:lnTo>
                  <a:lnTo>
                    <a:pt x="741" y="229"/>
                  </a:lnTo>
                  <a:lnTo>
                    <a:pt x="740" y="227"/>
                  </a:lnTo>
                  <a:lnTo>
                    <a:pt x="739" y="227"/>
                  </a:lnTo>
                  <a:lnTo>
                    <a:pt x="739" y="226"/>
                  </a:lnTo>
                  <a:lnTo>
                    <a:pt x="737" y="226"/>
                  </a:lnTo>
                  <a:lnTo>
                    <a:pt x="736" y="225"/>
                  </a:lnTo>
                  <a:lnTo>
                    <a:pt x="735" y="224"/>
                  </a:lnTo>
                  <a:lnTo>
                    <a:pt x="734" y="223"/>
                  </a:lnTo>
                  <a:lnTo>
                    <a:pt x="733" y="223"/>
                  </a:lnTo>
                  <a:lnTo>
                    <a:pt x="731" y="221"/>
                  </a:lnTo>
                  <a:lnTo>
                    <a:pt x="730" y="220"/>
                  </a:lnTo>
                  <a:lnTo>
                    <a:pt x="729" y="220"/>
                  </a:lnTo>
                  <a:lnTo>
                    <a:pt x="728" y="219"/>
                  </a:lnTo>
                  <a:lnTo>
                    <a:pt x="727" y="218"/>
                  </a:lnTo>
                  <a:lnTo>
                    <a:pt x="726" y="218"/>
                  </a:lnTo>
                  <a:lnTo>
                    <a:pt x="724" y="217"/>
                  </a:lnTo>
                  <a:lnTo>
                    <a:pt x="723" y="217"/>
                  </a:lnTo>
                  <a:lnTo>
                    <a:pt x="723" y="215"/>
                  </a:lnTo>
                  <a:lnTo>
                    <a:pt x="722" y="215"/>
                  </a:lnTo>
                  <a:lnTo>
                    <a:pt x="721" y="214"/>
                  </a:lnTo>
                  <a:lnTo>
                    <a:pt x="720" y="214"/>
                  </a:lnTo>
                  <a:lnTo>
                    <a:pt x="718" y="213"/>
                  </a:lnTo>
                  <a:lnTo>
                    <a:pt x="717" y="213"/>
                  </a:lnTo>
                  <a:lnTo>
                    <a:pt x="717" y="212"/>
                  </a:lnTo>
                  <a:lnTo>
                    <a:pt x="716" y="212"/>
                  </a:lnTo>
                  <a:lnTo>
                    <a:pt x="715" y="211"/>
                  </a:lnTo>
                  <a:lnTo>
                    <a:pt x="714" y="211"/>
                  </a:lnTo>
                  <a:lnTo>
                    <a:pt x="713" y="211"/>
                  </a:lnTo>
                  <a:lnTo>
                    <a:pt x="711" y="210"/>
                  </a:lnTo>
                  <a:lnTo>
                    <a:pt x="710" y="210"/>
                  </a:lnTo>
                  <a:lnTo>
                    <a:pt x="710" y="208"/>
                  </a:lnTo>
                  <a:lnTo>
                    <a:pt x="709" y="208"/>
                  </a:lnTo>
                  <a:lnTo>
                    <a:pt x="708" y="207"/>
                  </a:lnTo>
                  <a:lnTo>
                    <a:pt x="707" y="207"/>
                  </a:lnTo>
                  <a:lnTo>
                    <a:pt x="705" y="206"/>
                  </a:lnTo>
                  <a:lnTo>
                    <a:pt x="704" y="206"/>
                  </a:lnTo>
                  <a:lnTo>
                    <a:pt x="703" y="206"/>
                  </a:lnTo>
                  <a:lnTo>
                    <a:pt x="702" y="205"/>
                  </a:lnTo>
                  <a:lnTo>
                    <a:pt x="701" y="205"/>
                  </a:lnTo>
                  <a:lnTo>
                    <a:pt x="699" y="204"/>
                  </a:lnTo>
                  <a:lnTo>
                    <a:pt x="698" y="204"/>
                  </a:lnTo>
                  <a:lnTo>
                    <a:pt x="698" y="202"/>
                  </a:lnTo>
                  <a:lnTo>
                    <a:pt x="697" y="202"/>
                  </a:lnTo>
                  <a:lnTo>
                    <a:pt x="696" y="202"/>
                  </a:lnTo>
                  <a:lnTo>
                    <a:pt x="695" y="201"/>
                  </a:lnTo>
                  <a:lnTo>
                    <a:pt x="694" y="201"/>
                  </a:lnTo>
                  <a:lnTo>
                    <a:pt x="692" y="200"/>
                  </a:lnTo>
                  <a:lnTo>
                    <a:pt x="691" y="200"/>
                  </a:lnTo>
                  <a:lnTo>
                    <a:pt x="690" y="200"/>
                  </a:lnTo>
                  <a:lnTo>
                    <a:pt x="689" y="199"/>
                  </a:lnTo>
                  <a:lnTo>
                    <a:pt x="688" y="199"/>
                  </a:lnTo>
                  <a:lnTo>
                    <a:pt x="686" y="198"/>
                  </a:lnTo>
                  <a:lnTo>
                    <a:pt x="685" y="198"/>
                  </a:lnTo>
                  <a:lnTo>
                    <a:pt x="684" y="198"/>
                  </a:lnTo>
                  <a:lnTo>
                    <a:pt x="683" y="197"/>
                  </a:lnTo>
                  <a:lnTo>
                    <a:pt x="682" y="197"/>
                  </a:lnTo>
                  <a:lnTo>
                    <a:pt x="680" y="197"/>
                  </a:lnTo>
                  <a:lnTo>
                    <a:pt x="679" y="195"/>
                  </a:lnTo>
                  <a:lnTo>
                    <a:pt x="678" y="195"/>
                  </a:lnTo>
                  <a:lnTo>
                    <a:pt x="677" y="195"/>
                  </a:lnTo>
                  <a:lnTo>
                    <a:pt x="676" y="194"/>
                  </a:lnTo>
                  <a:lnTo>
                    <a:pt x="675" y="194"/>
                  </a:lnTo>
                  <a:lnTo>
                    <a:pt x="673" y="194"/>
                  </a:lnTo>
                  <a:lnTo>
                    <a:pt x="672" y="193"/>
                  </a:lnTo>
                  <a:lnTo>
                    <a:pt x="671" y="193"/>
                  </a:lnTo>
                  <a:lnTo>
                    <a:pt x="670" y="192"/>
                  </a:lnTo>
                  <a:lnTo>
                    <a:pt x="669" y="192"/>
                  </a:lnTo>
                  <a:lnTo>
                    <a:pt x="666" y="192"/>
                  </a:lnTo>
                  <a:lnTo>
                    <a:pt x="665" y="191"/>
                  </a:lnTo>
                  <a:lnTo>
                    <a:pt x="664" y="191"/>
                  </a:lnTo>
                  <a:lnTo>
                    <a:pt x="663" y="191"/>
                  </a:lnTo>
                  <a:lnTo>
                    <a:pt x="662" y="191"/>
                  </a:lnTo>
                  <a:lnTo>
                    <a:pt x="660" y="189"/>
                  </a:lnTo>
                  <a:lnTo>
                    <a:pt x="659" y="189"/>
                  </a:lnTo>
                  <a:lnTo>
                    <a:pt x="658" y="189"/>
                  </a:lnTo>
                  <a:lnTo>
                    <a:pt x="657" y="188"/>
                  </a:lnTo>
                  <a:lnTo>
                    <a:pt x="656" y="1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10" name="Line 137">
              <a:extLst>
                <a:ext uri="{FF2B5EF4-FFF2-40B4-BE49-F238E27FC236}">
                  <a16:creationId xmlns:a16="http://schemas.microsoft.com/office/drawing/2014/main" id="{008DADC0-9EE8-4368-B9FA-385EC5E30C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4" y="3005"/>
              <a:ext cx="290" cy="196"/>
            </a:xfrm>
            <a:prstGeom prst="line">
              <a:avLst/>
            </a:prstGeom>
            <a:noFill/>
            <a:ln w="4763">
              <a:solidFill>
                <a:srgbClr val="1F1A1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11" name="Rectangle 138">
              <a:extLst>
                <a:ext uri="{FF2B5EF4-FFF2-40B4-BE49-F238E27FC236}">
                  <a16:creationId xmlns:a16="http://schemas.microsoft.com/office/drawing/2014/main" id="{14B2F2D4-6F29-418E-8D9F-EC542DF8F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2955"/>
              <a:ext cx="8" cy="39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712" name="Rectangle 139">
              <a:extLst>
                <a:ext uri="{FF2B5EF4-FFF2-40B4-BE49-F238E27FC236}">
                  <a16:creationId xmlns:a16="http://schemas.microsoft.com/office/drawing/2014/main" id="{0C01FAC2-26B8-4796-8BE2-2599B7A55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3013"/>
              <a:ext cx="8" cy="33"/>
            </a:xfrm>
            <a:prstGeom prst="rect">
              <a:avLst/>
            </a:pr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713" name="Freeform 140">
              <a:extLst>
                <a:ext uri="{FF2B5EF4-FFF2-40B4-BE49-F238E27FC236}">
                  <a16:creationId xmlns:a16="http://schemas.microsoft.com/office/drawing/2014/main" id="{2532FAFA-4235-4022-8BEA-A696B5FE5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" y="986"/>
              <a:ext cx="24" cy="36"/>
            </a:xfrm>
            <a:custGeom>
              <a:avLst/>
              <a:gdLst>
                <a:gd name="T0" fmla="*/ 0 w 95"/>
                <a:gd name="T1" fmla="*/ 0 h 146"/>
                <a:gd name="T2" fmla="*/ 0 w 95"/>
                <a:gd name="T3" fmla="*/ 0 h 146"/>
                <a:gd name="T4" fmla="*/ 0 w 95"/>
                <a:gd name="T5" fmla="*/ 0 h 146"/>
                <a:gd name="T6" fmla="*/ 0 w 95"/>
                <a:gd name="T7" fmla="*/ 0 h 146"/>
                <a:gd name="T8" fmla="*/ 0 w 95"/>
                <a:gd name="T9" fmla="*/ 0 h 146"/>
                <a:gd name="T10" fmla="*/ 0 w 95"/>
                <a:gd name="T11" fmla="*/ 0 h 146"/>
                <a:gd name="T12" fmla="*/ 0 w 95"/>
                <a:gd name="T13" fmla="*/ 0 h 146"/>
                <a:gd name="T14" fmla="*/ 0 w 95"/>
                <a:gd name="T15" fmla="*/ 0 h 146"/>
                <a:gd name="T16" fmla="*/ 0 w 95"/>
                <a:gd name="T17" fmla="*/ 0 h 146"/>
                <a:gd name="T18" fmla="*/ 0 w 95"/>
                <a:gd name="T19" fmla="*/ 0 h 146"/>
                <a:gd name="T20" fmla="*/ 0 w 95"/>
                <a:gd name="T21" fmla="*/ 0 h 146"/>
                <a:gd name="T22" fmla="*/ 0 w 95"/>
                <a:gd name="T23" fmla="*/ 0 h 146"/>
                <a:gd name="T24" fmla="*/ 0 w 95"/>
                <a:gd name="T25" fmla="*/ 0 h 146"/>
                <a:gd name="T26" fmla="*/ 0 w 95"/>
                <a:gd name="T27" fmla="*/ 0 h 146"/>
                <a:gd name="T28" fmla="*/ 0 w 95"/>
                <a:gd name="T29" fmla="*/ 0 h 146"/>
                <a:gd name="T30" fmla="*/ 0 w 95"/>
                <a:gd name="T31" fmla="*/ 0 h 146"/>
                <a:gd name="T32" fmla="*/ 0 w 95"/>
                <a:gd name="T33" fmla="*/ 0 h 146"/>
                <a:gd name="T34" fmla="*/ 0 w 95"/>
                <a:gd name="T35" fmla="*/ 0 h 146"/>
                <a:gd name="T36" fmla="*/ 0 w 95"/>
                <a:gd name="T37" fmla="*/ 0 h 146"/>
                <a:gd name="T38" fmla="*/ 0 w 95"/>
                <a:gd name="T39" fmla="*/ 0 h 146"/>
                <a:gd name="T40" fmla="*/ 0 w 95"/>
                <a:gd name="T41" fmla="*/ 0 h 146"/>
                <a:gd name="T42" fmla="*/ 0 w 95"/>
                <a:gd name="T43" fmla="*/ 0 h 146"/>
                <a:gd name="T44" fmla="*/ 0 w 95"/>
                <a:gd name="T45" fmla="*/ 0 h 146"/>
                <a:gd name="T46" fmla="*/ 0 w 95"/>
                <a:gd name="T47" fmla="*/ 0 h 146"/>
                <a:gd name="T48" fmla="*/ 0 w 95"/>
                <a:gd name="T49" fmla="*/ 0 h 146"/>
                <a:gd name="T50" fmla="*/ 0 w 95"/>
                <a:gd name="T51" fmla="*/ 0 h 146"/>
                <a:gd name="T52" fmla="*/ 0 w 95"/>
                <a:gd name="T53" fmla="*/ 0 h 146"/>
                <a:gd name="T54" fmla="*/ 0 w 95"/>
                <a:gd name="T55" fmla="*/ 0 h 146"/>
                <a:gd name="T56" fmla="*/ 0 w 95"/>
                <a:gd name="T57" fmla="*/ 0 h 146"/>
                <a:gd name="T58" fmla="*/ 0 w 95"/>
                <a:gd name="T59" fmla="*/ 0 h 146"/>
                <a:gd name="T60" fmla="*/ 0 w 95"/>
                <a:gd name="T61" fmla="*/ 0 h 146"/>
                <a:gd name="T62" fmla="*/ 0 w 95"/>
                <a:gd name="T63" fmla="*/ 0 h 146"/>
                <a:gd name="T64" fmla="*/ 0 w 95"/>
                <a:gd name="T65" fmla="*/ 0 h 146"/>
                <a:gd name="T66" fmla="*/ 0 w 95"/>
                <a:gd name="T67" fmla="*/ 0 h 146"/>
                <a:gd name="T68" fmla="*/ 0 w 95"/>
                <a:gd name="T69" fmla="*/ 0 h 146"/>
                <a:gd name="T70" fmla="*/ 0 w 95"/>
                <a:gd name="T71" fmla="*/ 0 h 146"/>
                <a:gd name="T72" fmla="*/ 0 w 95"/>
                <a:gd name="T73" fmla="*/ 0 h 146"/>
                <a:gd name="T74" fmla="*/ 0 w 95"/>
                <a:gd name="T75" fmla="*/ 0 h 146"/>
                <a:gd name="T76" fmla="*/ 0 w 95"/>
                <a:gd name="T77" fmla="*/ 0 h 146"/>
                <a:gd name="T78" fmla="*/ 0 w 95"/>
                <a:gd name="T79" fmla="*/ 0 h 146"/>
                <a:gd name="T80" fmla="*/ 0 w 95"/>
                <a:gd name="T81" fmla="*/ 0 h 146"/>
                <a:gd name="T82" fmla="*/ 0 w 95"/>
                <a:gd name="T83" fmla="*/ 0 h 146"/>
                <a:gd name="T84" fmla="*/ 0 w 95"/>
                <a:gd name="T85" fmla="*/ 0 h 146"/>
                <a:gd name="T86" fmla="*/ 0 w 95"/>
                <a:gd name="T87" fmla="*/ 0 h 146"/>
                <a:gd name="T88" fmla="*/ 0 w 95"/>
                <a:gd name="T89" fmla="*/ 0 h 146"/>
                <a:gd name="T90" fmla="*/ 0 w 95"/>
                <a:gd name="T91" fmla="*/ 0 h 146"/>
                <a:gd name="T92" fmla="*/ 0 w 95"/>
                <a:gd name="T93" fmla="*/ 0 h 146"/>
                <a:gd name="T94" fmla="*/ 0 w 95"/>
                <a:gd name="T95" fmla="*/ 0 h 146"/>
                <a:gd name="T96" fmla="*/ 0 w 95"/>
                <a:gd name="T97" fmla="*/ 0 h 146"/>
                <a:gd name="T98" fmla="*/ 0 w 95"/>
                <a:gd name="T99" fmla="*/ 0 h 146"/>
                <a:gd name="T100" fmla="*/ 0 w 95"/>
                <a:gd name="T101" fmla="*/ 0 h 146"/>
                <a:gd name="T102" fmla="*/ 0 w 95"/>
                <a:gd name="T103" fmla="*/ 0 h 146"/>
                <a:gd name="T104" fmla="*/ 0 w 95"/>
                <a:gd name="T105" fmla="*/ 0 h 146"/>
                <a:gd name="T106" fmla="*/ 0 w 95"/>
                <a:gd name="T107" fmla="*/ 0 h 146"/>
                <a:gd name="T108" fmla="*/ 0 w 95"/>
                <a:gd name="T109" fmla="*/ 0 h 146"/>
                <a:gd name="T110" fmla="*/ 0 w 95"/>
                <a:gd name="T111" fmla="*/ 0 h 146"/>
                <a:gd name="T112" fmla="*/ 0 w 95"/>
                <a:gd name="T113" fmla="*/ 0 h 146"/>
                <a:gd name="T114" fmla="*/ 0 w 95"/>
                <a:gd name="T115" fmla="*/ 0 h 146"/>
                <a:gd name="T116" fmla="*/ 0 w 95"/>
                <a:gd name="T117" fmla="*/ 0 h 146"/>
                <a:gd name="T118" fmla="*/ 0 w 95"/>
                <a:gd name="T119" fmla="*/ 0 h 146"/>
                <a:gd name="T120" fmla="*/ 0 w 95"/>
                <a:gd name="T121" fmla="*/ 0 h 146"/>
                <a:gd name="T122" fmla="*/ 0 w 95"/>
                <a:gd name="T123" fmla="*/ 0 h 146"/>
                <a:gd name="T124" fmla="*/ 0 w 95"/>
                <a:gd name="T125" fmla="*/ 0 h 1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5"/>
                <a:gd name="T190" fmla="*/ 0 h 146"/>
                <a:gd name="T191" fmla="*/ 95 w 95"/>
                <a:gd name="T192" fmla="*/ 146 h 14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5" h="146">
                  <a:moveTo>
                    <a:pt x="95" y="119"/>
                  </a:moveTo>
                  <a:lnTo>
                    <a:pt x="84" y="146"/>
                  </a:lnTo>
                  <a:lnTo>
                    <a:pt x="0" y="146"/>
                  </a:lnTo>
                  <a:lnTo>
                    <a:pt x="0" y="143"/>
                  </a:lnTo>
                  <a:lnTo>
                    <a:pt x="18" y="126"/>
                  </a:lnTo>
                  <a:lnTo>
                    <a:pt x="32" y="112"/>
                  </a:lnTo>
                  <a:lnTo>
                    <a:pt x="44" y="99"/>
                  </a:lnTo>
                  <a:lnTo>
                    <a:pt x="52" y="87"/>
                  </a:lnTo>
                  <a:lnTo>
                    <a:pt x="59" y="76"/>
                  </a:lnTo>
                  <a:lnTo>
                    <a:pt x="64" y="67"/>
                  </a:lnTo>
                  <a:lnTo>
                    <a:pt x="66" y="57"/>
                  </a:lnTo>
                  <a:lnTo>
                    <a:pt x="67" y="48"/>
                  </a:lnTo>
                  <a:lnTo>
                    <a:pt x="67" y="40"/>
                  </a:lnTo>
                  <a:lnTo>
                    <a:pt x="65" y="35"/>
                  </a:lnTo>
                  <a:lnTo>
                    <a:pt x="63" y="30"/>
                  </a:lnTo>
                  <a:lnTo>
                    <a:pt x="59" y="25"/>
                  </a:lnTo>
                  <a:lnTo>
                    <a:pt x="54" y="21"/>
                  </a:lnTo>
                  <a:lnTo>
                    <a:pt x="50" y="18"/>
                  </a:lnTo>
                  <a:lnTo>
                    <a:pt x="45" y="17"/>
                  </a:lnTo>
                  <a:lnTo>
                    <a:pt x="39" y="17"/>
                  </a:lnTo>
                  <a:lnTo>
                    <a:pt x="34" y="17"/>
                  </a:lnTo>
                  <a:lnTo>
                    <a:pt x="29" y="18"/>
                  </a:lnTo>
                  <a:lnTo>
                    <a:pt x="25" y="19"/>
                  </a:lnTo>
                  <a:lnTo>
                    <a:pt x="20" y="23"/>
                  </a:lnTo>
                  <a:lnTo>
                    <a:pt x="16" y="26"/>
                  </a:lnTo>
                  <a:lnTo>
                    <a:pt x="13" y="30"/>
                  </a:lnTo>
                  <a:lnTo>
                    <a:pt x="10" y="35"/>
                  </a:lnTo>
                  <a:lnTo>
                    <a:pt x="8" y="40"/>
                  </a:lnTo>
                  <a:lnTo>
                    <a:pt x="5" y="40"/>
                  </a:lnTo>
                  <a:lnTo>
                    <a:pt x="6" y="31"/>
                  </a:lnTo>
                  <a:lnTo>
                    <a:pt x="9" y="23"/>
                  </a:lnTo>
                  <a:lnTo>
                    <a:pt x="13" y="17"/>
                  </a:lnTo>
                  <a:lnTo>
                    <a:pt x="18" y="11"/>
                  </a:lnTo>
                  <a:lnTo>
                    <a:pt x="24" y="6"/>
                  </a:lnTo>
                  <a:lnTo>
                    <a:pt x="29" y="2"/>
                  </a:lnTo>
                  <a:lnTo>
                    <a:pt x="37" y="0"/>
                  </a:lnTo>
                  <a:lnTo>
                    <a:pt x="45" y="0"/>
                  </a:lnTo>
                  <a:lnTo>
                    <a:pt x="53" y="1"/>
                  </a:lnTo>
                  <a:lnTo>
                    <a:pt x="60" y="2"/>
                  </a:lnTo>
                  <a:lnTo>
                    <a:pt x="67" y="6"/>
                  </a:lnTo>
                  <a:lnTo>
                    <a:pt x="75" y="11"/>
                  </a:lnTo>
                  <a:lnTo>
                    <a:pt x="79" y="17"/>
                  </a:lnTo>
                  <a:lnTo>
                    <a:pt x="83" y="24"/>
                  </a:lnTo>
                  <a:lnTo>
                    <a:pt x="85" y="30"/>
                  </a:lnTo>
                  <a:lnTo>
                    <a:pt x="85" y="38"/>
                  </a:lnTo>
                  <a:lnTo>
                    <a:pt x="85" y="43"/>
                  </a:lnTo>
                  <a:lnTo>
                    <a:pt x="84" y="49"/>
                  </a:lnTo>
                  <a:lnTo>
                    <a:pt x="83" y="54"/>
                  </a:lnTo>
                  <a:lnTo>
                    <a:pt x="80" y="59"/>
                  </a:lnTo>
                  <a:lnTo>
                    <a:pt x="76" y="68"/>
                  </a:lnTo>
                  <a:lnTo>
                    <a:pt x="70" y="77"/>
                  </a:lnTo>
                  <a:lnTo>
                    <a:pt x="64" y="87"/>
                  </a:lnTo>
                  <a:lnTo>
                    <a:pt x="56" y="95"/>
                  </a:lnTo>
                  <a:lnTo>
                    <a:pt x="34" y="119"/>
                  </a:lnTo>
                  <a:lnTo>
                    <a:pt x="22" y="131"/>
                  </a:lnTo>
                  <a:lnTo>
                    <a:pt x="60" y="131"/>
                  </a:lnTo>
                  <a:lnTo>
                    <a:pt x="70" y="129"/>
                  </a:lnTo>
                  <a:lnTo>
                    <a:pt x="76" y="129"/>
                  </a:lnTo>
                  <a:lnTo>
                    <a:pt x="80" y="128"/>
                  </a:lnTo>
                  <a:lnTo>
                    <a:pt x="84" y="126"/>
                  </a:lnTo>
                  <a:lnTo>
                    <a:pt x="88" y="122"/>
                  </a:lnTo>
                  <a:lnTo>
                    <a:pt x="90" y="119"/>
                  </a:lnTo>
                  <a:lnTo>
                    <a:pt x="95" y="119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14" name="Freeform 141">
              <a:extLst>
                <a:ext uri="{FF2B5EF4-FFF2-40B4-BE49-F238E27FC236}">
                  <a16:creationId xmlns:a16="http://schemas.microsoft.com/office/drawing/2014/main" id="{D86F0081-0438-42AE-AEB3-2CE90088C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9" y="937"/>
              <a:ext cx="56" cy="62"/>
            </a:xfrm>
            <a:custGeom>
              <a:avLst/>
              <a:gdLst>
                <a:gd name="T0" fmla="*/ 0 w 224"/>
                <a:gd name="T1" fmla="*/ 0 h 246"/>
                <a:gd name="T2" fmla="*/ 0 w 224"/>
                <a:gd name="T3" fmla="*/ 0 h 246"/>
                <a:gd name="T4" fmla="*/ 0 w 224"/>
                <a:gd name="T5" fmla="*/ 0 h 246"/>
                <a:gd name="T6" fmla="*/ 0 w 224"/>
                <a:gd name="T7" fmla="*/ 0 h 246"/>
                <a:gd name="T8" fmla="*/ 0 w 224"/>
                <a:gd name="T9" fmla="*/ 0 h 246"/>
                <a:gd name="T10" fmla="*/ 0 w 224"/>
                <a:gd name="T11" fmla="*/ 0 h 246"/>
                <a:gd name="T12" fmla="*/ 0 w 224"/>
                <a:gd name="T13" fmla="*/ 0 h 246"/>
                <a:gd name="T14" fmla="*/ 0 w 224"/>
                <a:gd name="T15" fmla="*/ 0 h 246"/>
                <a:gd name="T16" fmla="*/ 0 w 224"/>
                <a:gd name="T17" fmla="*/ 0 h 246"/>
                <a:gd name="T18" fmla="*/ 0 w 224"/>
                <a:gd name="T19" fmla="*/ 0 h 246"/>
                <a:gd name="T20" fmla="*/ 0 w 224"/>
                <a:gd name="T21" fmla="*/ 0 h 246"/>
                <a:gd name="T22" fmla="*/ 0 w 224"/>
                <a:gd name="T23" fmla="*/ 0 h 246"/>
                <a:gd name="T24" fmla="*/ 0 w 224"/>
                <a:gd name="T25" fmla="*/ 0 h 246"/>
                <a:gd name="T26" fmla="*/ 0 w 224"/>
                <a:gd name="T27" fmla="*/ 0 h 246"/>
                <a:gd name="T28" fmla="*/ 0 w 224"/>
                <a:gd name="T29" fmla="*/ 0 h 246"/>
                <a:gd name="T30" fmla="*/ 0 w 224"/>
                <a:gd name="T31" fmla="*/ 0 h 246"/>
                <a:gd name="T32" fmla="*/ 0 w 224"/>
                <a:gd name="T33" fmla="*/ 0 h 246"/>
                <a:gd name="T34" fmla="*/ 0 w 224"/>
                <a:gd name="T35" fmla="*/ 0 h 246"/>
                <a:gd name="T36" fmla="*/ 0 w 224"/>
                <a:gd name="T37" fmla="*/ 0 h 246"/>
                <a:gd name="T38" fmla="*/ 0 w 224"/>
                <a:gd name="T39" fmla="*/ 0 h 246"/>
                <a:gd name="T40" fmla="*/ 0 w 224"/>
                <a:gd name="T41" fmla="*/ 0 h 246"/>
                <a:gd name="T42" fmla="*/ 0 w 224"/>
                <a:gd name="T43" fmla="*/ 0 h 246"/>
                <a:gd name="T44" fmla="*/ 0 w 224"/>
                <a:gd name="T45" fmla="*/ 0 h 246"/>
                <a:gd name="T46" fmla="*/ 0 w 224"/>
                <a:gd name="T47" fmla="*/ 0 h 246"/>
                <a:gd name="T48" fmla="*/ 0 w 224"/>
                <a:gd name="T49" fmla="*/ 0 h 246"/>
                <a:gd name="T50" fmla="*/ 0 w 224"/>
                <a:gd name="T51" fmla="*/ 0 h 246"/>
                <a:gd name="T52" fmla="*/ 0 w 224"/>
                <a:gd name="T53" fmla="*/ 0 h 246"/>
                <a:gd name="T54" fmla="*/ 0 w 224"/>
                <a:gd name="T55" fmla="*/ 0 h 246"/>
                <a:gd name="T56" fmla="*/ 0 w 224"/>
                <a:gd name="T57" fmla="*/ 0 h 246"/>
                <a:gd name="T58" fmla="*/ 0 w 224"/>
                <a:gd name="T59" fmla="*/ 0 h 246"/>
                <a:gd name="T60" fmla="*/ 0 w 224"/>
                <a:gd name="T61" fmla="*/ 0 h 246"/>
                <a:gd name="T62" fmla="*/ 0 w 224"/>
                <a:gd name="T63" fmla="*/ 0 h 246"/>
                <a:gd name="T64" fmla="*/ 0 w 224"/>
                <a:gd name="T65" fmla="*/ 0 h 246"/>
                <a:gd name="T66" fmla="*/ 0 w 224"/>
                <a:gd name="T67" fmla="*/ 0 h 246"/>
                <a:gd name="T68" fmla="*/ 0 w 224"/>
                <a:gd name="T69" fmla="*/ 0 h 246"/>
                <a:gd name="T70" fmla="*/ 0 w 224"/>
                <a:gd name="T71" fmla="*/ 0 h 246"/>
                <a:gd name="T72" fmla="*/ 0 w 224"/>
                <a:gd name="T73" fmla="*/ 0 h 246"/>
                <a:gd name="T74" fmla="*/ 0 w 224"/>
                <a:gd name="T75" fmla="*/ 0 h 246"/>
                <a:gd name="T76" fmla="*/ 0 w 224"/>
                <a:gd name="T77" fmla="*/ 0 h 246"/>
                <a:gd name="T78" fmla="*/ 0 w 224"/>
                <a:gd name="T79" fmla="*/ 0 h 246"/>
                <a:gd name="T80" fmla="*/ 0 w 224"/>
                <a:gd name="T81" fmla="*/ 0 h 246"/>
                <a:gd name="T82" fmla="*/ 0 w 224"/>
                <a:gd name="T83" fmla="*/ 0 h 246"/>
                <a:gd name="T84" fmla="*/ 0 w 224"/>
                <a:gd name="T85" fmla="*/ 0 h 246"/>
                <a:gd name="T86" fmla="*/ 0 w 224"/>
                <a:gd name="T87" fmla="*/ 0 h 246"/>
                <a:gd name="T88" fmla="*/ 0 w 224"/>
                <a:gd name="T89" fmla="*/ 0 h 246"/>
                <a:gd name="T90" fmla="*/ 0 w 224"/>
                <a:gd name="T91" fmla="*/ 0 h 246"/>
                <a:gd name="T92" fmla="*/ 0 w 224"/>
                <a:gd name="T93" fmla="*/ 0 h 246"/>
                <a:gd name="T94" fmla="*/ 0 w 224"/>
                <a:gd name="T95" fmla="*/ 0 h 246"/>
                <a:gd name="T96" fmla="*/ 0 w 224"/>
                <a:gd name="T97" fmla="*/ 0 h 246"/>
                <a:gd name="T98" fmla="*/ 0 w 224"/>
                <a:gd name="T99" fmla="*/ 0 h 24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24"/>
                <a:gd name="T151" fmla="*/ 0 h 246"/>
                <a:gd name="T152" fmla="*/ 224 w 224"/>
                <a:gd name="T153" fmla="*/ 246 h 24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24" h="246">
                  <a:moveTo>
                    <a:pt x="162" y="246"/>
                  </a:moveTo>
                  <a:lnTo>
                    <a:pt x="123" y="126"/>
                  </a:lnTo>
                  <a:lnTo>
                    <a:pt x="110" y="126"/>
                  </a:lnTo>
                  <a:lnTo>
                    <a:pt x="95" y="123"/>
                  </a:lnTo>
                  <a:lnTo>
                    <a:pt x="75" y="198"/>
                  </a:lnTo>
                  <a:lnTo>
                    <a:pt x="71" y="211"/>
                  </a:lnTo>
                  <a:lnTo>
                    <a:pt x="70" y="222"/>
                  </a:lnTo>
                  <a:lnTo>
                    <a:pt x="70" y="225"/>
                  </a:lnTo>
                  <a:lnTo>
                    <a:pt x="71" y="229"/>
                  </a:lnTo>
                  <a:lnTo>
                    <a:pt x="73" y="231"/>
                  </a:lnTo>
                  <a:lnTo>
                    <a:pt x="76" y="234"/>
                  </a:lnTo>
                  <a:lnTo>
                    <a:pt x="78" y="236"/>
                  </a:lnTo>
                  <a:lnTo>
                    <a:pt x="83" y="237"/>
                  </a:lnTo>
                  <a:lnTo>
                    <a:pt x="89" y="238"/>
                  </a:lnTo>
                  <a:lnTo>
                    <a:pt x="97" y="238"/>
                  </a:lnTo>
                  <a:lnTo>
                    <a:pt x="95" y="246"/>
                  </a:lnTo>
                  <a:lnTo>
                    <a:pt x="0" y="246"/>
                  </a:lnTo>
                  <a:lnTo>
                    <a:pt x="2" y="238"/>
                  </a:lnTo>
                  <a:lnTo>
                    <a:pt x="14" y="238"/>
                  </a:lnTo>
                  <a:lnTo>
                    <a:pt x="20" y="236"/>
                  </a:lnTo>
                  <a:lnTo>
                    <a:pt x="27" y="232"/>
                  </a:lnTo>
                  <a:lnTo>
                    <a:pt x="32" y="228"/>
                  </a:lnTo>
                  <a:lnTo>
                    <a:pt x="37" y="216"/>
                  </a:lnTo>
                  <a:lnTo>
                    <a:pt x="44" y="198"/>
                  </a:lnTo>
                  <a:lnTo>
                    <a:pt x="87" y="50"/>
                  </a:lnTo>
                  <a:lnTo>
                    <a:pt x="90" y="37"/>
                  </a:lnTo>
                  <a:lnTo>
                    <a:pt x="91" y="26"/>
                  </a:lnTo>
                  <a:lnTo>
                    <a:pt x="90" y="22"/>
                  </a:lnTo>
                  <a:lnTo>
                    <a:pt x="89" y="19"/>
                  </a:lnTo>
                  <a:lnTo>
                    <a:pt x="87" y="15"/>
                  </a:lnTo>
                  <a:lnTo>
                    <a:pt x="84" y="13"/>
                  </a:lnTo>
                  <a:lnTo>
                    <a:pt x="81" y="9"/>
                  </a:lnTo>
                  <a:lnTo>
                    <a:pt x="76" y="8"/>
                  </a:lnTo>
                  <a:lnTo>
                    <a:pt x="70" y="7"/>
                  </a:lnTo>
                  <a:lnTo>
                    <a:pt x="64" y="7"/>
                  </a:lnTo>
                  <a:lnTo>
                    <a:pt x="66" y="0"/>
                  </a:lnTo>
                  <a:lnTo>
                    <a:pt x="147" y="0"/>
                  </a:lnTo>
                  <a:lnTo>
                    <a:pt x="165" y="1"/>
                  </a:lnTo>
                  <a:lnTo>
                    <a:pt x="181" y="3"/>
                  </a:lnTo>
                  <a:lnTo>
                    <a:pt x="188" y="6"/>
                  </a:lnTo>
                  <a:lnTo>
                    <a:pt x="194" y="8"/>
                  </a:lnTo>
                  <a:lnTo>
                    <a:pt x="199" y="12"/>
                  </a:lnTo>
                  <a:lnTo>
                    <a:pt x="204" y="15"/>
                  </a:lnTo>
                  <a:lnTo>
                    <a:pt x="209" y="19"/>
                  </a:lnTo>
                  <a:lnTo>
                    <a:pt x="212" y="24"/>
                  </a:lnTo>
                  <a:lnTo>
                    <a:pt x="216" y="28"/>
                  </a:lnTo>
                  <a:lnTo>
                    <a:pt x="218" y="33"/>
                  </a:lnTo>
                  <a:lnTo>
                    <a:pt x="221" y="44"/>
                  </a:lnTo>
                  <a:lnTo>
                    <a:pt x="222" y="56"/>
                  </a:lnTo>
                  <a:lnTo>
                    <a:pt x="221" y="66"/>
                  </a:lnTo>
                  <a:lnTo>
                    <a:pt x="218" y="78"/>
                  </a:lnTo>
                  <a:lnTo>
                    <a:pt x="212" y="89"/>
                  </a:lnTo>
                  <a:lnTo>
                    <a:pt x="204" y="98"/>
                  </a:lnTo>
                  <a:lnTo>
                    <a:pt x="199" y="103"/>
                  </a:lnTo>
                  <a:lnTo>
                    <a:pt x="194" y="108"/>
                  </a:lnTo>
                  <a:lnTo>
                    <a:pt x="188" y="111"/>
                  </a:lnTo>
                  <a:lnTo>
                    <a:pt x="183" y="115"/>
                  </a:lnTo>
                  <a:lnTo>
                    <a:pt x="170" y="120"/>
                  </a:lnTo>
                  <a:lnTo>
                    <a:pt x="154" y="123"/>
                  </a:lnTo>
                  <a:lnTo>
                    <a:pt x="178" y="196"/>
                  </a:lnTo>
                  <a:lnTo>
                    <a:pt x="183" y="208"/>
                  </a:lnTo>
                  <a:lnTo>
                    <a:pt x="187" y="217"/>
                  </a:lnTo>
                  <a:lnTo>
                    <a:pt x="191" y="224"/>
                  </a:lnTo>
                  <a:lnTo>
                    <a:pt x="196" y="230"/>
                  </a:lnTo>
                  <a:lnTo>
                    <a:pt x="200" y="234"/>
                  </a:lnTo>
                  <a:lnTo>
                    <a:pt x="206" y="236"/>
                  </a:lnTo>
                  <a:lnTo>
                    <a:pt x="215" y="238"/>
                  </a:lnTo>
                  <a:lnTo>
                    <a:pt x="224" y="238"/>
                  </a:lnTo>
                  <a:lnTo>
                    <a:pt x="222" y="246"/>
                  </a:lnTo>
                  <a:lnTo>
                    <a:pt x="162" y="246"/>
                  </a:lnTo>
                  <a:close/>
                  <a:moveTo>
                    <a:pt x="98" y="113"/>
                  </a:moveTo>
                  <a:lnTo>
                    <a:pt x="109" y="115"/>
                  </a:lnTo>
                  <a:lnTo>
                    <a:pt x="119" y="115"/>
                  </a:lnTo>
                  <a:lnTo>
                    <a:pt x="127" y="115"/>
                  </a:lnTo>
                  <a:lnTo>
                    <a:pt x="134" y="114"/>
                  </a:lnTo>
                  <a:lnTo>
                    <a:pt x="141" y="113"/>
                  </a:lnTo>
                  <a:lnTo>
                    <a:pt x="147" y="110"/>
                  </a:lnTo>
                  <a:lnTo>
                    <a:pt x="153" y="108"/>
                  </a:lnTo>
                  <a:lnTo>
                    <a:pt x="159" y="105"/>
                  </a:lnTo>
                  <a:lnTo>
                    <a:pt x="164" y="102"/>
                  </a:lnTo>
                  <a:lnTo>
                    <a:pt x="168" y="97"/>
                  </a:lnTo>
                  <a:lnTo>
                    <a:pt x="173" y="94"/>
                  </a:lnTo>
                  <a:lnTo>
                    <a:pt x="177" y="89"/>
                  </a:lnTo>
                  <a:lnTo>
                    <a:pt x="179" y="83"/>
                  </a:lnTo>
                  <a:lnTo>
                    <a:pt x="181" y="78"/>
                  </a:lnTo>
                  <a:lnTo>
                    <a:pt x="184" y="72"/>
                  </a:lnTo>
                  <a:lnTo>
                    <a:pt x="185" y="66"/>
                  </a:lnTo>
                  <a:lnTo>
                    <a:pt x="186" y="60"/>
                  </a:lnTo>
                  <a:lnTo>
                    <a:pt x="186" y="54"/>
                  </a:lnTo>
                  <a:lnTo>
                    <a:pt x="186" y="45"/>
                  </a:lnTo>
                  <a:lnTo>
                    <a:pt x="184" y="37"/>
                  </a:lnTo>
                  <a:lnTo>
                    <a:pt x="180" y="30"/>
                  </a:lnTo>
                  <a:lnTo>
                    <a:pt x="175" y="24"/>
                  </a:lnTo>
                  <a:lnTo>
                    <a:pt x="168" y="19"/>
                  </a:lnTo>
                  <a:lnTo>
                    <a:pt x="161" y="15"/>
                  </a:lnTo>
                  <a:lnTo>
                    <a:pt x="152" y="14"/>
                  </a:lnTo>
                  <a:lnTo>
                    <a:pt x="141" y="13"/>
                  </a:lnTo>
                  <a:lnTo>
                    <a:pt x="135" y="13"/>
                  </a:lnTo>
                  <a:lnTo>
                    <a:pt x="128" y="14"/>
                  </a:lnTo>
                  <a:lnTo>
                    <a:pt x="98" y="113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15" name="Freeform 142">
              <a:extLst>
                <a:ext uri="{FF2B5EF4-FFF2-40B4-BE49-F238E27FC236}">
                  <a16:creationId xmlns:a16="http://schemas.microsoft.com/office/drawing/2014/main" id="{BB1475DC-D935-4671-9EAF-DEA130B6B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965"/>
              <a:ext cx="14" cy="37"/>
            </a:xfrm>
            <a:custGeom>
              <a:avLst/>
              <a:gdLst>
                <a:gd name="T0" fmla="*/ 0 w 56"/>
                <a:gd name="T1" fmla="*/ 0 h 147"/>
                <a:gd name="T2" fmla="*/ 0 w 56"/>
                <a:gd name="T3" fmla="*/ 0 h 147"/>
                <a:gd name="T4" fmla="*/ 0 w 56"/>
                <a:gd name="T5" fmla="*/ 0 h 147"/>
                <a:gd name="T6" fmla="*/ 0 w 56"/>
                <a:gd name="T7" fmla="*/ 0 h 147"/>
                <a:gd name="T8" fmla="*/ 0 w 56"/>
                <a:gd name="T9" fmla="*/ 0 h 147"/>
                <a:gd name="T10" fmla="*/ 0 w 56"/>
                <a:gd name="T11" fmla="*/ 0 h 147"/>
                <a:gd name="T12" fmla="*/ 0 w 56"/>
                <a:gd name="T13" fmla="*/ 0 h 147"/>
                <a:gd name="T14" fmla="*/ 0 w 56"/>
                <a:gd name="T15" fmla="*/ 0 h 147"/>
                <a:gd name="T16" fmla="*/ 0 w 56"/>
                <a:gd name="T17" fmla="*/ 0 h 147"/>
                <a:gd name="T18" fmla="*/ 0 w 56"/>
                <a:gd name="T19" fmla="*/ 0 h 147"/>
                <a:gd name="T20" fmla="*/ 0 w 56"/>
                <a:gd name="T21" fmla="*/ 0 h 147"/>
                <a:gd name="T22" fmla="*/ 0 w 56"/>
                <a:gd name="T23" fmla="*/ 0 h 147"/>
                <a:gd name="T24" fmla="*/ 0 w 56"/>
                <a:gd name="T25" fmla="*/ 0 h 147"/>
                <a:gd name="T26" fmla="*/ 0 w 56"/>
                <a:gd name="T27" fmla="*/ 0 h 147"/>
                <a:gd name="T28" fmla="*/ 0 w 56"/>
                <a:gd name="T29" fmla="*/ 0 h 147"/>
                <a:gd name="T30" fmla="*/ 0 w 56"/>
                <a:gd name="T31" fmla="*/ 0 h 147"/>
                <a:gd name="T32" fmla="*/ 0 w 56"/>
                <a:gd name="T33" fmla="*/ 0 h 147"/>
                <a:gd name="T34" fmla="*/ 0 w 56"/>
                <a:gd name="T35" fmla="*/ 0 h 147"/>
                <a:gd name="T36" fmla="*/ 0 w 56"/>
                <a:gd name="T37" fmla="*/ 0 h 147"/>
                <a:gd name="T38" fmla="*/ 0 w 56"/>
                <a:gd name="T39" fmla="*/ 0 h 147"/>
                <a:gd name="T40" fmla="*/ 0 w 56"/>
                <a:gd name="T41" fmla="*/ 0 h 147"/>
                <a:gd name="T42" fmla="*/ 0 w 56"/>
                <a:gd name="T43" fmla="*/ 0 h 147"/>
                <a:gd name="T44" fmla="*/ 0 w 56"/>
                <a:gd name="T45" fmla="*/ 0 h 147"/>
                <a:gd name="T46" fmla="*/ 0 w 56"/>
                <a:gd name="T47" fmla="*/ 0 h 147"/>
                <a:gd name="T48" fmla="*/ 0 w 56"/>
                <a:gd name="T49" fmla="*/ 0 h 147"/>
                <a:gd name="T50" fmla="*/ 0 w 56"/>
                <a:gd name="T51" fmla="*/ 0 h 147"/>
                <a:gd name="T52" fmla="*/ 0 w 56"/>
                <a:gd name="T53" fmla="*/ 0 h 147"/>
                <a:gd name="T54" fmla="*/ 0 w 56"/>
                <a:gd name="T55" fmla="*/ 0 h 147"/>
                <a:gd name="T56" fmla="*/ 0 w 56"/>
                <a:gd name="T57" fmla="*/ 0 h 14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6"/>
                <a:gd name="T88" fmla="*/ 0 h 147"/>
                <a:gd name="T89" fmla="*/ 56 w 56"/>
                <a:gd name="T90" fmla="*/ 147 h 14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6" h="147">
                  <a:moveTo>
                    <a:pt x="0" y="18"/>
                  </a:moveTo>
                  <a:lnTo>
                    <a:pt x="34" y="0"/>
                  </a:lnTo>
                  <a:lnTo>
                    <a:pt x="38" y="0"/>
                  </a:lnTo>
                  <a:lnTo>
                    <a:pt x="38" y="121"/>
                  </a:lnTo>
                  <a:lnTo>
                    <a:pt x="38" y="132"/>
                  </a:lnTo>
                  <a:lnTo>
                    <a:pt x="39" y="137"/>
                  </a:lnTo>
                  <a:lnTo>
                    <a:pt x="40" y="139"/>
                  </a:lnTo>
                  <a:lnTo>
                    <a:pt x="43" y="141"/>
                  </a:lnTo>
                  <a:lnTo>
                    <a:pt x="48" y="142"/>
                  </a:lnTo>
                  <a:lnTo>
                    <a:pt x="56" y="142"/>
                  </a:lnTo>
                  <a:lnTo>
                    <a:pt x="56" y="147"/>
                  </a:lnTo>
                  <a:lnTo>
                    <a:pt x="2" y="147"/>
                  </a:lnTo>
                  <a:lnTo>
                    <a:pt x="2" y="142"/>
                  </a:lnTo>
                  <a:lnTo>
                    <a:pt x="11" y="142"/>
                  </a:lnTo>
                  <a:lnTo>
                    <a:pt x="15" y="141"/>
                  </a:lnTo>
                  <a:lnTo>
                    <a:pt x="18" y="139"/>
                  </a:lnTo>
                  <a:lnTo>
                    <a:pt x="19" y="137"/>
                  </a:lnTo>
                  <a:lnTo>
                    <a:pt x="20" y="132"/>
                  </a:lnTo>
                  <a:lnTo>
                    <a:pt x="20" y="121"/>
                  </a:lnTo>
                  <a:lnTo>
                    <a:pt x="20" y="44"/>
                  </a:lnTo>
                  <a:lnTo>
                    <a:pt x="20" y="31"/>
                  </a:lnTo>
                  <a:lnTo>
                    <a:pt x="19" y="24"/>
                  </a:lnTo>
                  <a:lnTo>
                    <a:pt x="18" y="21"/>
                  </a:lnTo>
                  <a:lnTo>
                    <a:pt x="17" y="19"/>
                  </a:lnTo>
                  <a:lnTo>
                    <a:pt x="14" y="18"/>
                  </a:lnTo>
                  <a:lnTo>
                    <a:pt x="12" y="18"/>
                  </a:lnTo>
                  <a:lnTo>
                    <a:pt x="7" y="18"/>
                  </a:lnTo>
                  <a:lnTo>
                    <a:pt x="1" y="2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16" name="Freeform 143">
              <a:extLst>
                <a:ext uri="{FF2B5EF4-FFF2-40B4-BE49-F238E27FC236}">
                  <a16:creationId xmlns:a16="http://schemas.microsoft.com/office/drawing/2014/main" id="{23B1A807-EF8D-4EE2-B1FD-AE04BDF72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" y="917"/>
              <a:ext cx="56" cy="61"/>
            </a:xfrm>
            <a:custGeom>
              <a:avLst/>
              <a:gdLst>
                <a:gd name="T0" fmla="*/ 0 w 223"/>
                <a:gd name="T1" fmla="*/ 0 h 244"/>
                <a:gd name="T2" fmla="*/ 0 w 223"/>
                <a:gd name="T3" fmla="*/ 0 h 244"/>
                <a:gd name="T4" fmla="*/ 0 w 223"/>
                <a:gd name="T5" fmla="*/ 0 h 244"/>
                <a:gd name="T6" fmla="*/ 0 w 223"/>
                <a:gd name="T7" fmla="*/ 0 h 244"/>
                <a:gd name="T8" fmla="*/ 0 w 223"/>
                <a:gd name="T9" fmla="*/ 0 h 244"/>
                <a:gd name="T10" fmla="*/ 0 w 223"/>
                <a:gd name="T11" fmla="*/ 0 h 244"/>
                <a:gd name="T12" fmla="*/ 0 w 223"/>
                <a:gd name="T13" fmla="*/ 0 h 244"/>
                <a:gd name="T14" fmla="*/ 0 w 223"/>
                <a:gd name="T15" fmla="*/ 0 h 244"/>
                <a:gd name="T16" fmla="*/ 0 w 223"/>
                <a:gd name="T17" fmla="*/ 0 h 244"/>
                <a:gd name="T18" fmla="*/ 0 w 223"/>
                <a:gd name="T19" fmla="*/ 0 h 244"/>
                <a:gd name="T20" fmla="*/ 0 w 223"/>
                <a:gd name="T21" fmla="*/ 0 h 244"/>
                <a:gd name="T22" fmla="*/ 0 w 223"/>
                <a:gd name="T23" fmla="*/ 0 h 244"/>
                <a:gd name="T24" fmla="*/ 0 w 223"/>
                <a:gd name="T25" fmla="*/ 0 h 244"/>
                <a:gd name="T26" fmla="*/ 0 w 223"/>
                <a:gd name="T27" fmla="*/ 0 h 244"/>
                <a:gd name="T28" fmla="*/ 0 w 223"/>
                <a:gd name="T29" fmla="*/ 0 h 244"/>
                <a:gd name="T30" fmla="*/ 0 w 223"/>
                <a:gd name="T31" fmla="*/ 0 h 244"/>
                <a:gd name="T32" fmla="*/ 0 w 223"/>
                <a:gd name="T33" fmla="*/ 0 h 244"/>
                <a:gd name="T34" fmla="*/ 0 w 223"/>
                <a:gd name="T35" fmla="*/ 0 h 244"/>
                <a:gd name="T36" fmla="*/ 0 w 223"/>
                <a:gd name="T37" fmla="*/ 0 h 244"/>
                <a:gd name="T38" fmla="*/ 0 w 223"/>
                <a:gd name="T39" fmla="*/ 0 h 244"/>
                <a:gd name="T40" fmla="*/ 0 w 223"/>
                <a:gd name="T41" fmla="*/ 0 h 244"/>
                <a:gd name="T42" fmla="*/ 0 w 223"/>
                <a:gd name="T43" fmla="*/ 0 h 244"/>
                <a:gd name="T44" fmla="*/ 0 w 223"/>
                <a:gd name="T45" fmla="*/ 0 h 244"/>
                <a:gd name="T46" fmla="*/ 0 w 223"/>
                <a:gd name="T47" fmla="*/ 0 h 244"/>
                <a:gd name="T48" fmla="*/ 0 w 223"/>
                <a:gd name="T49" fmla="*/ 0 h 244"/>
                <a:gd name="T50" fmla="*/ 0 w 223"/>
                <a:gd name="T51" fmla="*/ 0 h 244"/>
                <a:gd name="T52" fmla="*/ 0 w 223"/>
                <a:gd name="T53" fmla="*/ 0 h 244"/>
                <a:gd name="T54" fmla="*/ 0 w 223"/>
                <a:gd name="T55" fmla="*/ 0 h 244"/>
                <a:gd name="T56" fmla="*/ 0 w 223"/>
                <a:gd name="T57" fmla="*/ 0 h 244"/>
                <a:gd name="T58" fmla="*/ 0 w 223"/>
                <a:gd name="T59" fmla="*/ 0 h 244"/>
                <a:gd name="T60" fmla="*/ 0 w 223"/>
                <a:gd name="T61" fmla="*/ 0 h 244"/>
                <a:gd name="T62" fmla="*/ 0 w 223"/>
                <a:gd name="T63" fmla="*/ 0 h 244"/>
                <a:gd name="T64" fmla="*/ 0 w 223"/>
                <a:gd name="T65" fmla="*/ 0 h 244"/>
                <a:gd name="T66" fmla="*/ 0 w 223"/>
                <a:gd name="T67" fmla="*/ 0 h 244"/>
                <a:gd name="T68" fmla="*/ 0 w 223"/>
                <a:gd name="T69" fmla="*/ 0 h 244"/>
                <a:gd name="T70" fmla="*/ 0 w 223"/>
                <a:gd name="T71" fmla="*/ 0 h 244"/>
                <a:gd name="T72" fmla="*/ 0 w 223"/>
                <a:gd name="T73" fmla="*/ 0 h 244"/>
                <a:gd name="T74" fmla="*/ 0 w 223"/>
                <a:gd name="T75" fmla="*/ 0 h 244"/>
                <a:gd name="T76" fmla="*/ 0 w 223"/>
                <a:gd name="T77" fmla="*/ 0 h 244"/>
                <a:gd name="T78" fmla="*/ 0 w 223"/>
                <a:gd name="T79" fmla="*/ 0 h 244"/>
                <a:gd name="T80" fmla="*/ 0 w 223"/>
                <a:gd name="T81" fmla="*/ 0 h 244"/>
                <a:gd name="T82" fmla="*/ 0 w 223"/>
                <a:gd name="T83" fmla="*/ 0 h 244"/>
                <a:gd name="T84" fmla="*/ 0 w 223"/>
                <a:gd name="T85" fmla="*/ 0 h 244"/>
                <a:gd name="T86" fmla="*/ 0 w 223"/>
                <a:gd name="T87" fmla="*/ 0 h 244"/>
                <a:gd name="T88" fmla="*/ 0 w 223"/>
                <a:gd name="T89" fmla="*/ 0 h 244"/>
                <a:gd name="T90" fmla="*/ 0 w 223"/>
                <a:gd name="T91" fmla="*/ 0 h 244"/>
                <a:gd name="T92" fmla="*/ 0 w 223"/>
                <a:gd name="T93" fmla="*/ 0 h 244"/>
                <a:gd name="T94" fmla="*/ 0 w 223"/>
                <a:gd name="T95" fmla="*/ 0 h 244"/>
                <a:gd name="T96" fmla="*/ 0 w 223"/>
                <a:gd name="T97" fmla="*/ 0 h 244"/>
                <a:gd name="T98" fmla="*/ 0 w 223"/>
                <a:gd name="T99" fmla="*/ 0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23"/>
                <a:gd name="T151" fmla="*/ 0 h 244"/>
                <a:gd name="T152" fmla="*/ 223 w 223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23" h="244">
                  <a:moveTo>
                    <a:pt x="162" y="244"/>
                  </a:moveTo>
                  <a:lnTo>
                    <a:pt x="123" y="126"/>
                  </a:lnTo>
                  <a:lnTo>
                    <a:pt x="109" y="125"/>
                  </a:lnTo>
                  <a:lnTo>
                    <a:pt x="95" y="123"/>
                  </a:lnTo>
                  <a:lnTo>
                    <a:pt x="73" y="197"/>
                  </a:lnTo>
                  <a:lnTo>
                    <a:pt x="70" y="210"/>
                  </a:lnTo>
                  <a:lnTo>
                    <a:pt x="69" y="222"/>
                  </a:lnTo>
                  <a:lnTo>
                    <a:pt x="70" y="225"/>
                  </a:lnTo>
                  <a:lnTo>
                    <a:pt x="71" y="229"/>
                  </a:lnTo>
                  <a:lnTo>
                    <a:pt x="72" y="231"/>
                  </a:lnTo>
                  <a:lnTo>
                    <a:pt x="75" y="234"/>
                  </a:lnTo>
                  <a:lnTo>
                    <a:pt x="77" y="235"/>
                  </a:lnTo>
                  <a:lnTo>
                    <a:pt x="82" y="236"/>
                  </a:lnTo>
                  <a:lnTo>
                    <a:pt x="88" y="237"/>
                  </a:lnTo>
                  <a:lnTo>
                    <a:pt x="96" y="239"/>
                  </a:lnTo>
                  <a:lnTo>
                    <a:pt x="95" y="244"/>
                  </a:lnTo>
                  <a:lnTo>
                    <a:pt x="0" y="244"/>
                  </a:lnTo>
                  <a:lnTo>
                    <a:pt x="1" y="239"/>
                  </a:lnTo>
                  <a:lnTo>
                    <a:pt x="13" y="237"/>
                  </a:lnTo>
                  <a:lnTo>
                    <a:pt x="20" y="236"/>
                  </a:lnTo>
                  <a:lnTo>
                    <a:pt x="26" y="233"/>
                  </a:lnTo>
                  <a:lnTo>
                    <a:pt x="31" y="228"/>
                  </a:lnTo>
                  <a:lnTo>
                    <a:pt x="37" y="216"/>
                  </a:lnTo>
                  <a:lnTo>
                    <a:pt x="43" y="197"/>
                  </a:lnTo>
                  <a:lnTo>
                    <a:pt x="85" y="49"/>
                  </a:lnTo>
                  <a:lnTo>
                    <a:pt x="89" y="36"/>
                  </a:lnTo>
                  <a:lnTo>
                    <a:pt x="90" y="26"/>
                  </a:lnTo>
                  <a:lnTo>
                    <a:pt x="89" y="23"/>
                  </a:lnTo>
                  <a:lnTo>
                    <a:pt x="88" y="18"/>
                  </a:lnTo>
                  <a:lnTo>
                    <a:pt x="86" y="15"/>
                  </a:lnTo>
                  <a:lnTo>
                    <a:pt x="83" y="12"/>
                  </a:lnTo>
                  <a:lnTo>
                    <a:pt x="79" y="9"/>
                  </a:lnTo>
                  <a:lnTo>
                    <a:pt x="75" y="7"/>
                  </a:lnTo>
                  <a:lnTo>
                    <a:pt x="70" y="7"/>
                  </a:lnTo>
                  <a:lnTo>
                    <a:pt x="64" y="6"/>
                  </a:lnTo>
                  <a:lnTo>
                    <a:pt x="66" y="0"/>
                  </a:lnTo>
                  <a:lnTo>
                    <a:pt x="146" y="0"/>
                  </a:lnTo>
                  <a:lnTo>
                    <a:pt x="165" y="0"/>
                  </a:lnTo>
                  <a:lnTo>
                    <a:pt x="180" y="4"/>
                  </a:lnTo>
                  <a:lnTo>
                    <a:pt x="187" y="6"/>
                  </a:lnTo>
                  <a:lnTo>
                    <a:pt x="193" y="8"/>
                  </a:lnTo>
                  <a:lnTo>
                    <a:pt x="199" y="11"/>
                  </a:lnTo>
                  <a:lnTo>
                    <a:pt x="204" y="14"/>
                  </a:lnTo>
                  <a:lnTo>
                    <a:pt x="207" y="19"/>
                  </a:lnTo>
                  <a:lnTo>
                    <a:pt x="211" y="23"/>
                  </a:lnTo>
                  <a:lnTo>
                    <a:pt x="215" y="27"/>
                  </a:lnTo>
                  <a:lnTo>
                    <a:pt x="217" y="32"/>
                  </a:lnTo>
                  <a:lnTo>
                    <a:pt x="221" y="43"/>
                  </a:lnTo>
                  <a:lnTo>
                    <a:pt x="222" y="55"/>
                  </a:lnTo>
                  <a:lnTo>
                    <a:pt x="221" y="66"/>
                  </a:lnTo>
                  <a:lnTo>
                    <a:pt x="217" y="77"/>
                  </a:lnTo>
                  <a:lnTo>
                    <a:pt x="211" y="88"/>
                  </a:lnTo>
                  <a:lnTo>
                    <a:pt x="203" y="98"/>
                  </a:lnTo>
                  <a:lnTo>
                    <a:pt x="198" y="103"/>
                  </a:lnTo>
                  <a:lnTo>
                    <a:pt x="193" y="107"/>
                  </a:lnTo>
                  <a:lnTo>
                    <a:pt x="187" y="110"/>
                  </a:lnTo>
                  <a:lnTo>
                    <a:pt x="181" y="114"/>
                  </a:lnTo>
                  <a:lnTo>
                    <a:pt x="168" y="120"/>
                  </a:lnTo>
                  <a:lnTo>
                    <a:pt x="153" y="123"/>
                  </a:lnTo>
                  <a:lnTo>
                    <a:pt x="178" y="195"/>
                  </a:lnTo>
                  <a:lnTo>
                    <a:pt x="181" y="206"/>
                  </a:lnTo>
                  <a:lnTo>
                    <a:pt x="186" y="217"/>
                  </a:lnTo>
                  <a:lnTo>
                    <a:pt x="191" y="224"/>
                  </a:lnTo>
                  <a:lnTo>
                    <a:pt x="194" y="229"/>
                  </a:lnTo>
                  <a:lnTo>
                    <a:pt x="199" y="233"/>
                  </a:lnTo>
                  <a:lnTo>
                    <a:pt x="206" y="235"/>
                  </a:lnTo>
                  <a:lnTo>
                    <a:pt x="213" y="237"/>
                  </a:lnTo>
                  <a:lnTo>
                    <a:pt x="223" y="239"/>
                  </a:lnTo>
                  <a:lnTo>
                    <a:pt x="221" y="244"/>
                  </a:lnTo>
                  <a:lnTo>
                    <a:pt x="162" y="244"/>
                  </a:lnTo>
                  <a:close/>
                  <a:moveTo>
                    <a:pt x="97" y="113"/>
                  </a:moveTo>
                  <a:lnTo>
                    <a:pt x="109" y="114"/>
                  </a:lnTo>
                  <a:lnTo>
                    <a:pt x="119" y="114"/>
                  </a:lnTo>
                  <a:lnTo>
                    <a:pt x="126" y="114"/>
                  </a:lnTo>
                  <a:lnTo>
                    <a:pt x="133" y="113"/>
                  </a:lnTo>
                  <a:lnTo>
                    <a:pt x="140" y="112"/>
                  </a:lnTo>
                  <a:lnTo>
                    <a:pt x="146" y="110"/>
                  </a:lnTo>
                  <a:lnTo>
                    <a:pt x="152" y="108"/>
                  </a:lnTo>
                  <a:lnTo>
                    <a:pt x="158" y="104"/>
                  </a:lnTo>
                  <a:lnTo>
                    <a:pt x="162" y="101"/>
                  </a:lnTo>
                  <a:lnTo>
                    <a:pt x="167" y="97"/>
                  </a:lnTo>
                  <a:lnTo>
                    <a:pt x="172" y="93"/>
                  </a:lnTo>
                  <a:lnTo>
                    <a:pt x="175" y="88"/>
                  </a:lnTo>
                  <a:lnTo>
                    <a:pt x="179" y="83"/>
                  </a:lnTo>
                  <a:lnTo>
                    <a:pt x="181" y="77"/>
                  </a:lnTo>
                  <a:lnTo>
                    <a:pt x="183" y="72"/>
                  </a:lnTo>
                  <a:lnTo>
                    <a:pt x="185" y="66"/>
                  </a:lnTo>
                  <a:lnTo>
                    <a:pt x="185" y="61"/>
                  </a:lnTo>
                  <a:lnTo>
                    <a:pt x="186" y="55"/>
                  </a:lnTo>
                  <a:lnTo>
                    <a:pt x="185" y="45"/>
                  </a:lnTo>
                  <a:lnTo>
                    <a:pt x="183" y="37"/>
                  </a:lnTo>
                  <a:lnTo>
                    <a:pt x="179" y="30"/>
                  </a:lnTo>
                  <a:lnTo>
                    <a:pt x="174" y="24"/>
                  </a:lnTo>
                  <a:lnTo>
                    <a:pt x="168" y="19"/>
                  </a:lnTo>
                  <a:lnTo>
                    <a:pt x="160" y="15"/>
                  </a:lnTo>
                  <a:lnTo>
                    <a:pt x="151" y="13"/>
                  </a:lnTo>
                  <a:lnTo>
                    <a:pt x="140" y="13"/>
                  </a:lnTo>
                  <a:lnTo>
                    <a:pt x="134" y="13"/>
                  </a:lnTo>
                  <a:lnTo>
                    <a:pt x="127" y="14"/>
                  </a:lnTo>
                  <a:lnTo>
                    <a:pt x="97" y="113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17" name="Line 144">
              <a:extLst>
                <a:ext uri="{FF2B5EF4-FFF2-40B4-BE49-F238E27FC236}">
                  <a16:creationId xmlns:a16="http://schemas.microsoft.com/office/drawing/2014/main" id="{1608EB07-4D70-4C8C-8AA1-0824AB1C8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758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18" name="Line 145">
              <a:extLst>
                <a:ext uri="{FF2B5EF4-FFF2-40B4-BE49-F238E27FC236}">
                  <a16:creationId xmlns:a16="http://schemas.microsoft.com/office/drawing/2014/main" id="{3CEF2AA3-E5AF-47F9-B53D-F23D372D8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785"/>
              <a:ext cx="0" cy="1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19" name="Line 146">
              <a:extLst>
                <a:ext uri="{FF2B5EF4-FFF2-40B4-BE49-F238E27FC236}">
                  <a16:creationId xmlns:a16="http://schemas.microsoft.com/office/drawing/2014/main" id="{F9EF1841-5363-4EB1-9FCC-081B707C7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811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0" name="Line 147">
              <a:extLst>
                <a:ext uri="{FF2B5EF4-FFF2-40B4-BE49-F238E27FC236}">
                  <a16:creationId xmlns:a16="http://schemas.microsoft.com/office/drawing/2014/main" id="{4982DCB0-F339-4371-82A8-22DB2F9E5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838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1" name="Line 148">
              <a:extLst>
                <a:ext uri="{FF2B5EF4-FFF2-40B4-BE49-F238E27FC236}">
                  <a16:creationId xmlns:a16="http://schemas.microsoft.com/office/drawing/2014/main" id="{EF34F2F8-6A85-460A-BB4E-043E00388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865"/>
              <a:ext cx="0" cy="1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2" name="Line 149">
              <a:extLst>
                <a:ext uri="{FF2B5EF4-FFF2-40B4-BE49-F238E27FC236}">
                  <a16:creationId xmlns:a16="http://schemas.microsoft.com/office/drawing/2014/main" id="{E34362BA-81E4-49FA-BF19-159566EB3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891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3" name="Line 150">
              <a:extLst>
                <a:ext uri="{FF2B5EF4-FFF2-40B4-BE49-F238E27FC236}">
                  <a16:creationId xmlns:a16="http://schemas.microsoft.com/office/drawing/2014/main" id="{F38F9913-D9AA-4F33-9812-1A7F3C57BD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918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4" name="Line 151">
              <a:extLst>
                <a:ext uri="{FF2B5EF4-FFF2-40B4-BE49-F238E27FC236}">
                  <a16:creationId xmlns:a16="http://schemas.microsoft.com/office/drawing/2014/main" id="{0B1AFBD6-989A-4D4A-9723-47CB34A76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945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5" name="Line 152">
              <a:extLst>
                <a:ext uri="{FF2B5EF4-FFF2-40B4-BE49-F238E27FC236}">
                  <a16:creationId xmlns:a16="http://schemas.microsoft.com/office/drawing/2014/main" id="{9F6C55F5-1098-4F60-BEA5-BD0C084BA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972"/>
              <a:ext cx="0" cy="1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6" name="Line 153">
              <a:extLst>
                <a:ext uri="{FF2B5EF4-FFF2-40B4-BE49-F238E27FC236}">
                  <a16:creationId xmlns:a16="http://schemas.microsoft.com/office/drawing/2014/main" id="{025F8024-7FA9-4EDD-B499-7AE1C22D8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999"/>
              <a:ext cx="0" cy="1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7" name="Line 154">
              <a:extLst>
                <a:ext uri="{FF2B5EF4-FFF2-40B4-BE49-F238E27FC236}">
                  <a16:creationId xmlns:a16="http://schemas.microsoft.com/office/drawing/2014/main" id="{62739CBC-D5FB-46A7-8EFB-36B82954D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025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8" name="Line 155">
              <a:extLst>
                <a:ext uri="{FF2B5EF4-FFF2-40B4-BE49-F238E27FC236}">
                  <a16:creationId xmlns:a16="http://schemas.microsoft.com/office/drawing/2014/main" id="{51F95844-06CF-47B9-A499-42E735F7DA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052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29" name="Line 156">
              <a:extLst>
                <a:ext uri="{FF2B5EF4-FFF2-40B4-BE49-F238E27FC236}">
                  <a16:creationId xmlns:a16="http://schemas.microsoft.com/office/drawing/2014/main" id="{0A13A6C7-ADA5-43FD-AC66-D842B9062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079"/>
              <a:ext cx="0" cy="1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0" name="Line 157">
              <a:extLst>
                <a:ext uri="{FF2B5EF4-FFF2-40B4-BE49-F238E27FC236}">
                  <a16:creationId xmlns:a16="http://schemas.microsoft.com/office/drawing/2014/main" id="{4EEA183A-4CED-492E-B867-9005B92CE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105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1" name="Line 158">
              <a:extLst>
                <a:ext uri="{FF2B5EF4-FFF2-40B4-BE49-F238E27FC236}">
                  <a16:creationId xmlns:a16="http://schemas.microsoft.com/office/drawing/2014/main" id="{043C8BCD-A09D-44C1-9897-281D21C4B7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132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2" name="Line 159">
              <a:extLst>
                <a:ext uri="{FF2B5EF4-FFF2-40B4-BE49-F238E27FC236}">
                  <a16:creationId xmlns:a16="http://schemas.microsoft.com/office/drawing/2014/main" id="{B95E9F02-67F6-4C8C-A21D-B9546DF83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159"/>
              <a:ext cx="0" cy="1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3" name="Line 160">
              <a:extLst>
                <a:ext uri="{FF2B5EF4-FFF2-40B4-BE49-F238E27FC236}">
                  <a16:creationId xmlns:a16="http://schemas.microsoft.com/office/drawing/2014/main" id="{34A9C9A2-518A-47AA-9722-63DE4EB074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185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4" name="Line 161">
              <a:extLst>
                <a:ext uri="{FF2B5EF4-FFF2-40B4-BE49-F238E27FC236}">
                  <a16:creationId xmlns:a16="http://schemas.microsoft.com/office/drawing/2014/main" id="{4BAAA0A3-6DBE-48CC-B8CC-D7BA8FB2C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212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5" name="Line 162">
              <a:extLst>
                <a:ext uri="{FF2B5EF4-FFF2-40B4-BE49-F238E27FC236}">
                  <a16:creationId xmlns:a16="http://schemas.microsoft.com/office/drawing/2014/main" id="{919FC409-23DF-472D-8F67-B6CA07E05D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239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6" name="Line 163">
              <a:extLst>
                <a:ext uri="{FF2B5EF4-FFF2-40B4-BE49-F238E27FC236}">
                  <a16:creationId xmlns:a16="http://schemas.microsoft.com/office/drawing/2014/main" id="{D433A025-71E4-48E9-88F9-31AD08E2A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266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7" name="Line 164">
              <a:extLst>
                <a:ext uri="{FF2B5EF4-FFF2-40B4-BE49-F238E27FC236}">
                  <a16:creationId xmlns:a16="http://schemas.microsoft.com/office/drawing/2014/main" id="{7B331CEE-2E7F-4CEF-9D54-80835A9F4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292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8" name="Line 165">
              <a:extLst>
                <a:ext uri="{FF2B5EF4-FFF2-40B4-BE49-F238E27FC236}">
                  <a16:creationId xmlns:a16="http://schemas.microsoft.com/office/drawing/2014/main" id="{98210DE0-598E-4BBA-A465-8FB769FCE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319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39" name="Line 166">
              <a:extLst>
                <a:ext uri="{FF2B5EF4-FFF2-40B4-BE49-F238E27FC236}">
                  <a16:creationId xmlns:a16="http://schemas.microsoft.com/office/drawing/2014/main" id="{5A659AF3-2C63-4C1E-BE04-4A1B9907B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346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0" name="Line 167">
              <a:extLst>
                <a:ext uri="{FF2B5EF4-FFF2-40B4-BE49-F238E27FC236}">
                  <a16:creationId xmlns:a16="http://schemas.microsoft.com/office/drawing/2014/main" id="{32A0DC8E-A2E1-4B24-8F39-793E732FF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373"/>
              <a:ext cx="0" cy="1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1" name="Line 168">
              <a:extLst>
                <a:ext uri="{FF2B5EF4-FFF2-40B4-BE49-F238E27FC236}">
                  <a16:creationId xmlns:a16="http://schemas.microsoft.com/office/drawing/2014/main" id="{230D58A7-DBB3-4091-B262-EB3975897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399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2" name="Line 169">
              <a:extLst>
                <a:ext uri="{FF2B5EF4-FFF2-40B4-BE49-F238E27FC236}">
                  <a16:creationId xmlns:a16="http://schemas.microsoft.com/office/drawing/2014/main" id="{926823AF-001A-4878-82B3-6DBF5B490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426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3" name="Line 170">
              <a:extLst>
                <a:ext uri="{FF2B5EF4-FFF2-40B4-BE49-F238E27FC236}">
                  <a16:creationId xmlns:a16="http://schemas.microsoft.com/office/drawing/2014/main" id="{756E16DD-03B2-429C-8B81-1563CF1F0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453"/>
              <a:ext cx="0" cy="1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4" name="Line 171">
              <a:extLst>
                <a:ext uri="{FF2B5EF4-FFF2-40B4-BE49-F238E27FC236}">
                  <a16:creationId xmlns:a16="http://schemas.microsoft.com/office/drawing/2014/main" id="{23BD36BC-FE79-4208-ABCD-7AA9D2C6C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479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5" name="Line 172">
              <a:extLst>
                <a:ext uri="{FF2B5EF4-FFF2-40B4-BE49-F238E27FC236}">
                  <a16:creationId xmlns:a16="http://schemas.microsoft.com/office/drawing/2014/main" id="{9A20D621-70E1-47B4-9751-C0A7DED9E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506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6" name="Line 173">
              <a:extLst>
                <a:ext uri="{FF2B5EF4-FFF2-40B4-BE49-F238E27FC236}">
                  <a16:creationId xmlns:a16="http://schemas.microsoft.com/office/drawing/2014/main" id="{62A5EA47-8599-47EE-8058-64AFF9ECA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533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7" name="Line 174">
              <a:extLst>
                <a:ext uri="{FF2B5EF4-FFF2-40B4-BE49-F238E27FC236}">
                  <a16:creationId xmlns:a16="http://schemas.microsoft.com/office/drawing/2014/main" id="{443AB3FA-830E-4879-992D-4943B82E6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560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8" name="Line 175">
              <a:extLst>
                <a:ext uri="{FF2B5EF4-FFF2-40B4-BE49-F238E27FC236}">
                  <a16:creationId xmlns:a16="http://schemas.microsoft.com/office/drawing/2014/main" id="{162F0441-CB74-4983-AE8A-DFAB3E4BE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586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49" name="Line 176">
              <a:extLst>
                <a:ext uri="{FF2B5EF4-FFF2-40B4-BE49-F238E27FC236}">
                  <a16:creationId xmlns:a16="http://schemas.microsoft.com/office/drawing/2014/main" id="{2856DD8D-455E-4BB5-91C8-C2CF9B260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613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0" name="Line 177">
              <a:extLst>
                <a:ext uri="{FF2B5EF4-FFF2-40B4-BE49-F238E27FC236}">
                  <a16:creationId xmlns:a16="http://schemas.microsoft.com/office/drawing/2014/main" id="{779BF851-1CF7-4982-97FC-8AD5830D6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640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1" name="Line 178">
              <a:extLst>
                <a:ext uri="{FF2B5EF4-FFF2-40B4-BE49-F238E27FC236}">
                  <a16:creationId xmlns:a16="http://schemas.microsoft.com/office/drawing/2014/main" id="{41F62FEF-A508-4675-890C-D498FFDE74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667"/>
              <a:ext cx="0" cy="16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2" name="Line 179">
              <a:extLst>
                <a:ext uri="{FF2B5EF4-FFF2-40B4-BE49-F238E27FC236}">
                  <a16:creationId xmlns:a16="http://schemas.microsoft.com/office/drawing/2014/main" id="{6306582B-2506-45B1-8496-5095A83E44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693"/>
              <a:ext cx="0" cy="1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3" name="Line 180">
              <a:extLst>
                <a:ext uri="{FF2B5EF4-FFF2-40B4-BE49-F238E27FC236}">
                  <a16:creationId xmlns:a16="http://schemas.microsoft.com/office/drawing/2014/main" id="{95279628-DB9F-4D06-933C-43E1BEDA9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720"/>
              <a:ext cx="0" cy="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4" name="Line 181">
              <a:extLst>
                <a:ext uri="{FF2B5EF4-FFF2-40B4-BE49-F238E27FC236}">
                  <a16:creationId xmlns:a16="http://schemas.microsoft.com/office/drawing/2014/main" id="{01803FAB-CB01-4152-A10D-FE885614D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" y="1720"/>
              <a:ext cx="0" cy="7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5" name="Freeform 182">
              <a:extLst>
                <a:ext uri="{FF2B5EF4-FFF2-40B4-BE49-F238E27FC236}">
                  <a16:creationId xmlns:a16="http://schemas.microsoft.com/office/drawing/2014/main" id="{7EB7048D-498A-4847-A149-047CC3CF3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1179"/>
              <a:ext cx="955" cy="59"/>
            </a:xfrm>
            <a:custGeom>
              <a:avLst/>
              <a:gdLst>
                <a:gd name="T0" fmla="*/ 0 w 3820"/>
                <a:gd name="T1" fmla="*/ 0 h 236"/>
                <a:gd name="T2" fmla="*/ 0 w 3820"/>
                <a:gd name="T3" fmla="*/ 0 h 236"/>
                <a:gd name="T4" fmla="*/ 0 w 3820"/>
                <a:gd name="T5" fmla="*/ 0 h 236"/>
                <a:gd name="T6" fmla="*/ 0 w 3820"/>
                <a:gd name="T7" fmla="*/ 0 h 236"/>
                <a:gd name="T8" fmla="*/ 0 w 3820"/>
                <a:gd name="T9" fmla="*/ 0 h 236"/>
                <a:gd name="T10" fmla="*/ 0 w 3820"/>
                <a:gd name="T11" fmla="*/ 0 h 236"/>
                <a:gd name="T12" fmla="*/ 0 w 3820"/>
                <a:gd name="T13" fmla="*/ 0 h 236"/>
                <a:gd name="T14" fmla="*/ 0 w 3820"/>
                <a:gd name="T15" fmla="*/ 0 h 236"/>
                <a:gd name="T16" fmla="*/ 0 w 3820"/>
                <a:gd name="T17" fmla="*/ 0 h 236"/>
                <a:gd name="T18" fmla="*/ 0 w 3820"/>
                <a:gd name="T19" fmla="*/ 0 h 236"/>
                <a:gd name="T20" fmla="*/ 0 w 3820"/>
                <a:gd name="T21" fmla="*/ 0 h 236"/>
                <a:gd name="T22" fmla="*/ 0 w 3820"/>
                <a:gd name="T23" fmla="*/ 0 h 236"/>
                <a:gd name="T24" fmla="*/ 0 w 3820"/>
                <a:gd name="T25" fmla="*/ 0 h 236"/>
                <a:gd name="T26" fmla="*/ 0 w 3820"/>
                <a:gd name="T27" fmla="*/ 0 h 236"/>
                <a:gd name="T28" fmla="*/ 0 w 3820"/>
                <a:gd name="T29" fmla="*/ 0 h 236"/>
                <a:gd name="T30" fmla="*/ 0 w 3820"/>
                <a:gd name="T31" fmla="*/ 0 h 236"/>
                <a:gd name="T32" fmla="*/ 0 w 3820"/>
                <a:gd name="T33" fmla="*/ 0 h 236"/>
                <a:gd name="T34" fmla="*/ 0 w 3820"/>
                <a:gd name="T35" fmla="*/ 0 h 236"/>
                <a:gd name="T36" fmla="*/ 0 w 3820"/>
                <a:gd name="T37" fmla="*/ 0 h 236"/>
                <a:gd name="T38" fmla="*/ 0 w 3820"/>
                <a:gd name="T39" fmla="*/ 0 h 236"/>
                <a:gd name="T40" fmla="*/ 0 w 3820"/>
                <a:gd name="T41" fmla="*/ 0 h 236"/>
                <a:gd name="T42" fmla="*/ 0 w 3820"/>
                <a:gd name="T43" fmla="*/ 0 h 236"/>
                <a:gd name="T44" fmla="*/ 0 w 3820"/>
                <a:gd name="T45" fmla="*/ 0 h 236"/>
                <a:gd name="T46" fmla="*/ 0 w 3820"/>
                <a:gd name="T47" fmla="*/ 0 h 236"/>
                <a:gd name="T48" fmla="*/ 0 w 3820"/>
                <a:gd name="T49" fmla="*/ 0 h 236"/>
                <a:gd name="T50" fmla="*/ 0 w 3820"/>
                <a:gd name="T51" fmla="*/ 0 h 236"/>
                <a:gd name="T52" fmla="*/ 0 w 3820"/>
                <a:gd name="T53" fmla="*/ 0 h 236"/>
                <a:gd name="T54" fmla="*/ 0 w 3820"/>
                <a:gd name="T55" fmla="*/ 0 h 236"/>
                <a:gd name="T56" fmla="*/ 0 w 3820"/>
                <a:gd name="T57" fmla="*/ 0 h 236"/>
                <a:gd name="T58" fmla="*/ 0 w 3820"/>
                <a:gd name="T59" fmla="*/ 0 h 236"/>
                <a:gd name="T60" fmla="*/ 0 w 3820"/>
                <a:gd name="T61" fmla="*/ 0 h 236"/>
                <a:gd name="T62" fmla="*/ 0 w 3820"/>
                <a:gd name="T63" fmla="*/ 0 h 236"/>
                <a:gd name="T64" fmla="*/ 0 w 3820"/>
                <a:gd name="T65" fmla="*/ 0 h 236"/>
                <a:gd name="T66" fmla="*/ 0 w 3820"/>
                <a:gd name="T67" fmla="*/ 0 h 236"/>
                <a:gd name="T68" fmla="*/ 0 w 3820"/>
                <a:gd name="T69" fmla="*/ 0 h 2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820"/>
                <a:gd name="T106" fmla="*/ 0 h 236"/>
                <a:gd name="T107" fmla="*/ 3820 w 3820"/>
                <a:gd name="T108" fmla="*/ 236 h 2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820" h="236">
                  <a:moveTo>
                    <a:pt x="3820" y="236"/>
                  </a:moveTo>
                  <a:lnTo>
                    <a:pt x="28" y="236"/>
                  </a:lnTo>
                  <a:lnTo>
                    <a:pt x="22" y="234"/>
                  </a:lnTo>
                  <a:lnTo>
                    <a:pt x="18" y="227"/>
                  </a:lnTo>
                  <a:lnTo>
                    <a:pt x="12" y="216"/>
                  </a:lnTo>
                  <a:lnTo>
                    <a:pt x="8" y="201"/>
                  </a:lnTo>
                  <a:lnTo>
                    <a:pt x="4" y="184"/>
                  </a:lnTo>
                  <a:lnTo>
                    <a:pt x="1" y="164"/>
                  </a:lnTo>
                  <a:lnTo>
                    <a:pt x="0" y="141"/>
                  </a:lnTo>
                  <a:lnTo>
                    <a:pt x="0" y="118"/>
                  </a:lnTo>
                  <a:lnTo>
                    <a:pt x="0" y="94"/>
                  </a:lnTo>
                  <a:lnTo>
                    <a:pt x="1" y="72"/>
                  </a:lnTo>
                  <a:lnTo>
                    <a:pt x="4" y="52"/>
                  </a:lnTo>
                  <a:lnTo>
                    <a:pt x="8" y="34"/>
                  </a:lnTo>
                  <a:lnTo>
                    <a:pt x="12" y="20"/>
                  </a:lnTo>
                  <a:lnTo>
                    <a:pt x="18" y="10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820" y="0"/>
                  </a:lnTo>
                  <a:lnTo>
                    <a:pt x="3814" y="2"/>
                  </a:lnTo>
                  <a:lnTo>
                    <a:pt x="3809" y="10"/>
                  </a:lnTo>
                  <a:lnTo>
                    <a:pt x="3804" y="20"/>
                  </a:lnTo>
                  <a:lnTo>
                    <a:pt x="3800" y="34"/>
                  </a:lnTo>
                  <a:lnTo>
                    <a:pt x="3796" y="52"/>
                  </a:lnTo>
                  <a:lnTo>
                    <a:pt x="3794" y="72"/>
                  </a:lnTo>
                  <a:lnTo>
                    <a:pt x="3791" y="94"/>
                  </a:lnTo>
                  <a:lnTo>
                    <a:pt x="3791" y="118"/>
                  </a:lnTo>
                  <a:lnTo>
                    <a:pt x="3791" y="141"/>
                  </a:lnTo>
                  <a:lnTo>
                    <a:pt x="3794" y="164"/>
                  </a:lnTo>
                  <a:lnTo>
                    <a:pt x="3796" y="184"/>
                  </a:lnTo>
                  <a:lnTo>
                    <a:pt x="3800" y="201"/>
                  </a:lnTo>
                  <a:lnTo>
                    <a:pt x="3804" y="216"/>
                  </a:lnTo>
                  <a:lnTo>
                    <a:pt x="3809" y="227"/>
                  </a:lnTo>
                  <a:lnTo>
                    <a:pt x="3814" y="234"/>
                  </a:lnTo>
                  <a:lnTo>
                    <a:pt x="3820" y="236"/>
                  </a:lnTo>
                  <a:close/>
                </a:path>
              </a:pathLst>
            </a:custGeom>
            <a:solidFill>
              <a:srgbClr val="DED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6" name="Freeform 183">
              <a:extLst>
                <a:ext uri="{FF2B5EF4-FFF2-40B4-BE49-F238E27FC236}">
                  <a16:creationId xmlns:a16="http://schemas.microsoft.com/office/drawing/2014/main" id="{C0020861-BD82-492A-B557-F2EE30207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1179"/>
              <a:ext cx="955" cy="59"/>
            </a:xfrm>
            <a:custGeom>
              <a:avLst/>
              <a:gdLst>
                <a:gd name="T0" fmla="*/ 0 w 3820"/>
                <a:gd name="T1" fmla="*/ 0 h 236"/>
                <a:gd name="T2" fmla="*/ 0 w 3820"/>
                <a:gd name="T3" fmla="*/ 0 h 236"/>
                <a:gd name="T4" fmla="*/ 0 w 3820"/>
                <a:gd name="T5" fmla="*/ 0 h 236"/>
                <a:gd name="T6" fmla="*/ 0 w 3820"/>
                <a:gd name="T7" fmla="*/ 0 h 236"/>
                <a:gd name="T8" fmla="*/ 0 w 3820"/>
                <a:gd name="T9" fmla="*/ 0 h 236"/>
                <a:gd name="T10" fmla="*/ 0 w 3820"/>
                <a:gd name="T11" fmla="*/ 0 h 236"/>
                <a:gd name="T12" fmla="*/ 0 w 3820"/>
                <a:gd name="T13" fmla="*/ 0 h 236"/>
                <a:gd name="T14" fmla="*/ 0 w 3820"/>
                <a:gd name="T15" fmla="*/ 0 h 236"/>
                <a:gd name="T16" fmla="*/ 0 w 3820"/>
                <a:gd name="T17" fmla="*/ 0 h 236"/>
                <a:gd name="T18" fmla="*/ 0 w 3820"/>
                <a:gd name="T19" fmla="*/ 0 h 236"/>
                <a:gd name="T20" fmla="*/ 0 w 3820"/>
                <a:gd name="T21" fmla="*/ 0 h 236"/>
                <a:gd name="T22" fmla="*/ 0 w 3820"/>
                <a:gd name="T23" fmla="*/ 0 h 236"/>
                <a:gd name="T24" fmla="*/ 0 w 3820"/>
                <a:gd name="T25" fmla="*/ 0 h 236"/>
                <a:gd name="T26" fmla="*/ 0 w 3820"/>
                <a:gd name="T27" fmla="*/ 0 h 236"/>
                <a:gd name="T28" fmla="*/ 0 w 3820"/>
                <a:gd name="T29" fmla="*/ 0 h 236"/>
                <a:gd name="T30" fmla="*/ 0 w 3820"/>
                <a:gd name="T31" fmla="*/ 0 h 236"/>
                <a:gd name="T32" fmla="*/ 0 w 3820"/>
                <a:gd name="T33" fmla="*/ 0 h 236"/>
                <a:gd name="T34" fmla="*/ 0 w 3820"/>
                <a:gd name="T35" fmla="*/ 0 h 236"/>
                <a:gd name="T36" fmla="*/ 0 w 3820"/>
                <a:gd name="T37" fmla="*/ 0 h 236"/>
                <a:gd name="T38" fmla="*/ 0 w 3820"/>
                <a:gd name="T39" fmla="*/ 0 h 236"/>
                <a:gd name="T40" fmla="*/ 0 w 3820"/>
                <a:gd name="T41" fmla="*/ 0 h 236"/>
                <a:gd name="T42" fmla="*/ 0 w 3820"/>
                <a:gd name="T43" fmla="*/ 0 h 236"/>
                <a:gd name="T44" fmla="*/ 0 w 3820"/>
                <a:gd name="T45" fmla="*/ 0 h 236"/>
                <a:gd name="T46" fmla="*/ 0 w 3820"/>
                <a:gd name="T47" fmla="*/ 0 h 236"/>
                <a:gd name="T48" fmla="*/ 0 w 3820"/>
                <a:gd name="T49" fmla="*/ 0 h 236"/>
                <a:gd name="T50" fmla="*/ 0 w 3820"/>
                <a:gd name="T51" fmla="*/ 0 h 236"/>
                <a:gd name="T52" fmla="*/ 0 w 3820"/>
                <a:gd name="T53" fmla="*/ 0 h 236"/>
                <a:gd name="T54" fmla="*/ 0 w 3820"/>
                <a:gd name="T55" fmla="*/ 0 h 236"/>
                <a:gd name="T56" fmla="*/ 0 w 3820"/>
                <a:gd name="T57" fmla="*/ 0 h 236"/>
                <a:gd name="T58" fmla="*/ 0 w 3820"/>
                <a:gd name="T59" fmla="*/ 0 h 236"/>
                <a:gd name="T60" fmla="*/ 0 w 3820"/>
                <a:gd name="T61" fmla="*/ 0 h 236"/>
                <a:gd name="T62" fmla="*/ 0 w 3820"/>
                <a:gd name="T63" fmla="*/ 0 h 236"/>
                <a:gd name="T64" fmla="*/ 0 w 3820"/>
                <a:gd name="T65" fmla="*/ 0 h 236"/>
                <a:gd name="T66" fmla="*/ 0 w 3820"/>
                <a:gd name="T67" fmla="*/ 0 h 236"/>
                <a:gd name="T68" fmla="*/ 0 w 3820"/>
                <a:gd name="T69" fmla="*/ 0 h 2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820"/>
                <a:gd name="T106" fmla="*/ 0 h 236"/>
                <a:gd name="T107" fmla="*/ 3820 w 3820"/>
                <a:gd name="T108" fmla="*/ 236 h 2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820" h="236">
                  <a:moveTo>
                    <a:pt x="3820" y="236"/>
                  </a:moveTo>
                  <a:lnTo>
                    <a:pt x="28" y="236"/>
                  </a:lnTo>
                  <a:lnTo>
                    <a:pt x="22" y="234"/>
                  </a:lnTo>
                  <a:lnTo>
                    <a:pt x="18" y="227"/>
                  </a:lnTo>
                  <a:lnTo>
                    <a:pt x="12" y="216"/>
                  </a:lnTo>
                  <a:lnTo>
                    <a:pt x="8" y="201"/>
                  </a:lnTo>
                  <a:lnTo>
                    <a:pt x="4" y="184"/>
                  </a:lnTo>
                  <a:lnTo>
                    <a:pt x="1" y="164"/>
                  </a:lnTo>
                  <a:lnTo>
                    <a:pt x="0" y="141"/>
                  </a:lnTo>
                  <a:lnTo>
                    <a:pt x="0" y="118"/>
                  </a:lnTo>
                  <a:lnTo>
                    <a:pt x="0" y="94"/>
                  </a:lnTo>
                  <a:lnTo>
                    <a:pt x="1" y="72"/>
                  </a:lnTo>
                  <a:lnTo>
                    <a:pt x="4" y="52"/>
                  </a:lnTo>
                  <a:lnTo>
                    <a:pt x="8" y="34"/>
                  </a:lnTo>
                  <a:lnTo>
                    <a:pt x="12" y="20"/>
                  </a:lnTo>
                  <a:lnTo>
                    <a:pt x="18" y="10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820" y="0"/>
                  </a:lnTo>
                  <a:lnTo>
                    <a:pt x="3814" y="2"/>
                  </a:lnTo>
                  <a:lnTo>
                    <a:pt x="3809" y="10"/>
                  </a:lnTo>
                  <a:lnTo>
                    <a:pt x="3804" y="20"/>
                  </a:lnTo>
                  <a:lnTo>
                    <a:pt x="3800" y="34"/>
                  </a:lnTo>
                  <a:lnTo>
                    <a:pt x="3796" y="52"/>
                  </a:lnTo>
                  <a:lnTo>
                    <a:pt x="3794" y="72"/>
                  </a:lnTo>
                  <a:lnTo>
                    <a:pt x="3791" y="94"/>
                  </a:lnTo>
                  <a:lnTo>
                    <a:pt x="3791" y="118"/>
                  </a:lnTo>
                  <a:lnTo>
                    <a:pt x="3791" y="141"/>
                  </a:lnTo>
                  <a:lnTo>
                    <a:pt x="3794" y="164"/>
                  </a:lnTo>
                  <a:lnTo>
                    <a:pt x="3796" y="184"/>
                  </a:lnTo>
                  <a:lnTo>
                    <a:pt x="3800" y="201"/>
                  </a:lnTo>
                  <a:lnTo>
                    <a:pt x="3804" y="216"/>
                  </a:lnTo>
                  <a:lnTo>
                    <a:pt x="3809" y="227"/>
                  </a:lnTo>
                  <a:lnTo>
                    <a:pt x="3814" y="234"/>
                  </a:lnTo>
                  <a:lnTo>
                    <a:pt x="3820" y="236"/>
                  </a:lnTo>
                  <a:close/>
                </a:path>
              </a:pathLst>
            </a:custGeom>
            <a:noFill/>
            <a:ln w="4763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7" name="Freeform 184">
              <a:extLst>
                <a:ext uri="{FF2B5EF4-FFF2-40B4-BE49-F238E27FC236}">
                  <a16:creationId xmlns:a16="http://schemas.microsoft.com/office/drawing/2014/main" id="{F1D85F39-EEE9-4704-A580-0AD0DDFE0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1179"/>
              <a:ext cx="955" cy="59"/>
            </a:xfrm>
            <a:custGeom>
              <a:avLst/>
              <a:gdLst>
                <a:gd name="T0" fmla="*/ 0 w 3820"/>
                <a:gd name="T1" fmla="*/ 0 h 236"/>
                <a:gd name="T2" fmla="*/ 0 w 3820"/>
                <a:gd name="T3" fmla="*/ 0 h 236"/>
                <a:gd name="T4" fmla="*/ 0 w 3820"/>
                <a:gd name="T5" fmla="*/ 0 h 236"/>
                <a:gd name="T6" fmla="*/ 0 w 3820"/>
                <a:gd name="T7" fmla="*/ 0 h 236"/>
                <a:gd name="T8" fmla="*/ 0 w 3820"/>
                <a:gd name="T9" fmla="*/ 0 h 236"/>
                <a:gd name="T10" fmla="*/ 0 w 3820"/>
                <a:gd name="T11" fmla="*/ 0 h 236"/>
                <a:gd name="T12" fmla="*/ 0 w 3820"/>
                <a:gd name="T13" fmla="*/ 0 h 236"/>
                <a:gd name="T14" fmla="*/ 0 w 3820"/>
                <a:gd name="T15" fmla="*/ 0 h 236"/>
                <a:gd name="T16" fmla="*/ 0 w 3820"/>
                <a:gd name="T17" fmla="*/ 0 h 236"/>
                <a:gd name="T18" fmla="*/ 0 w 3820"/>
                <a:gd name="T19" fmla="*/ 0 h 236"/>
                <a:gd name="T20" fmla="*/ 0 w 3820"/>
                <a:gd name="T21" fmla="*/ 0 h 236"/>
                <a:gd name="T22" fmla="*/ 0 w 3820"/>
                <a:gd name="T23" fmla="*/ 0 h 236"/>
                <a:gd name="T24" fmla="*/ 0 w 3820"/>
                <a:gd name="T25" fmla="*/ 0 h 236"/>
                <a:gd name="T26" fmla="*/ 0 w 3820"/>
                <a:gd name="T27" fmla="*/ 0 h 236"/>
                <a:gd name="T28" fmla="*/ 0 w 3820"/>
                <a:gd name="T29" fmla="*/ 0 h 236"/>
                <a:gd name="T30" fmla="*/ 0 w 3820"/>
                <a:gd name="T31" fmla="*/ 0 h 236"/>
                <a:gd name="T32" fmla="*/ 0 w 3820"/>
                <a:gd name="T33" fmla="*/ 0 h 236"/>
                <a:gd name="T34" fmla="*/ 0 w 3820"/>
                <a:gd name="T35" fmla="*/ 0 h 236"/>
                <a:gd name="T36" fmla="*/ 0 w 3820"/>
                <a:gd name="T37" fmla="*/ 0 h 236"/>
                <a:gd name="T38" fmla="*/ 0 w 3820"/>
                <a:gd name="T39" fmla="*/ 0 h 236"/>
                <a:gd name="T40" fmla="*/ 0 w 3820"/>
                <a:gd name="T41" fmla="*/ 0 h 236"/>
                <a:gd name="T42" fmla="*/ 0 w 3820"/>
                <a:gd name="T43" fmla="*/ 0 h 236"/>
                <a:gd name="T44" fmla="*/ 0 w 3820"/>
                <a:gd name="T45" fmla="*/ 0 h 236"/>
                <a:gd name="T46" fmla="*/ 0 w 3820"/>
                <a:gd name="T47" fmla="*/ 0 h 236"/>
                <a:gd name="T48" fmla="*/ 0 w 3820"/>
                <a:gd name="T49" fmla="*/ 0 h 236"/>
                <a:gd name="T50" fmla="*/ 0 w 3820"/>
                <a:gd name="T51" fmla="*/ 0 h 236"/>
                <a:gd name="T52" fmla="*/ 0 w 3820"/>
                <a:gd name="T53" fmla="*/ 0 h 236"/>
                <a:gd name="T54" fmla="*/ 0 w 3820"/>
                <a:gd name="T55" fmla="*/ 0 h 236"/>
                <a:gd name="T56" fmla="*/ 0 w 3820"/>
                <a:gd name="T57" fmla="*/ 0 h 236"/>
                <a:gd name="T58" fmla="*/ 0 w 3820"/>
                <a:gd name="T59" fmla="*/ 0 h 236"/>
                <a:gd name="T60" fmla="*/ 0 w 3820"/>
                <a:gd name="T61" fmla="*/ 0 h 236"/>
                <a:gd name="T62" fmla="*/ 0 w 3820"/>
                <a:gd name="T63" fmla="*/ 0 h 236"/>
                <a:gd name="T64" fmla="*/ 0 w 3820"/>
                <a:gd name="T65" fmla="*/ 0 h 236"/>
                <a:gd name="T66" fmla="*/ 0 w 3820"/>
                <a:gd name="T67" fmla="*/ 0 h 236"/>
                <a:gd name="T68" fmla="*/ 0 w 3820"/>
                <a:gd name="T69" fmla="*/ 0 h 2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820"/>
                <a:gd name="T106" fmla="*/ 0 h 236"/>
                <a:gd name="T107" fmla="*/ 3820 w 3820"/>
                <a:gd name="T108" fmla="*/ 236 h 2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820" h="236">
                  <a:moveTo>
                    <a:pt x="3820" y="236"/>
                  </a:moveTo>
                  <a:lnTo>
                    <a:pt x="28" y="236"/>
                  </a:lnTo>
                  <a:lnTo>
                    <a:pt x="22" y="234"/>
                  </a:lnTo>
                  <a:lnTo>
                    <a:pt x="18" y="227"/>
                  </a:lnTo>
                  <a:lnTo>
                    <a:pt x="12" y="216"/>
                  </a:lnTo>
                  <a:lnTo>
                    <a:pt x="8" y="201"/>
                  </a:lnTo>
                  <a:lnTo>
                    <a:pt x="4" y="184"/>
                  </a:lnTo>
                  <a:lnTo>
                    <a:pt x="1" y="164"/>
                  </a:lnTo>
                  <a:lnTo>
                    <a:pt x="0" y="141"/>
                  </a:lnTo>
                  <a:lnTo>
                    <a:pt x="0" y="118"/>
                  </a:lnTo>
                  <a:lnTo>
                    <a:pt x="0" y="94"/>
                  </a:lnTo>
                  <a:lnTo>
                    <a:pt x="1" y="72"/>
                  </a:lnTo>
                  <a:lnTo>
                    <a:pt x="4" y="52"/>
                  </a:lnTo>
                  <a:lnTo>
                    <a:pt x="8" y="34"/>
                  </a:lnTo>
                  <a:lnTo>
                    <a:pt x="12" y="20"/>
                  </a:lnTo>
                  <a:lnTo>
                    <a:pt x="18" y="10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820" y="0"/>
                  </a:lnTo>
                  <a:lnTo>
                    <a:pt x="3814" y="2"/>
                  </a:lnTo>
                  <a:lnTo>
                    <a:pt x="3809" y="10"/>
                  </a:lnTo>
                  <a:lnTo>
                    <a:pt x="3804" y="20"/>
                  </a:lnTo>
                  <a:lnTo>
                    <a:pt x="3800" y="34"/>
                  </a:lnTo>
                  <a:lnTo>
                    <a:pt x="3796" y="52"/>
                  </a:lnTo>
                  <a:lnTo>
                    <a:pt x="3794" y="72"/>
                  </a:lnTo>
                  <a:lnTo>
                    <a:pt x="3791" y="94"/>
                  </a:lnTo>
                  <a:lnTo>
                    <a:pt x="3791" y="118"/>
                  </a:lnTo>
                  <a:lnTo>
                    <a:pt x="3791" y="141"/>
                  </a:lnTo>
                  <a:lnTo>
                    <a:pt x="3794" y="164"/>
                  </a:lnTo>
                  <a:lnTo>
                    <a:pt x="3796" y="184"/>
                  </a:lnTo>
                  <a:lnTo>
                    <a:pt x="3800" y="201"/>
                  </a:lnTo>
                  <a:lnTo>
                    <a:pt x="3804" y="216"/>
                  </a:lnTo>
                  <a:lnTo>
                    <a:pt x="3809" y="227"/>
                  </a:lnTo>
                  <a:lnTo>
                    <a:pt x="3814" y="234"/>
                  </a:lnTo>
                  <a:lnTo>
                    <a:pt x="3820" y="236"/>
                  </a:lnTo>
                  <a:close/>
                </a:path>
              </a:pathLst>
            </a:custGeom>
            <a:solidFill>
              <a:srgbClr val="DED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8" name="Freeform 185">
              <a:extLst>
                <a:ext uri="{FF2B5EF4-FFF2-40B4-BE49-F238E27FC236}">
                  <a16:creationId xmlns:a16="http://schemas.microsoft.com/office/drawing/2014/main" id="{DE97ED0B-FF6C-45A3-A298-C4125FA11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1179"/>
              <a:ext cx="955" cy="59"/>
            </a:xfrm>
            <a:custGeom>
              <a:avLst/>
              <a:gdLst>
                <a:gd name="T0" fmla="*/ 0 w 3820"/>
                <a:gd name="T1" fmla="*/ 0 h 236"/>
                <a:gd name="T2" fmla="*/ 0 w 3820"/>
                <a:gd name="T3" fmla="*/ 0 h 236"/>
                <a:gd name="T4" fmla="*/ 0 w 3820"/>
                <a:gd name="T5" fmla="*/ 0 h 236"/>
                <a:gd name="T6" fmla="*/ 0 w 3820"/>
                <a:gd name="T7" fmla="*/ 0 h 236"/>
                <a:gd name="T8" fmla="*/ 0 w 3820"/>
                <a:gd name="T9" fmla="*/ 0 h 236"/>
                <a:gd name="T10" fmla="*/ 0 w 3820"/>
                <a:gd name="T11" fmla="*/ 0 h 236"/>
                <a:gd name="T12" fmla="*/ 0 w 3820"/>
                <a:gd name="T13" fmla="*/ 0 h 236"/>
                <a:gd name="T14" fmla="*/ 0 w 3820"/>
                <a:gd name="T15" fmla="*/ 0 h 236"/>
                <a:gd name="T16" fmla="*/ 0 w 3820"/>
                <a:gd name="T17" fmla="*/ 0 h 236"/>
                <a:gd name="T18" fmla="*/ 0 w 3820"/>
                <a:gd name="T19" fmla="*/ 0 h 236"/>
                <a:gd name="T20" fmla="*/ 0 w 3820"/>
                <a:gd name="T21" fmla="*/ 0 h 236"/>
                <a:gd name="T22" fmla="*/ 0 w 3820"/>
                <a:gd name="T23" fmla="*/ 0 h 236"/>
                <a:gd name="T24" fmla="*/ 0 w 3820"/>
                <a:gd name="T25" fmla="*/ 0 h 236"/>
                <a:gd name="T26" fmla="*/ 0 w 3820"/>
                <a:gd name="T27" fmla="*/ 0 h 236"/>
                <a:gd name="T28" fmla="*/ 0 w 3820"/>
                <a:gd name="T29" fmla="*/ 0 h 236"/>
                <a:gd name="T30" fmla="*/ 0 w 3820"/>
                <a:gd name="T31" fmla="*/ 0 h 236"/>
                <a:gd name="T32" fmla="*/ 0 w 3820"/>
                <a:gd name="T33" fmla="*/ 0 h 236"/>
                <a:gd name="T34" fmla="*/ 0 w 3820"/>
                <a:gd name="T35" fmla="*/ 0 h 236"/>
                <a:gd name="T36" fmla="*/ 0 w 3820"/>
                <a:gd name="T37" fmla="*/ 0 h 236"/>
                <a:gd name="T38" fmla="*/ 0 w 3820"/>
                <a:gd name="T39" fmla="*/ 0 h 236"/>
                <a:gd name="T40" fmla="*/ 0 w 3820"/>
                <a:gd name="T41" fmla="*/ 0 h 236"/>
                <a:gd name="T42" fmla="*/ 0 w 3820"/>
                <a:gd name="T43" fmla="*/ 0 h 236"/>
                <a:gd name="T44" fmla="*/ 0 w 3820"/>
                <a:gd name="T45" fmla="*/ 0 h 236"/>
                <a:gd name="T46" fmla="*/ 0 w 3820"/>
                <a:gd name="T47" fmla="*/ 0 h 236"/>
                <a:gd name="T48" fmla="*/ 0 w 3820"/>
                <a:gd name="T49" fmla="*/ 0 h 236"/>
                <a:gd name="T50" fmla="*/ 0 w 3820"/>
                <a:gd name="T51" fmla="*/ 0 h 236"/>
                <a:gd name="T52" fmla="*/ 0 w 3820"/>
                <a:gd name="T53" fmla="*/ 0 h 236"/>
                <a:gd name="T54" fmla="*/ 0 w 3820"/>
                <a:gd name="T55" fmla="*/ 0 h 236"/>
                <a:gd name="T56" fmla="*/ 0 w 3820"/>
                <a:gd name="T57" fmla="*/ 0 h 236"/>
                <a:gd name="T58" fmla="*/ 0 w 3820"/>
                <a:gd name="T59" fmla="*/ 0 h 236"/>
                <a:gd name="T60" fmla="*/ 0 w 3820"/>
                <a:gd name="T61" fmla="*/ 0 h 236"/>
                <a:gd name="T62" fmla="*/ 0 w 3820"/>
                <a:gd name="T63" fmla="*/ 0 h 236"/>
                <a:gd name="T64" fmla="*/ 0 w 3820"/>
                <a:gd name="T65" fmla="*/ 0 h 236"/>
                <a:gd name="T66" fmla="*/ 0 w 3820"/>
                <a:gd name="T67" fmla="*/ 0 h 236"/>
                <a:gd name="T68" fmla="*/ 0 w 3820"/>
                <a:gd name="T69" fmla="*/ 0 h 2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820"/>
                <a:gd name="T106" fmla="*/ 0 h 236"/>
                <a:gd name="T107" fmla="*/ 3820 w 3820"/>
                <a:gd name="T108" fmla="*/ 236 h 2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820" h="236">
                  <a:moveTo>
                    <a:pt x="3820" y="236"/>
                  </a:moveTo>
                  <a:lnTo>
                    <a:pt x="28" y="236"/>
                  </a:lnTo>
                  <a:lnTo>
                    <a:pt x="22" y="234"/>
                  </a:lnTo>
                  <a:lnTo>
                    <a:pt x="18" y="227"/>
                  </a:lnTo>
                  <a:lnTo>
                    <a:pt x="12" y="216"/>
                  </a:lnTo>
                  <a:lnTo>
                    <a:pt x="8" y="201"/>
                  </a:lnTo>
                  <a:lnTo>
                    <a:pt x="4" y="184"/>
                  </a:lnTo>
                  <a:lnTo>
                    <a:pt x="1" y="164"/>
                  </a:lnTo>
                  <a:lnTo>
                    <a:pt x="0" y="141"/>
                  </a:lnTo>
                  <a:lnTo>
                    <a:pt x="0" y="118"/>
                  </a:lnTo>
                  <a:lnTo>
                    <a:pt x="0" y="94"/>
                  </a:lnTo>
                  <a:lnTo>
                    <a:pt x="1" y="72"/>
                  </a:lnTo>
                  <a:lnTo>
                    <a:pt x="4" y="52"/>
                  </a:lnTo>
                  <a:lnTo>
                    <a:pt x="8" y="34"/>
                  </a:lnTo>
                  <a:lnTo>
                    <a:pt x="12" y="20"/>
                  </a:lnTo>
                  <a:lnTo>
                    <a:pt x="18" y="10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820" y="0"/>
                  </a:lnTo>
                  <a:lnTo>
                    <a:pt x="3814" y="2"/>
                  </a:lnTo>
                  <a:lnTo>
                    <a:pt x="3809" y="10"/>
                  </a:lnTo>
                  <a:lnTo>
                    <a:pt x="3804" y="20"/>
                  </a:lnTo>
                  <a:lnTo>
                    <a:pt x="3800" y="34"/>
                  </a:lnTo>
                  <a:lnTo>
                    <a:pt x="3796" y="52"/>
                  </a:lnTo>
                  <a:lnTo>
                    <a:pt x="3794" y="72"/>
                  </a:lnTo>
                  <a:lnTo>
                    <a:pt x="3791" y="94"/>
                  </a:lnTo>
                  <a:lnTo>
                    <a:pt x="3791" y="118"/>
                  </a:lnTo>
                  <a:lnTo>
                    <a:pt x="3791" y="141"/>
                  </a:lnTo>
                  <a:lnTo>
                    <a:pt x="3794" y="164"/>
                  </a:lnTo>
                  <a:lnTo>
                    <a:pt x="3796" y="184"/>
                  </a:lnTo>
                  <a:lnTo>
                    <a:pt x="3800" y="201"/>
                  </a:lnTo>
                  <a:lnTo>
                    <a:pt x="3804" y="216"/>
                  </a:lnTo>
                  <a:lnTo>
                    <a:pt x="3809" y="227"/>
                  </a:lnTo>
                  <a:lnTo>
                    <a:pt x="3814" y="234"/>
                  </a:lnTo>
                  <a:lnTo>
                    <a:pt x="3820" y="236"/>
                  </a:lnTo>
                  <a:close/>
                </a:path>
              </a:pathLst>
            </a:custGeom>
            <a:noFill/>
            <a:ln w="4763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59" name="Freeform 186">
              <a:extLst>
                <a:ext uri="{FF2B5EF4-FFF2-40B4-BE49-F238E27FC236}">
                  <a16:creationId xmlns:a16="http://schemas.microsoft.com/office/drawing/2014/main" id="{2876BBE7-BB5F-4CEB-A0F5-5A55B5D2D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1179"/>
              <a:ext cx="15" cy="59"/>
            </a:xfrm>
            <a:custGeom>
              <a:avLst/>
              <a:gdLst>
                <a:gd name="T0" fmla="*/ 0 w 58"/>
                <a:gd name="T1" fmla="*/ 0 h 236"/>
                <a:gd name="T2" fmla="*/ 0 w 58"/>
                <a:gd name="T3" fmla="*/ 0 h 236"/>
                <a:gd name="T4" fmla="*/ 0 w 58"/>
                <a:gd name="T5" fmla="*/ 0 h 236"/>
                <a:gd name="T6" fmla="*/ 0 w 58"/>
                <a:gd name="T7" fmla="*/ 0 h 236"/>
                <a:gd name="T8" fmla="*/ 0 w 58"/>
                <a:gd name="T9" fmla="*/ 0 h 236"/>
                <a:gd name="T10" fmla="*/ 0 w 58"/>
                <a:gd name="T11" fmla="*/ 0 h 236"/>
                <a:gd name="T12" fmla="*/ 0 w 58"/>
                <a:gd name="T13" fmla="*/ 0 h 236"/>
                <a:gd name="T14" fmla="*/ 0 w 58"/>
                <a:gd name="T15" fmla="*/ 0 h 236"/>
                <a:gd name="T16" fmla="*/ 0 w 58"/>
                <a:gd name="T17" fmla="*/ 0 h 236"/>
                <a:gd name="T18" fmla="*/ 0 w 58"/>
                <a:gd name="T19" fmla="*/ 0 h 236"/>
                <a:gd name="T20" fmla="*/ 0 w 58"/>
                <a:gd name="T21" fmla="*/ 0 h 236"/>
                <a:gd name="T22" fmla="*/ 0 w 58"/>
                <a:gd name="T23" fmla="*/ 0 h 236"/>
                <a:gd name="T24" fmla="*/ 0 w 58"/>
                <a:gd name="T25" fmla="*/ 0 h 236"/>
                <a:gd name="T26" fmla="*/ 0 w 58"/>
                <a:gd name="T27" fmla="*/ 0 h 236"/>
                <a:gd name="T28" fmla="*/ 0 w 58"/>
                <a:gd name="T29" fmla="*/ 0 h 236"/>
                <a:gd name="T30" fmla="*/ 0 w 58"/>
                <a:gd name="T31" fmla="*/ 0 h 236"/>
                <a:gd name="T32" fmla="*/ 0 w 58"/>
                <a:gd name="T33" fmla="*/ 0 h 236"/>
                <a:gd name="T34" fmla="*/ 0 w 58"/>
                <a:gd name="T35" fmla="*/ 0 h 236"/>
                <a:gd name="T36" fmla="*/ 0 w 58"/>
                <a:gd name="T37" fmla="*/ 0 h 236"/>
                <a:gd name="T38" fmla="*/ 0 w 58"/>
                <a:gd name="T39" fmla="*/ 0 h 236"/>
                <a:gd name="T40" fmla="*/ 0 w 58"/>
                <a:gd name="T41" fmla="*/ 0 h 236"/>
                <a:gd name="T42" fmla="*/ 0 w 58"/>
                <a:gd name="T43" fmla="*/ 0 h 236"/>
                <a:gd name="T44" fmla="*/ 0 w 58"/>
                <a:gd name="T45" fmla="*/ 0 h 236"/>
                <a:gd name="T46" fmla="*/ 0 w 58"/>
                <a:gd name="T47" fmla="*/ 0 h 236"/>
                <a:gd name="T48" fmla="*/ 0 w 58"/>
                <a:gd name="T49" fmla="*/ 0 h 236"/>
                <a:gd name="T50" fmla="*/ 0 w 58"/>
                <a:gd name="T51" fmla="*/ 0 h 236"/>
                <a:gd name="T52" fmla="*/ 0 w 58"/>
                <a:gd name="T53" fmla="*/ 0 h 236"/>
                <a:gd name="T54" fmla="*/ 0 w 58"/>
                <a:gd name="T55" fmla="*/ 0 h 236"/>
                <a:gd name="T56" fmla="*/ 0 w 58"/>
                <a:gd name="T57" fmla="*/ 0 h 236"/>
                <a:gd name="T58" fmla="*/ 0 w 58"/>
                <a:gd name="T59" fmla="*/ 0 h 236"/>
                <a:gd name="T60" fmla="*/ 0 w 58"/>
                <a:gd name="T61" fmla="*/ 0 h 236"/>
                <a:gd name="T62" fmla="*/ 0 w 58"/>
                <a:gd name="T63" fmla="*/ 0 h 236"/>
                <a:gd name="T64" fmla="*/ 0 w 58"/>
                <a:gd name="T65" fmla="*/ 0 h 236"/>
                <a:gd name="T66" fmla="*/ 0 w 58"/>
                <a:gd name="T67" fmla="*/ 0 h 236"/>
                <a:gd name="T68" fmla="*/ 0 w 58"/>
                <a:gd name="T69" fmla="*/ 0 h 236"/>
                <a:gd name="T70" fmla="*/ 0 w 58"/>
                <a:gd name="T71" fmla="*/ 0 h 236"/>
                <a:gd name="T72" fmla="*/ 0 w 58"/>
                <a:gd name="T73" fmla="*/ 0 h 236"/>
                <a:gd name="T74" fmla="*/ 0 w 58"/>
                <a:gd name="T75" fmla="*/ 0 h 236"/>
                <a:gd name="T76" fmla="*/ 0 w 58"/>
                <a:gd name="T77" fmla="*/ 0 h 236"/>
                <a:gd name="T78" fmla="*/ 0 w 58"/>
                <a:gd name="T79" fmla="*/ 0 h 236"/>
                <a:gd name="T80" fmla="*/ 0 w 58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8"/>
                <a:gd name="T124" fmla="*/ 0 h 236"/>
                <a:gd name="T125" fmla="*/ 58 w 58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8" h="236">
                  <a:moveTo>
                    <a:pt x="58" y="118"/>
                  </a:moveTo>
                  <a:lnTo>
                    <a:pt x="57" y="141"/>
                  </a:lnTo>
                  <a:lnTo>
                    <a:pt x="56" y="164"/>
                  </a:lnTo>
                  <a:lnTo>
                    <a:pt x="54" y="184"/>
                  </a:lnTo>
                  <a:lnTo>
                    <a:pt x="50" y="201"/>
                  </a:lnTo>
                  <a:lnTo>
                    <a:pt x="45" y="216"/>
                  </a:lnTo>
                  <a:lnTo>
                    <a:pt x="41" y="227"/>
                  </a:lnTo>
                  <a:lnTo>
                    <a:pt x="38" y="230"/>
                  </a:lnTo>
                  <a:lnTo>
                    <a:pt x="35" y="234"/>
                  </a:lnTo>
                  <a:lnTo>
                    <a:pt x="32" y="235"/>
                  </a:lnTo>
                  <a:lnTo>
                    <a:pt x="29" y="236"/>
                  </a:lnTo>
                  <a:lnTo>
                    <a:pt x="26" y="235"/>
                  </a:lnTo>
                  <a:lnTo>
                    <a:pt x="23" y="234"/>
                  </a:lnTo>
                  <a:lnTo>
                    <a:pt x="21" y="230"/>
                  </a:lnTo>
                  <a:lnTo>
                    <a:pt x="18" y="227"/>
                  </a:lnTo>
                  <a:lnTo>
                    <a:pt x="12" y="216"/>
                  </a:lnTo>
                  <a:lnTo>
                    <a:pt x="9" y="201"/>
                  </a:lnTo>
                  <a:lnTo>
                    <a:pt x="5" y="184"/>
                  </a:lnTo>
                  <a:lnTo>
                    <a:pt x="3" y="164"/>
                  </a:lnTo>
                  <a:lnTo>
                    <a:pt x="0" y="141"/>
                  </a:lnTo>
                  <a:lnTo>
                    <a:pt x="0" y="118"/>
                  </a:lnTo>
                  <a:lnTo>
                    <a:pt x="0" y="94"/>
                  </a:lnTo>
                  <a:lnTo>
                    <a:pt x="3" y="72"/>
                  </a:lnTo>
                  <a:lnTo>
                    <a:pt x="5" y="52"/>
                  </a:lnTo>
                  <a:lnTo>
                    <a:pt x="9" y="34"/>
                  </a:lnTo>
                  <a:lnTo>
                    <a:pt x="12" y="20"/>
                  </a:lnTo>
                  <a:lnTo>
                    <a:pt x="18" y="10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5" y="2"/>
                  </a:lnTo>
                  <a:lnTo>
                    <a:pt x="38" y="5"/>
                  </a:lnTo>
                  <a:lnTo>
                    <a:pt x="41" y="10"/>
                  </a:lnTo>
                  <a:lnTo>
                    <a:pt x="45" y="20"/>
                  </a:lnTo>
                  <a:lnTo>
                    <a:pt x="50" y="34"/>
                  </a:lnTo>
                  <a:lnTo>
                    <a:pt x="54" y="52"/>
                  </a:lnTo>
                  <a:lnTo>
                    <a:pt x="56" y="72"/>
                  </a:lnTo>
                  <a:lnTo>
                    <a:pt x="57" y="94"/>
                  </a:lnTo>
                  <a:lnTo>
                    <a:pt x="58" y="118"/>
                  </a:lnTo>
                  <a:close/>
                </a:path>
              </a:pathLst>
            </a:custGeom>
            <a:solidFill>
              <a:srgbClr val="DED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60" name="Freeform 187">
              <a:extLst>
                <a:ext uri="{FF2B5EF4-FFF2-40B4-BE49-F238E27FC236}">
                  <a16:creationId xmlns:a16="http://schemas.microsoft.com/office/drawing/2014/main" id="{053F4B43-1A9C-486A-A3AE-DF3BD38DE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1179"/>
              <a:ext cx="15" cy="59"/>
            </a:xfrm>
            <a:custGeom>
              <a:avLst/>
              <a:gdLst>
                <a:gd name="T0" fmla="*/ 0 w 58"/>
                <a:gd name="T1" fmla="*/ 0 h 236"/>
                <a:gd name="T2" fmla="*/ 0 w 58"/>
                <a:gd name="T3" fmla="*/ 0 h 236"/>
                <a:gd name="T4" fmla="*/ 0 w 58"/>
                <a:gd name="T5" fmla="*/ 0 h 236"/>
                <a:gd name="T6" fmla="*/ 0 w 58"/>
                <a:gd name="T7" fmla="*/ 0 h 236"/>
                <a:gd name="T8" fmla="*/ 0 w 58"/>
                <a:gd name="T9" fmla="*/ 0 h 236"/>
                <a:gd name="T10" fmla="*/ 0 w 58"/>
                <a:gd name="T11" fmla="*/ 0 h 236"/>
                <a:gd name="T12" fmla="*/ 0 w 58"/>
                <a:gd name="T13" fmla="*/ 0 h 236"/>
                <a:gd name="T14" fmla="*/ 0 w 58"/>
                <a:gd name="T15" fmla="*/ 0 h 236"/>
                <a:gd name="T16" fmla="*/ 0 w 58"/>
                <a:gd name="T17" fmla="*/ 0 h 236"/>
                <a:gd name="T18" fmla="*/ 0 w 58"/>
                <a:gd name="T19" fmla="*/ 0 h 236"/>
                <a:gd name="T20" fmla="*/ 0 w 58"/>
                <a:gd name="T21" fmla="*/ 0 h 236"/>
                <a:gd name="T22" fmla="*/ 0 w 58"/>
                <a:gd name="T23" fmla="*/ 0 h 236"/>
                <a:gd name="T24" fmla="*/ 0 w 58"/>
                <a:gd name="T25" fmla="*/ 0 h 236"/>
                <a:gd name="T26" fmla="*/ 0 w 58"/>
                <a:gd name="T27" fmla="*/ 0 h 236"/>
                <a:gd name="T28" fmla="*/ 0 w 58"/>
                <a:gd name="T29" fmla="*/ 0 h 236"/>
                <a:gd name="T30" fmla="*/ 0 w 58"/>
                <a:gd name="T31" fmla="*/ 0 h 236"/>
                <a:gd name="T32" fmla="*/ 0 w 58"/>
                <a:gd name="T33" fmla="*/ 0 h 236"/>
                <a:gd name="T34" fmla="*/ 0 w 58"/>
                <a:gd name="T35" fmla="*/ 0 h 236"/>
                <a:gd name="T36" fmla="*/ 0 w 58"/>
                <a:gd name="T37" fmla="*/ 0 h 236"/>
                <a:gd name="T38" fmla="*/ 0 w 58"/>
                <a:gd name="T39" fmla="*/ 0 h 236"/>
                <a:gd name="T40" fmla="*/ 0 w 58"/>
                <a:gd name="T41" fmla="*/ 0 h 236"/>
                <a:gd name="T42" fmla="*/ 0 w 58"/>
                <a:gd name="T43" fmla="*/ 0 h 236"/>
                <a:gd name="T44" fmla="*/ 0 w 58"/>
                <a:gd name="T45" fmla="*/ 0 h 236"/>
                <a:gd name="T46" fmla="*/ 0 w 58"/>
                <a:gd name="T47" fmla="*/ 0 h 236"/>
                <a:gd name="T48" fmla="*/ 0 w 58"/>
                <a:gd name="T49" fmla="*/ 0 h 236"/>
                <a:gd name="T50" fmla="*/ 0 w 58"/>
                <a:gd name="T51" fmla="*/ 0 h 236"/>
                <a:gd name="T52" fmla="*/ 0 w 58"/>
                <a:gd name="T53" fmla="*/ 0 h 236"/>
                <a:gd name="T54" fmla="*/ 0 w 58"/>
                <a:gd name="T55" fmla="*/ 0 h 236"/>
                <a:gd name="T56" fmla="*/ 0 w 58"/>
                <a:gd name="T57" fmla="*/ 0 h 236"/>
                <a:gd name="T58" fmla="*/ 0 w 58"/>
                <a:gd name="T59" fmla="*/ 0 h 236"/>
                <a:gd name="T60" fmla="*/ 0 w 58"/>
                <a:gd name="T61" fmla="*/ 0 h 236"/>
                <a:gd name="T62" fmla="*/ 0 w 58"/>
                <a:gd name="T63" fmla="*/ 0 h 236"/>
                <a:gd name="T64" fmla="*/ 0 w 58"/>
                <a:gd name="T65" fmla="*/ 0 h 236"/>
                <a:gd name="T66" fmla="*/ 0 w 58"/>
                <a:gd name="T67" fmla="*/ 0 h 236"/>
                <a:gd name="T68" fmla="*/ 0 w 58"/>
                <a:gd name="T69" fmla="*/ 0 h 236"/>
                <a:gd name="T70" fmla="*/ 0 w 58"/>
                <a:gd name="T71" fmla="*/ 0 h 236"/>
                <a:gd name="T72" fmla="*/ 0 w 58"/>
                <a:gd name="T73" fmla="*/ 0 h 236"/>
                <a:gd name="T74" fmla="*/ 0 w 58"/>
                <a:gd name="T75" fmla="*/ 0 h 236"/>
                <a:gd name="T76" fmla="*/ 0 w 58"/>
                <a:gd name="T77" fmla="*/ 0 h 236"/>
                <a:gd name="T78" fmla="*/ 0 w 58"/>
                <a:gd name="T79" fmla="*/ 0 h 236"/>
                <a:gd name="T80" fmla="*/ 0 w 58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8"/>
                <a:gd name="T124" fmla="*/ 0 h 236"/>
                <a:gd name="T125" fmla="*/ 58 w 58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8" h="236">
                  <a:moveTo>
                    <a:pt x="58" y="118"/>
                  </a:moveTo>
                  <a:lnTo>
                    <a:pt x="57" y="141"/>
                  </a:lnTo>
                  <a:lnTo>
                    <a:pt x="56" y="164"/>
                  </a:lnTo>
                  <a:lnTo>
                    <a:pt x="54" y="184"/>
                  </a:lnTo>
                  <a:lnTo>
                    <a:pt x="50" y="201"/>
                  </a:lnTo>
                  <a:lnTo>
                    <a:pt x="45" y="216"/>
                  </a:lnTo>
                  <a:lnTo>
                    <a:pt x="41" y="227"/>
                  </a:lnTo>
                  <a:lnTo>
                    <a:pt x="38" y="230"/>
                  </a:lnTo>
                  <a:lnTo>
                    <a:pt x="35" y="234"/>
                  </a:lnTo>
                  <a:lnTo>
                    <a:pt x="32" y="235"/>
                  </a:lnTo>
                  <a:lnTo>
                    <a:pt x="29" y="236"/>
                  </a:lnTo>
                  <a:lnTo>
                    <a:pt x="26" y="235"/>
                  </a:lnTo>
                  <a:lnTo>
                    <a:pt x="23" y="234"/>
                  </a:lnTo>
                  <a:lnTo>
                    <a:pt x="21" y="230"/>
                  </a:lnTo>
                  <a:lnTo>
                    <a:pt x="18" y="227"/>
                  </a:lnTo>
                  <a:lnTo>
                    <a:pt x="12" y="216"/>
                  </a:lnTo>
                  <a:lnTo>
                    <a:pt x="9" y="201"/>
                  </a:lnTo>
                  <a:lnTo>
                    <a:pt x="5" y="184"/>
                  </a:lnTo>
                  <a:lnTo>
                    <a:pt x="3" y="164"/>
                  </a:lnTo>
                  <a:lnTo>
                    <a:pt x="0" y="141"/>
                  </a:lnTo>
                  <a:lnTo>
                    <a:pt x="0" y="118"/>
                  </a:lnTo>
                  <a:lnTo>
                    <a:pt x="0" y="94"/>
                  </a:lnTo>
                  <a:lnTo>
                    <a:pt x="3" y="72"/>
                  </a:lnTo>
                  <a:lnTo>
                    <a:pt x="5" y="52"/>
                  </a:lnTo>
                  <a:lnTo>
                    <a:pt x="9" y="34"/>
                  </a:lnTo>
                  <a:lnTo>
                    <a:pt x="12" y="20"/>
                  </a:lnTo>
                  <a:lnTo>
                    <a:pt x="18" y="10"/>
                  </a:lnTo>
                  <a:lnTo>
                    <a:pt x="21" y="5"/>
                  </a:lnTo>
                  <a:lnTo>
                    <a:pt x="23" y="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5" y="2"/>
                  </a:lnTo>
                  <a:lnTo>
                    <a:pt x="38" y="5"/>
                  </a:lnTo>
                  <a:lnTo>
                    <a:pt x="41" y="10"/>
                  </a:lnTo>
                  <a:lnTo>
                    <a:pt x="45" y="20"/>
                  </a:lnTo>
                  <a:lnTo>
                    <a:pt x="50" y="34"/>
                  </a:lnTo>
                  <a:lnTo>
                    <a:pt x="54" y="52"/>
                  </a:lnTo>
                  <a:lnTo>
                    <a:pt x="56" y="72"/>
                  </a:lnTo>
                  <a:lnTo>
                    <a:pt x="57" y="94"/>
                  </a:lnTo>
                  <a:lnTo>
                    <a:pt x="58" y="118"/>
                  </a:lnTo>
                </a:path>
              </a:pathLst>
            </a:custGeom>
            <a:noFill/>
            <a:ln w="4763">
              <a:solidFill>
                <a:srgbClr val="1F1A1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61" name="Line 188">
              <a:extLst>
                <a:ext uri="{FF2B5EF4-FFF2-40B4-BE49-F238E27FC236}">
                  <a16:creationId xmlns:a16="http://schemas.microsoft.com/office/drawing/2014/main" id="{81ECF354-88BD-4561-A603-A1FA4481E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4" y="1240"/>
              <a:ext cx="0" cy="133"/>
            </a:xfrm>
            <a:prstGeom prst="line">
              <a:avLst/>
            </a:prstGeom>
            <a:noFill/>
            <a:ln w="4763">
              <a:solidFill>
                <a:srgbClr val="1F1A1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62" name="Line 189">
              <a:extLst>
                <a:ext uri="{FF2B5EF4-FFF2-40B4-BE49-F238E27FC236}">
                  <a16:creationId xmlns:a16="http://schemas.microsoft.com/office/drawing/2014/main" id="{D25766DE-588B-43BD-B0EA-A3D279EBE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2" y="1354"/>
              <a:ext cx="956" cy="0"/>
            </a:xfrm>
            <a:prstGeom prst="line">
              <a:avLst/>
            </a:prstGeom>
            <a:noFill/>
            <a:ln w="0">
              <a:solidFill>
                <a:srgbClr val="24211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63" name="Freeform 190">
              <a:extLst>
                <a:ext uri="{FF2B5EF4-FFF2-40B4-BE49-F238E27FC236}">
                  <a16:creationId xmlns:a16="http://schemas.microsoft.com/office/drawing/2014/main" id="{442170F1-3EEC-4710-887C-709B7FB77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1338"/>
              <a:ext cx="73" cy="32"/>
            </a:xfrm>
            <a:custGeom>
              <a:avLst/>
              <a:gdLst>
                <a:gd name="T0" fmla="*/ 0 w 293"/>
                <a:gd name="T1" fmla="*/ 0 h 126"/>
                <a:gd name="T2" fmla="*/ 0 w 293"/>
                <a:gd name="T3" fmla="*/ 0 h 126"/>
                <a:gd name="T4" fmla="*/ 0 w 293"/>
                <a:gd name="T5" fmla="*/ 0 h 126"/>
                <a:gd name="T6" fmla="*/ 0 w 293"/>
                <a:gd name="T7" fmla="*/ 0 h 126"/>
                <a:gd name="T8" fmla="*/ 0 w 293"/>
                <a:gd name="T9" fmla="*/ 0 h 126"/>
                <a:gd name="T10" fmla="*/ 0 w 293"/>
                <a:gd name="T11" fmla="*/ 0 h 126"/>
                <a:gd name="T12" fmla="*/ 0 w 293"/>
                <a:gd name="T13" fmla="*/ 0 h 126"/>
                <a:gd name="T14" fmla="*/ 0 w 293"/>
                <a:gd name="T15" fmla="*/ 0 h 126"/>
                <a:gd name="T16" fmla="*/ 0 w 293"/>
                <a:gd name="T17" fmla="*/ 0 h 126"/>
                <a:gd name="T18" fmla="*/ 0 w 293"/>
                <a:gd name="T19" fmla="*/ 0 h 126"/>
                <a:gd name="T20" fmla="*/ 0 w 293"/>
                <a:gd name="T21" fmla="*/ 0 h 126"/>
                <a:gd name="T22" fmla="*/ 0 w 293"/>
                <a:gd name="T23" fmla="*/ 0 h 126"/>
                <a:gd name="T24" fmla="*/ 0 w 293"/>
                <a:gd name="T25" fmla="*/ 0 h 126"/>
                <a:gd name="T26" fmla="*/ 0 w 293"/>
                <a:gd name="T27" fmla="*/ 0 h 126"/>
                <a:gd name="T28" fmla="*/ 0 w 293"/>
                <a:gd name="T29" fmla="*/ 0 h 126"/>
                <a:gd name="T30" fmla="*/ 0 w 293"/>
                <a:gd name="T31" fmla="*/ 0 h 126"/>
                <a:gd name="T32" fmla="*/ 0 w 293"/>
                <a:gd name="T33" fmla="*/ 0 h 126"/>
                <a:gd name="T34" fmla="*/ 0 w 293"/>
                <a:gd name="T35" fmla="*/ 0 h 126"/>
                <a:gd name="T36" fmla="*/ 0 w 293"/>
                <a:gd name="T37" fmla="*/ 0 h 126"/>
                <a:gd name="T38" fmla="*/ 0 w 293"/>
                <a:gd name="T39" fmla="*/ 0 h 126"/>
                <a:gd name="T40" fmla="*/ 0 w 293"/>
                <a:gd name="T41" fmla="*/ 0 h 126"/>
                <a:gd name="T42" fmla="*/ 0 w 293"/>
                <a:gd name="T43" fmla="*/ 0 h 126"/>
                <a:gd name="T44" fmla="*/ 0 w 293"/>
                <a:gd name="T45" fmla="*/ 0 h 126"/>
                <a:gd name="T46" fmla="*/ 0 w 293"/>
                <a:gd name="T47" fmla="*/ 0 h 126"/>
                <a:gd name="T48" fmla="*/ 0 w 293"/>
                <a:gd name="T49" fmla="*/ 0 h 126"/>
                <a:gd name="T50" fmla="*/ 0 w 293"/>
                <a:gd name="T51" fmla="*/ 0 h 126"/>
                <a:gd name="T52" fmla="*/ 0 w 293"/>
                <a:gd name="T53" fmla="*/ 0 h 126"/>
                <a:gd name="T54" fmla="*/ 0 w 293"/>
                <a:gd name="T55" fmla="*/ 0 h 126"/>
                <a:gd name="T56" fmla="*/ 0 w 293"/>
                <a:gd name="T57" fmla="*/ 0 h 126"/>
                <a:gd name="T58" fmla="*/ 0 w 293"/>
                <a:gd name="T59" fmla="*/ 0 h 126"/>
                <a:gd name="T60" fmla="*/ 0 w 293"/>
                <a:gd name="T61" fmla="*/ 0 h 126"/>
                <a:gd name="T62" fmla="*/ 0 w 293"/>
                <a:gd name="T63" fmla="*/ 0 h 126"/>
                <a:gd name="T64" fmla="*/ 0 w 293"/>
                <a:gd name="T65" fmla="*/ 0 h 126"/>
                <a:gd name="T66" fmla="*/ 0 w 293"/>
                <a:gd name="T67" fmla="*/ 0 h 126"/>
                <a:gd name="T68" fmla="*/ 0 w 293"/>
                <a:gd name="T69" fmla="*/ 0 h 126"/>
                <a:gd name="T70" fmla="*/ 0 w 293"/>
                <a:gd name="T71" fmla="*/ 0 h 126"/>
                <a:gd name="T72" fmla="*/ 0 w 293"/>
                <a:gd name="T73" fmla="*/ 0 h 126"/>
                <a:gd name="T74" fmla="*/ 0 w 293"/>
                <a:gd name="T75" fmla="*/ 0 h 126"/>
                <a:gd name="T76" fmla="*/ 0 w 293"/>
                <a:gd name="T77" fmla="*/ 0 h 126"/>
                <a:gd name="T78" fmla="*/ 0 w 293"/>
                <a:gd name="T79" fmla="*/ 0 h 126"/>
                <a:gd name="T80" fmla="*/ 0 w 293"/>
                <a:gd name="T81" fmla="*/ 0 h 126"/>
                <a:gd name="T82" fmla="*/ 0 w 293"/>
                <a:gd name="T83" fmla="*/ 0 h 126"/>
                <a:gd name="T84" fmla="*/ 0 w 293"/>
                <a:gd name="T85" fmla="*/ 0 h 126"/>
                <a:gd name="T86" fmla="*/ 0 w 293"/>
                <a:gd name="T87" fmla="*/ 0 h 126"/>
                <a:gd name="T88" fmla="*/ 0 w 293"/>
                <a:gd name="T89" fmla="*/ 0 h 126"/>
                <a:gd name="T90" fmla="*/ 0 w 293"/>
                <a:gd name="T91" fmla="*/ 0 h 126"/>
                <a:gd name="T92" fmla="*/ 0 w 293"/>
                <a:gd name="T93" fmla="*/ 0 h 126"/>
                <a:gd name="T94" fmla="*/ 0 w 293"/>
                <a:gd name="T95" fmla="*/ 0 h 126"/>
                <a:gd name="T96" fmla="*/ 0 w 293"/>
                <a:gd name="T97" fmla="*/ 0 h 126"/>
                <a:gd name="T98" fmla="*/ 0 w 293"/>
                <a:gd name="T99" fmla="*/ 0 h 126"/>
                <a:gd name="T100" fmla="*/ 0 w 293"/>
                <a:gd name="T101" fmla="*/ 0 h 126"/>
                <a:gd name="T102" fmla="*/ 0 w 293"/>
                <a:gd name="T103" fmla="*/ 0 h 126"/>
                <a:gd name="T104" fmla="*/ 0 w 293"/>
                <a:gd name="T105" fmla="*/ 0 h 126"/>
                <a:gd name="T106" fmla="*/ 0 w 293"/>
                <a:gd name="T107" fmla="*/ 0 h 126"/>
                <a:gd name="T108" fmla="*/ 0 w 293"/>
                <a:gd name="T109" fmla="*/ 0 h 126"/>
                <a:gd name="T110" fmla="*/ 0 w 293"/>
                <a:gd name="T111" fmla="*/ 0 h 126"/>
                <a:gd name="T112" fmla="*/ 0 w 293"/>
                <a:gd name="T113" fmla="*/ 0 h 126"/>
                <a:gd name="T114" fmla="*/ 0 w 293"/>
                <a:gd name="T115" fmla="*/ 0 h 126"/>
                <a:gd name="T116" fmla="*/ 0 w 293"/>
                <a:gd name="T117" fmla="*/ 0 h 126"/>
                <a:gd name="T118" fmla="*/ 0 w 293"/>
                <a:gd name="T119" fmla="*/ 0 h 126"/>
                <a:gd name="T120" fmla="*/ 0 w 293"/>
                <a:gd name="T121" fmla="*/ 0 h 1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93"/>
                <a:gd name="T184" fmla="*/ 0 h 126"/>
                <a:gd name="T185" fmla="*/ 293 w 293"/>
                <a:gd name="T186" fmla="*/ 126 h 12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93" h="126">
                  <a:moveTo>
                    <a:pt x="0" y="63"/>
                  </a:moveTo>
                  <a:lnTo>
                    <a:pt x="293" y="0"/>
                  </a:lnTo>
                  <a:lnTo>
                    <a:pt x="292" y="1"/>
                  </a:lnTo>
                  <a:lnTo>
                    <a:pt x="291" y="2"/>
                  </a:lnTo>
                  <a:lnTo>
                    <a:pt x="291" y="4"/>
                  </a:lnTo>
                  <a:lnTo>
                    <a:pt x="289" y="5"/>
                  </a:lnTo>
                  <a:lnTo>
                    <a:pt x="288" y="5"/>
                  </a:lnTo>
                  <a:lnTo>
                    <a:pt x="288" y="6"/>
                  </a:lnTo>
                  <a:lnTo>
                    <a:pt x="287" y="6"/>
                  </a:lnTo>
                  <a:lnTo>
                    <a:pt x="287" y="7"/>
                  </a:lnTo>
                  <a:lnTo>
                    <a:pt x="286" y="8"/>
                  </a:lnTo>
                  <a:lnTo>
                    <a:pt x="285" y="10"/>
                  </a:lnTo>
                  <a:lnTo>
                    <a:pt x="284" y="11"/>
                  </a:lnTo>
                  <a:lnTo>
                    <a:pt x="282" y="12"/>
                  </a:lnTo>
                  <a:lnTo>
                    <a:pt x="282" y="13"/>
                  </a:lnTo>
                  <a:lnTo>
                    <a:pt x="281" y="13"/>
                  </a:lnTo>
                  <a:lnTo>
                    <a:pt x="281" y="14"/>
                  </a:lnTo>
                  <a:lnTo>
                    <a:pt x="280" y="16"/>
                  </a:lnTo>
                  <a:lnTo>
                    <a:pt x="279" y="17"/>
                  </a:lnTo>
                  <a:lnTo>
                    <a:pt x="279" y="18"/>
                  </a:lnTo>
                  <a:lnTo>
                    <a:pt x="278" y="18"/>
                  </a:lnTo>
                  <a:lnTo>
                    <a:pt x="278" y="19"/>
                  </a:lnTo>
                  <a:lnTo>
                    <a:pt x="276" y="19"/>
                  </a:lnTo>
                  <a:lnTo>
                    <a:pt x="276" y="20"/>
                  </a:lnTo>
                  <a:lnTo>
                    <a:pt x="275" y="21"/>
                  </a:lnTo>
                  <a:lnTo>
                    <a:pt x="275" y="23"/>
                  </a:lnTo>
                  <a:lnTo>
                    <a:pt x="274" y="23"/>
                  </a:lnTo>
                  <a:lnTo>
                    <a:pt x="274" y="24"/>
                  </a:lnTo>
                  <a:lnTo>
                    <a:pt x="274" y="25"/>
                  </a:lnTo>
                  <a:lnTo>
                    <a:pt x="273" y="25"/>
                  </a:lnTo>
                  <a:lnTo>
                    <a:pt x="273" y="26"/>
                  </a:lnTo>
                  <a:lnTo>
                    <a:pt x="272" y="27"/>
                  </a:lnTo>
                  <a:lnTo>
                    <a:pt x="272" y="29"/>
                  </a:lnTo>
                  <a:lnTo>
                    <a:pt x="270" y="29"/>
                  </a:lnTo>
                  <a:lnTo>
                    <a:pt x="270" y="30"/>
                  </a:lnTo>
                  <a:lnTo>
                    <a:pt x="270" y="31"/>
                  </a:lnTo>
                  <a:lnTo>
                    <a:pt x="269" y="31"/>
                  </a:lnTo>
                  <a:lnTo>
                    <a:pt x="269" y="32"/>
                  </a:lnTo>
                  <a:lnTo>
                    <a:pt x="269" y="33"/>
                  </a:lnTo>
                  <a:lnTo>
                    <a:pt x="268" y="33"/>
                  </a:lnTo>
                  <a:lnTo>
                    <a:pt x="268" y="35"/>
                  </a:lnTo>
                  <a:lnTo>
                    <a:pt x="268" y="36"/>
                  </a:lnTo>
                  <a:lnTo>
                    <a:pt x="267" y="37"/>
                  </a:lnTo>
                  <a:lnTo>
                    <a:pt x="267" y="38"/>
                  </a:lnTo>
                  <a:lnTo>
                    <a:pt x="267" y="39"/>
                  </a:lnTo>
                  <a:lnTo>
                    <a:pt x="266" y="39"/>
                  </a:lnTo>
                  <a:lnTo>
                    <a:pt x="266" y="40"/>
                  </a:lnTo>
                  <a:lnTo>
                    <a:pt x="266" y="42"/>
                  </a:lnTo>
                  <a:lnTo>
                    <a:pt x="265" y="43"/>
                  </a:lnTo>
                  <a:lnTo>
                    <a:pt x="265" y="44"/>
                  </a:lnTo>
                  <a:lnTo>
                    <a:pt x="265" y="45"/>
                  </a:lnTo>
                  <a:lnTo>
                    <a:pt x="263" y="46"/>
                  </a:lnTo>
                  <a:lnTo>
                    <a:pt x="263" y="48"/>
                  </a:lnTo>
                  <a:lnTo>
                    <a:pt x="263" y="49"/>
                  </a:lnTo>
                  <a:lnTo>
                    <a:pt x="263" y="50"/>
                  </a:lnTo>
                  <a:lnTo>
                    <a:pt x="263" y="51"/>
                  </a:lnTo>
                  <a:lnTo>
                    <a:pt x="262" y="51"/>
                  </a:lnTo>
                  <a:lnTo>
                    <a:pt x="262" y="52"/>
                  </a:lnTo>
                  <a:lnTo>
                    <a:pt x="262" y="54"/>
                  </a:lnTo>
                  <a:lnTo>
                    <a:pt x="262" y="55"/>
                  </a:lnTo>
                  <a:lnTo>
                    <a:pt x="262" y="56"/>
                  </a:lnTo>
                  <a:lnTo>
                    <a:pt x="262" y="57"/>
                  </a:lnTo>
                  <a:lnTo>
                    <a:pt x="262" y="58"/>
                  </a:lnTo>
                  <a:lnTo>
                    <a:pt x="262" y="59"/>
                  </a:lnTo>
                  <a:lnTo>
                    <a:pt x="262" y="61"/>
                  </a:lnTo>
                  <a:lnTo>
                    <a:pt x="262" y="62"/>
                  </a:lnTo>
                  <a:lnTo>
                    <a:pt x="262" y="63"/>
                  </a:lnTo>
                  <a:lnTo>
                    <a:pt x="262" y="64"/>
                  </a:lnTo>
                  <a:lnTo>
                    <a:pt x="262" y="65"/>
                  </a:lnTo>
                  <a:lnTo>
                    <a:pt x="262" y="67"/>
                  </a:lnTo>
                  <a:lnTo>
                    <a:pt x="262" y="68"/>
                  </a:lnTo>
                  <a:lnTo>
                    <a:pt x="262" y="69"/>
                  </a:lnTo>
                  <a:lnTo>
                    <a:pt x="262" y="70"/>
                  </a:lnTo>
                  <a:lnTo>
                    <a:pt x="262" y="71"/>
                  </a:lnTo>
                  <a:lnTo>
                    <a:pt x="262" y="72"/>
                  </a:lnTo>
                  <a:lnTo>
                    <a:pt x="262" y="74"/>
                  </a:lnTo>
                  <a:lnTo>
                    <a:pt x="262" y="75"/>
                  </a:lnTo>
                  <a:lnTo>
                    <a:pt x="263" y="76"/>
                  </a:lnTo>
                  <a:lnTo>
                    <a:pt x="263" y="77"/>
                  </a:lnTo>
                  <a:lnTo>
                    <a:pt x="263" y="78"/>
                  </a:lnTo>
                  <a:lnTo>
                    <a:pt x="263" y="80"/>
                  </a:lnTo>
                  <a:lnTo>
                    <a:pt x="263" y="81"/>
                  </a:lnTo>
                  <a:lnTo>
                    <a:pt x="265" y="81"/>
                  </a:lnTo>
                  <a:lnTo>
                    <a:pt x="265" y="82"/>
                  </a:lnTo>
                  <a:lnTo>
                    <a:pt x="265" y="83"/>
                  </a:lnTo>
                  <a:lnTo>
                    <a:pt x="265" y="84"/>
                  </a:lnTo>
                  <a:lnTo>
                    <a:pt x="266" y="84"/>
                  </a:lnTo>
                  <a:lnTo>
                    <a:pt x="266" y="86"/>
                  </a:lnTo>
                  <a:lnTo>
                    <a:pt x="266" y="87"/>
                  </a:lnTo>
                  <a:lnTo>
                    <a:pt x="266" y="88"/>
                  </a:lnTo>
                  <a:lnTo>
                    <a:pt x="267" y="88"/>
                  </a:lnTo>
                  <a:lnTo>
                    <a:pt x="267" y="89"/>
                  </a:lnTo>
                  <a:lnTo>
                    <a:pt x="267" y="90"/>
                  </a:lnTo>
                  <a:lnTo>
                    <a:pt x="268" y="91"/>
                  </a:lnTo>
                  <a:lnTo>
                    <a:pt x="268" y="93"/>
                  </a:lnTo>
                  <a:lnTo>
                    <a:pt x="269" y="94"/>
                  </a:lnTo>
                  <a:lnTo>
                    <a:pt x="269" y="95"/>
                  </a:lnTo>
                  <a:lnTo>
                    <a:pt x="270" y="96"/>
                  </a:lnTo>
                  <a:lnTo>
                    <a:pt x="270" y="97"/>
                  </a:lnTo>
                  <a:lnTo>
                    <a:pt x="272" y="99"/>
                  </a:lnTo>
                  <a:lnTo>
                    <a:pt x="272" y="100"/>
                  </a:lnTo>
                  <a:lnTo>
                    <a:pt x="273" y="100"/>
                  </a:lnTo>
                  <a:lnTo>
                    <a:pt x="273" y="101"/>
                  </a:lnTo>
                  <a:lnTo>
                    <a:pt x="273" y="102"/>
                  </a:lnTo>
                  <a:lnTo>
                    <a:pt x="274" y="102"/>
                  </a:lnTo>
                  <a:lnTo>
                    <a:pt x="274" y="103"/>
                  </a:lnTo>
                  <a:lnTo>
                    <a:pt x="275" y="105"/>
                  </a:lnTo>
                  <a:lnTo>
                    <a:pt x="275" y="106"/>
                  </a:lnTo>
                  <a:lnTo>
                    <a:pt x="276" y="106"/>
                  </a:lnTo>
                  <a:lnTo>
                    <a:pt x="276" y="107"/>
                  </a:lnTo>
                  <a:lnTo>
                    <a:pt x="278" y="108"/>
                  </a:lnTo>
                  <a:lnTo>
                    <a:pt x="279" y="109"/>
                  </a:lnTo>
                  <a:lnTo>
                    <a:pt x="279" y="110"/>
                  </a:lnTo>
                  <a:lnTo>
                    <a:pt x="280" y="112"/>
                  </a:lnTo>
                  <a:lnTo>
                    <a:pt x="281" y="113"/>
                  </a:lnTo>
                  <a:lnTo>
                    <a:pt x="281" y="114"/>
                  </a:lnTo>
                  <a:lnTo>
                    <a:pt x="282" y="114"/>
                  </a:lnTo>
                  <a:lnTo>
                    <a:pt x="282" y="115"/>
                  </a:lnTo>
                  <a:lnTo>
                    <a:pt x="284" y="115"/>
                  </a:lnTo>
                  <a:lnTo>
                    <a:pt x="284" y="116"/>
                  </a:lnTo>
                  <a:lnTo>
                    <a:pt x="285" y="116"/>
                  </a:lnTo>
                  <a:lnTo>
                    <a:pt x="285" y="118"/>
                  </a:lnTo>
                  <a:lnTo>
                    <a:pt x="286" y="119"/>
                  </a:lnTo>
                  <a:lnTo>
                    <a:pt x="287" y="120"/>
                  </a:lnTo>
                  <a:lnTo>
                    <a:pt x="288" y="121"/>
                  </a:lnTo>
                  <a:lnTo>
                    <a:pt x="288" y="122"/>
                  </a:lnTo>
                  <a:lnTo>
                    <a:pt x="289" y="122"/>
                  </a:lnTo>
                  <a:lnTo>
                    <a:pt x="291" y="124"/>
                  </a:lnTo>
                  <a:lnTo>
                    <a:pt x="291" y="125"/>
                  </a:lnTo>
                  <a:lnTo>
                    <a:pt x="292" y="125"/>
                  </a:lnTo>
                  <a:lnTo>
                    <a:pt x="292" y="126"/>
                  </a:lnTo>
                  <a:lnTo>
                    <a:pt x="293" y="12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64" name="Freeform 191">
              <a:extLst>
                <a:ext uri="{FF2B5EF4-FFF2-40B4-BE49-F238E27FC236}">
                  <a16:creationId xmlns:a16="http://schemas.microsoft.com/office/drawing/2014/main" id="{B5AD9A21-6DBC-4F63-BE75-3B70FB918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" y="1338"/>
              <a:ext cx="73" cy="32"/>
            </a:xfrm>
            <a:custGeom>
              <a:avLst/>
              <a:gdLst>
                <a:gd name="T0" fmla="*/ 0 w 293"/>
                <a:gd name="T1" fmla="*/ 0 h 126"/>
                <a:gd name="T2" fmla="*/ 0 w 293"/>
                <a:gd name="T3" fmla="*/ 0 h 126"/>
                <a:gd name="T4" fmla="*/ 0 w 293"/>
                <a:gd name="T5" fmla="*/ 0 h 126"/>
                <a:gd name="T6" fmla="*/ 0 w 293"/>
                <a:gd name="T7" fmla="*/ 0 h 126"/>
                <a:gd name="T8" fmla="*/ 0 w 293"/>
                <a:gd name="T9" fmla="*/ 0 h 126"/>
                <a:gd name="T10" fmla="*/ 0 w 293"/>
                <a:gd name="T11" fmla="*/ 0 h 126"/>
                <a:gd name="T12" fmla="*/ 0 w 293"/>
                <a:gd name="T13" fmla="*/ 0 h 126"/>
                <a:gd name="T14" fmla="*/ 0 w 293"/>
                <a:gd name="T15" fmla="*/ 0 h 126"/>
                <a:gd name="T16" fmla="*/ 0 w 293"/>
                <a:gd name="T17" fmla="*/ 0 h 126"/>
                <a:gd name="T18" fmla="*/ 0 w 293"/>
                <a:gd name="T19" fmla="*/ 0 h 126"/>
                <a:gd name="T20" fmla="*/ 0 w 293"/>
                <a:gd name="T21" fmla="*/ 0 h 126"/>
                <a:gd name="T22" fmla="*/ 0 w 293"/>
                <a:gd name="T23" fmla="*/ 0 h 126"/>
                <a:gd name="T24" fmla="*/ 0 w 293"/>
                <a:gd name="T25" fmla="*/ 0 h 126"/>
                <a:gd name="T26" fmla="*/ 0 w 293"/>
                <a:gd name="T27" fmla="*/ 0 h 126"/>
                <a:gd name="T28" fmla="*/ 0 w 293"/>
                <a:gd name="T29" fmla="*/ 0 h 126"/>
                <a:gd name="T30" fmla="*/ 0 w 293"/>
                <a:gd name="T31" fmla="*/ 0 h 126"/>
                <a:gd name="T32" fmla="*/ 0 w 293"/>
                <a:gd name="T33" fmla="*/ 0 h 126"/>
                <a:gd name="T34" fmla="*/ 0 w 293"/>
                <a:gd name="T35" fmla="*/ 0 h 126"/>
                <a:gd name="T36" fmla="*/ 0 w 293"/>
                <a:gd name="T37" fmla="*/ 0 h 126"/>
                <a:gd name="T38" fmla="*/ 0 w 293"/>
                <a:gd name="T39" fmla="*/ 0 h 126"/>
                <a:gd name="T40" fmla="*/ 0 w 293"/>
                <a:gd name="T41" fmla="*/ 0 h 126"/>
                <a:gd name="T42" fmla="*/ 0 w 293"/>
                <a:gd name="T43" fmla="*/ 0 h 126"/>
                <a:gd name="T44" fmla="*/ 0 w 293"/>
                <a:gd name="T45" fmla="*/ 0 h 126"/>
                <a:gd name="T46" fmla="*/ 0 w 293"/>
                <a:gd name="T47" fmla="*/ 0 h 126"/>
                <a:gd name="T48" fmla="*/ 0 w 293"/>
                <a:gd name="T49" fmla="*/ 0 h 126"/>
                <a:gd name="T50" fmla="*/ 0 w 293"/>
                <a:gd name="T51" fmla="*/ 0 h 126"/>
                <a:gd name="T52" fmla="*/ 0 w 293"/>
                <a:gd name="T53" fmla="*/ 0 h 126"/>
                <a:gd name="T54" fmla="*/ 0 w 293"/>
                <a:gd name="T55" fmla="*/ 0 h 126"/>
                <a:gd name="T56" fmla="*/ 0 w 293"/>
                <a:gd name="T57" fmla="*/ 0 h 126"/>
                <a:gd name="T58" fmla="*/ 0 w 293"/>
                <a:gd name="T59" fmla="*/ 0 h 126"/>
                <a:gd name="T60" fmla="*/ 0 w 293"/>
                <a:gd name="T61" fmla="*/ 0 h 126"/>
                <a:gd name="T62" fmla="*/ 0 w 293"/>
                <a:gd name="T63" fmla="*/ 0 h 126"/>
                <a:gd name="T64" fmla="*/ 0 w 293"/>
                <a:gd name="T65" fmla="*/ 0 h 126"/>
                <a:gd name="T66" fmla="*/ 0 w 293"/>
                <a:gd name="T67" fmla="*/ 0 h 126"/>
                <a:gd name="T68" fmla="*/ 0 w 293"/>
                <a:gd name="T69" fmla="*/ 0 h 126"/>
                <a:gd name="T70" fmla="*/ 0 w 293"/>
                <a:gd name="T71" fmla="*/ 0 h 126"/>
                <a:gd name="T72" fmla="*/ 0 w 293"/>
                <a:gd name="T73" fmla="*/ 0 h 126"/>
                <a:gd name="T74" fmla="*/ 0 w 293"/>
                <a:gd name="T75" fmla="*/ 0 h 126"/>
                <a:gd name="T76" fmla="*/ 0 w 293"/>
                <a:gd name="T77" fmla="*/ 0 h 126"/>
                <a:gd name="T78" fmla="*/ 0 w 293"/>
                <a:gd name="T79" fmla="*/ 0 h 126"/>
                <a:gd name="T80" fmla="*/ 0 w 293"/>
                <a:gd name="T81" fmla="*/ 0 h 126"/>
                <a:gd name="T82" fmla="*/ 0 w 293"/>
                <a:gd name="T83" fmla="*/ 0 h 126"/>
                <a:gd name="T84" fmla="*/ 0 w 293"/>
                <a:gd name="T85" fmla="*/ 0 h 126"/>
                <a:gd name="T86" fmla="*/ 0 w 293"/>
                <a:gd name="T87" fmla="*/ 0 h 126"/>
                <a:gd name="T88" fmla="*/ 0 w 293"/>
                <a:gd name="T89" fmla="*/ 0 h 126"/>
                <a:gd name="T90" fmla="*/ 0 w 293"/>
                <a:gd name="T91" fmla="*/ 0 h 126"/>
                <a:gd name="T92" fmla="*/ 0 w 293"/>
                <a:gd name="T93" fmla="*/ 0 h 126"/>
                <a:gd name="T94" fmla="*/ 0 w 293"/>
                <a:gd name="T95" fmla="*/ 0 h 126"/>
                <a:gd name="T96" fmla="*/ 0 w 293"/>
                <a:gd name="T97" fmla="*/ 0 h 126"/>
                <a:gd name="T98" fmla="*/ 0 w 293"/>
                <a:gd name="T99" fmla="*/ 0 h 126"/>
                <a:gd name="T100" fmla="*/ 0 w 293"/>
                <a:gd name="T101" fmla="*/ 0 h 126"/>
                <a:gd name="T102" fmla="*/ 0 w 293"/>
                <a:gd name="T103" fmla="*/ 0 h 126"/>
                <a:gd name="T104" fmla="*/ 0 w 293"/>
                <a:gd name="T105" fmla="*/ 0 h 126"/>
                <a:gd name="T106" fmla="*/ 0 w 293"/>
                <a:gd name="T107" fmla="*/ 0 h 126"/>
                <a:gd name="T108" fmla="*/ 0 w 293"/>
                <a:gd name="T109" fmla="*/ 0 h 126"/>
                <a:gd name="T110" fmla="*/ 0 w 293"/>
                <a:gd name="T111" fmla="*/ 0 h 126"/>
                <a:gd name="T112" fmla="*/ 0 w 293"/>
                <a:gd name="T113" fmla="*/ 0 h 126"/>
                <a:gd name="T114" fmla="*/ 0 w 293"/>
                <a:gd name="T115" fmla="*/ 0 h 126"/>
                <a:gd name="T116" fmla="*/ 0 w 293"/>
                <a:gd name="T117" fmla="*/ 0 h 126"/>
                <a:gd name="T118" fmla="*/ 0 w 293"/>
                <a:gd name="T119" fmla="*/ 0 h 126"/>
                <a:gd name="T120" fmla="*/ 0 w 293"/>
                <a:gd name="T121" fmla="*/ 0 h 1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93"/>
                <a:gd name="T184" fmla="*/ 0 h 126"/>
                <a:gd name="T185" fmla="*/ 293 w 293"/>
                <a:gd name="T186" fmla="*/ 126 h 12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93" h="126">
                  <a:moveTo>
                    <a:pt x="293" y="63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4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6"/>
                  </a:lnTo>
                  <a:lnTo>
                    <a:pt x="6" y="6"/>
                  </a:lnTo>
                  <a:lnTo>
                    <a:pt x="6" y="7"/>
                  </a:lnTo>
                  <a:lnTo>
                    <a:pt x="8" y="8"/>
                  </a:lnTo>
                  <a:lnTo>
                    <a:pt x="9" y="10"/>
                  </a:lnTo>
                  <a:lnTo>
                    <a:pt x="10" y="11"/>
                  </a:lnTo>
                  <a:lnTo>
                    <a:pt x="11" y="12"/>
                  </a:lnTo>
                  <a:lnTo>
                    <a:pt x="11" y="13"/>
                  </a:lnTo>
                  <a:lnTo>
                    <a:pt x="12" y="13"/>
                  </a:lnTo>
                  <a:lnTo>
                    <a:pt x="12" y="14"/>
                  </a:lnTo>
                  <a:lnTo>
                    <a:pt x="14" y="16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6" y="18"/>
                  </a:lnTo>
                  <a:lnTo>
                    <a:pt x="16" y="19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18" y="23"/>
                  </a:lnTo>
                  <a:lnTo>
                    <a:pt x="19" y="23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1" y="26"/>
                  </a:lnTo>
                  <a:lnTo>
                    <a:pt x="22" y="27"/>
                  </a:lnTo>
                  <a:lnTo>
                    <a:pt x="22" y="29"/>
                  </a:lnTo>
                  <a:lnTo>
                    <a:pt x="23" y="29"/>
                  </a:lnTo>
                  <a:lnTo>
                    <a:pt x="23" y="30"/>
                  </a:lnTo>
                  <a:lnTo>
                    <a:pt x="23" y="31"/>
                  </a:lnTo>
                  <a:lnTo>
                    <a:pt x="24" y="31"/>
                  </a:lnTo>
                  <a:lnTo>
                    <a:pt x="24" y="32"/>
                  </a:lnTo>
                  <a:lnTo>
                    <a:pt x="24" y="33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6"/>
                  </a:lnTo>
                  <a:lnTo>
                    <a:pt x="27" y="37"/>
                  </a:lnTo>
                  <a:lnTo>
                    <a:pt x="27" y="38"/>
                  </a:lnTo>
                  <a:lnTo>
                    <a:pt x="27" y="39"/>
                  </a:lnTo>
                  <a:lnTo>
                    <a:pt x="28" y="39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29" y="43"/>
                  </a:lnTo>
                  <a:lnTo>
                    <a:pt x="29" y="44"/>
                  </a:lnTo>
                  <a:lnTo>
                    <a:pt x="29" y="45"/>
                  </a:lnTo>
                  <a:lnTo>
                    <a:pt x="29" y="46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49"/>
                  </a:lnTo>
                  <a:lnTo>
                    <a:pt x="30" y="50"/>
                  </a:lnTo>
                  <a:lnTo>
                    <a:pt x="30" y="51"/>
                  </a:lnTo>
                  <a:lnTo>
                    <a:pt x="31" y="51"/>
                  </a:lnTo>
                  <a:lnTo>
                    <a:pt x="31" y="52"/>
                  </a:lnTo>
                  <a:lnTo>
                    <a:pt x="31" y="54"/>
                  </a:lnTo>
                  <a:lnTo>
                    <a:pt x="31" y="55"/>
                  </a:lnTo>
                  <a:lnTo>
                    <a:pt x="31" y="56"/>
                  </a:lnTo>
                  <a:lnTo>
                    <a:pt x="31" y="57"/>
                  </a:lnTo>
                  <a:lnTo>
                    <a:pt x="31" y="58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31" y="62"/>
                  </a:lnTo>
                  <a:lnTo>
                    <a:pt x="31" y="63"/>
                  </a:lnTo>
                  <a:lnTo>
                    <a:pt x="31" y="64"/>
                  </a:lnTo>
                  <a:lnTo>
                    <a:pt x="31" y="65"/>
                  </a:lnTo>
                  <a:lnTo>
                    <a:pt x="31" y="67"/>
                  </a:lnTo>
                  <a:lnTo>
                    <a:pt x="31" y="68"/>
                  </a:lnTo>
                  <a:lnTo>
                    <a:pt x="31" y="69"/>
                  </a:lnTo>
                  <a:lnTo>
                    <a:pt x="31" y="70"/>
                  </a:lnTo>
                  <a:lnTo>
                    <a:pt x="31" y="71"/>
                  </a:lnTo>
                  <a:lnTo>
                    <a:pt x="31" y="72"/>
                  </a:lnTo>
                  <a:lnTo>
                    <a:pt x="31" y="74"/>
                  </a:lnTo>
                  <a:lnTo>
                    <a:pt x="31" y="75"/>
                  </a:lnTo>
                  <a:lnTo>
                    <a:pt x="30" y="76"/>
                  </a:lnTo>
                  <a:lnTo>
                    <a:pt x="30" y="77"/>
                  </a:lnTo>
                  <a:lnTo>
                    <a:pt x="30" y="78"/>
                  </a:lnTo>
                  <a:lnTo>
                    <a:pt x="30" y="80"/>
                  </a:lnTo>
                  <a:lnTo>
                    <a:pt x="29" y="81"/>
                  </a:lnTo>
                  <a:lnTo>
                    <a:pt x="29" y="82"/>
                  </a:lnTo>
                  <a:lnTo>
                    <a:pt x="29" y="83"/>
                  </a:lnTo>
                  <a:lnTo>
                    <a:pt x="29" y="8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28" y="87"/>
                  </a:lnTo>
                  <a:lnTo>
                    <a:pt x="28" y="88"/>
                  </a:lnTo>
                  <a:lnTo>
                    <a:pt x="27" y="88"/>
                  </a:lnTo>
                  <a:lnTo>
                    <a:pt x="27" y="89"/>
                  </a:lnTo>
                  <a:lnTo>
                    <a:pt x="27" y="90"/>
                  </a:lnTo>
                  <a:lnTo>
                    <a:pt x="25" y="91"/>
                  </a:lnTo>
                  <a:lnTo>
                    <a:pt x="25" y="93"/>
                  </a:lnTo>
                  <a:lnTo>
                    <a:pt x="24" y="94"/>
                  </a:lnTo>
                  <a:lnTo>
                    <a:pt x="24" y="95"/>
                  </a:lnTo>
                  <a:lnTo>
                    <a:pt x="23" y="96"/>
                  </a:lnTo>
                  <a:lnTo>
                    <a:pt x="23" y="97"/>
                  </a:lnTo>
                  <a:lnTo>
                    <a:pt x="22" y="99"/>
                  </a:lnTo>
                  <a:lnTo>
                    <a:pt x="22" y="100"/>
                  </a:lnTo>
                  <a:lnTo>
                    <a:pt x="21" y="100"/>
                  </a:lnTo>
                  <a:lnTo>
                    <a:pt x="21" y="101"/>
                  </a:lnTo>
                  <a:lnTo>
                    <a:pt x="21" y="102"/>
                  </a:lnTo>
                  <a:lnTo>
                    <a:pt x="19" y="102"/>
                  </a:lnTo>
                  <a:lnTo>
                    <a:pt x="19" y="103"/>
                  </a:lnTo>
                  <a:lnTo>
                    <a:pt x="18" y="105"/>
                  </a:lnTo>
                  <a:lnTo>
                    <a:pt x="18" y="106"/>
                  </a:lnTo>
                  <a:lnTo>
                    <a:pt x="17" y="106"/>
                  </a:lnTo>
                  <a:lnTo>
                    <a:pt x="17" y="107"/>
                  </a:lnTo>
                  <a:lnTo>
                    <a:pt x="16" y="108"/>
                  </a:lnTo>
                  <a:lnTo>
                    <a:pt x="15" y="109"/>
                  </a:lnTo>
                  <a:lnTo>
                    <a:pt x="15" y="110"/>
                  </a:lnTo>
                  <a:lnTo>
                    <a:pt x="14" y="112"/>
                  </a:lnTo>
                  <a:lnTo>
                    <a:pt x="12" y="113"/>
                  </a:lnTo>
                  <a:lnTo>
                    <a:pt x="12" y="114"/>
                  </a:lnTo>
                  <a:lnTo>
                    <a:pt x="11" y="114"/>
                  </a:lnTo>
                  <a:lnTo>
                    <a:pt x="11" y="115"/>
                  </a:lnTo>
                  <a:lnTo>
                    <a:pt x="10" y="115"/>
                  </a:lnTo>
                  <a:lnTo>
                    <a:pt x="10" y="116"/>
                  </a:lnTo>
                  <a:lnTo>
                    <a:pt x="9" y="116"/>
                  </a:lnTo>
                  <a:lnTo>
                    <a:pt x="9" y="118"/>
                  </a:lnTo>
                  <a:lnTo>
                    <a:pt x="8" y="119"/>
                  </a:lnTo>
                  <a:lnTo>
                    <a:pt x="6" y="120"/>
                  </a:lnTo>
                  <a:lnTo>
                    <a:pt x="5" y="121"/>
                  </a:lnTo>
                  <a:lnTo>
                    <a:pt x="5" y="122"/>
                  </a:lnTo>
                  <a:lnTo>
                    <a:pt x="4" y="122"/>
                  </a:lnTo>
                  <a:lnTo>
                    <a:pt x="3" y="124"/>
                  </a:lnTo>
                  <a:lnTo>
                    <a:pt x="3" y="125"/>
                  </a:lnTo>
                  <a:lnTo>
                    <a:pt x="2" y="125"/>
                  </a:lnTo>
                  <a:lnTo>
                    <a:pt x="2" y="126"/>
                  </a:lnTo>
                  <a:lnTo>
                    <a:pt x="0" y="126"/>
                  </a:lnTo>
                  <a:lnTo>
                    <a:pt x="293" y="63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65" name="Freeform 192">
              <a:extLst>
                <a:ext uri="{FF2B5EF4-FFF2-40B4-BE49-F238E27FC236}">
                  <a16:creationId xmlns:a16="http://schemas.microsoft.com/office/drawing/2014/main" id="{5B13745F-52B6-4435-96AE-532BA7EC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" y="1266"/>
              <a:ext cx="62" cy="74"/>
            </a:xfrm>
            <a:custGeom>
              <a:avLst/>
              <a:gdLst>
                <a:gd name="T0" fmla="*/ 0 w 248"/>
                <a:gd name="T1" fmla="*/ 0 h 294"/>
                <a:gd name="T2" fmla="*/ 0 w 248"/>
                <a:gd name="T3" fmla="*/ 0 h 294"/>
                <a:gd name="T4" fmla="*/ 0 w 248"/>
                <a:gd name="T5" fmla="*/ 0 h 294"/>
                <a:gd name="T6" fmla="*/ 0 w 248"/>
                <a:gd name="T7" fmla="*/ 0 h 294"/>
                <a:gd name="T8" fmla="*/ 0 w 248"/>
                <a:gd name="T9" fmla="*/ 0 h 294"/>
                <a:gd name="T10" fmla="*/ 0 w 248"/>
                <a:gd name="T11" fmla="*/ 0 h 294"/>
                <a:gd name="T12" fmla="*/ 0 w 248"/>
                <a:gd name="T13" fmla="*/ 0 h 294"/>
                <a:gd name="T14" fmla="*/ 0 w 248"/>
                <a:gd name="T15" fmla="*/ 0 h 294"/>
                <a:gd name="T16" fmla="*/ 0 w 248"/>
                <a:gd name="T17" fmla="*/ 0 h 294"/>
                <a:gd name="T18" fmla="*/ 0 w 248"/>
                <a:gd name="T19" fmla="*/ 0 h 294"/>
                <a:gd name="T20" fmla="*/ 0 w 248"/>
                <a:gd name="T21" fmla="*/ 0 h 294"/>
                <a:gd name="T22" fmla="*/ 0 w 248"/>
                <a:gd name="T23" fmla="*/ 0 h 294"/>
                <a:gd name="T24" fmla="*/ 0 w 248"/>
                <a:gd name="T25" fmla="*/ 0 h 294"/>
                <a:gd name="T26" fmla="*/ 0 w 248"/>
                <a:gd name="T27" fmla="*/ 0 h 294"/>
                <a:gd name="T28" fmla="*/ 0 w 248"/>
                <a:gd name="T29" fmla="*/ 0 h 294"/>
                <a:gd name="T30" fmla="*/ 0 w 248"/>
                <a:gd name="T31" fmla="*/ 0 h 294"/>
                <a:gd name="T32" fmla="*/ 0 w 248"/>
                <a:gd name="T33" fmla="*/ 0 h 294"/>
                <a:gd name="T34" fmla="*/ 0 w 248"/>
                <a:gd name="T35" fmla="*/ 0 h 294"/>
                <a:gd name="T36" fmla="*/ 0 w 248"/>
                <a:gd name="T37" fmla="*/ 0 h 294"/>
                <a:gd name="T38" fmla="*/ 0 w 248"/>
                <a:gd name="T39" fmla="*/ 0 h 294"/>
                <a:gd name="T40" fmla="*/ 0 w 248"/>
                <a:gd name="T41" fmla="*/ 0 h 294"/>
                <a:gd name="T42" fmla="*/ 0 w 248"/>
                <a:gd name="T43" fmla="*/ 0 h 294"/>
                <a:gd name="T44" fmla="*/ 0 w 248"/>
                <a:gd name="T45" fmla="*/ 0 h 294"/>
                <a:gd name="T46" fmla="*/ 0 w 248"/>
                <a:gd name="T47" fmla="*/ 0 h 294"/>
                <a:gd name="T48" fmla="*/ 0 w 248"/>
                <a:gd name="T49" fmla="*/ 0 h 294"/>
                <a:gd name="T50" fmla="*/ 0 w 248"/>
                <a:gd name="T51" fmla="*/ 0 h 294"/>
                <a:gd name="T52" fmla="*/ 0 w 248"/>
                <a:gd name="T53" fmla="*/ 0 h 294"/>
                <a:gd name="T54" fmla="*/ 0 w 248"/>
                <a:gd name="T55" fmla="*/ 0 h 294"/>
                <a:gd name="T56" fmla="*/ 0 w 248"/>
                <a:gd name="T57" fmla="*/ 0 h 294"/>
                <a:gd name="T58" fmla="*/ 0 w 248"/>
                <a:gd name="T59" fmla="*/ 0 h 294"/>
                <a:gd name="T60" fmla="*/ 0 w 248"/>
                <a:gd name="T61" fmla="*/ 0 h 294"/>
                <a:gd name="T62" fmla="*/ 0 w 248"/>
                <a:gd name="T63" fmla="*/ 0 h 29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8"/>
                <a:gd name="T97" fmla="*/ 0 h 294"/>
                <a:gd name="T98" fmla="*/ 248 w 248"/>
                <a:gd name="T99" fmla="*/ 294 h 29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8" h="294">
                  <a:moveTo>
                    <a:pt x="218" y="294"/>
                  </a:moveTo>
                  <a:lnTo>
                    <a:pt x="0" y="294"/>
                  </a:lnTo>
                  <a:lnTo>
                    <a:pt x="3" y="286"/>
                  </a:lnTo>
                  <a:lnTo>
                    <a:pt x="18" y="285"/>
                  </a:lnTo>
                  <a:lnTo>
                    <a:pt x="27" y="284"/>
                  </a:lnTo>
                  <a:lnTo>
                    <a:pt x="34" y="279"/>
                  </a:lnTo>
                  <a:lnTo>
                    <a:pt x="40" y="273"/>
                  </a:lnTo>
                  <a:lnTo>
                    <a:pt x="44" y="267"/>
                  </a:lnTo>
                  <a:lnTo>
                    <a:pt x="47" y="259"/>
                  </a:lnTo>
                  <a:lnTo>
                    <a:pt x="51" y="249"/>
                  </a:lnTo>
                  <a:lnTo>
                    <a:pt x="54" y="237"/>
                  </a:lnTo>
                  <a:lnTo>
                    <a:pt x="107" y="58"/>
                  </a:lnTo>
                  <a:lnTo>
                    <a:pt x="111" y="39"/>
                  </a:lnTo>
                  <a:lnTo>
                    <a:pt x="113" y="25"/>
                  </a:lnTo>
                  <a:lnTo>
                    <a:pt x="113" y="21"/>
                  </a:lnTo>
                  <a:lnTo>
                    <a:pt x="111" y="18"/>
                  </a:lnTo>
                  <a:lnTo>
                    <a:pt x="109" y="15"/>
                  </a:lnTo>
                  <a:lnTo>
                    <a:pt x="107" y="13"/>
                  </a:lnTo>
                  <a:lnTo>
                    <a:pt x="103" y="11"/>
                  </a:lnTo>
                  <a:lnTo>
                    <a:pt x="98" y="9"/>
                  </a:lnTo>
                  <a:lnTo>
                    <a:pt x="92" y="8"/>
                  </a:lnTo>
                  <a:lnTo>
                    <a:pt x="84" y="8"/>
                  </a:lnTo>
                  <a:lnTo>
                    <a:pt x="81" y="8"/>
                  </a:lnTo>
                  <a:lnTo>
                    <a:pt x="78" y="8"/>
                  </a:lnTo>
                  <a:lnTo>
                    <a:pt x="81" y="0"/>
                  </a:lnTo>
                  <a:lnTo>
                    <a:pt x="202" y="0"/>
                  </a:lnTo>
                  <a:lnTo>
                    <a:pt x="199" y="8"/>
                  </a:lnTo>
                  <a:lnTo>
                    <a:pt x="190" y="8"/>
                  </a:lnTo>
                  <a:lnTo>
                    <a:pt x="183" y="8"/>
                  </a:lnTo>
                  <a:lnTo>
                    <a:pt x="175" y="9"/>
                  </a:lnTo>
                  <a:lnTo>
                    <a:pt x="171" y="12"/>
                  </a:lnTo>
                  <a:lnTo>
                    <a:pt x="167" y="14"/>
                  </a:lnTo>
                  <a:lnTo>
                    <a:pt x="164" y="17"/>
                  </a:lnTo>
                  <a:lnTo>
                    <a:pt x="160" y="20"/>
                  </a:lnTo>
                  <a:lnTo>
                    <a:pt x="156" y="25"/>
                  </a:lnTo>
                  <a:lnTo>
                    <a:pt x="154" y="28"/>
                  </a:lnTo>
                  <a:lnTo>
                    <a:pt x="152" y="37"/>
                  </a:lnTo>
                  <a:lnTo>
                    <a:pt x="148" y="47"/>
                  </a:lnTo>
                  <a:lnTo>
                    <a:pt x="143" y="60"/>
                  </a:lnTo>
                  <a:lnTo>
                    <a:pt x="92" y="237"/>
                  </a:lnTo>
                  <a:lnTo>
                    <a:pt x="89" y="254"/>
                  </a:lnTo>
                  <a:lnTo>
                    <a:pt x="86" y="265"/>
                  </a:lnTo>
                  <a:lnTo>
                    <a:pt x="88" y="267"/>
                  </a:lnTo>
                  <a:lnTo>
                    <a:pt x="89" y="270"/>
                  </a:lnTo>
                  <a:lnTo>
                    <a:pt x="90" y="273"/>
                  </a:lnTo>
                  <a:lnTo>
                    <a:pt x="92" y="275"/>
                  </a:lnTo>
                  <a:lnTo>
                    <a:pt x="95" y="276"/>
                  </a:lnTo>
                  <a:lnTo>
                    <a:pt x="98" y="278"/>
                  </a:lnTo>
                  <a:lnTo>
                    <a:pt x="103" y="278"/>
                  </a:lnTo>
                  <a:lnTo>
                    <a:pt x="109" y="278"/>
                  </a:lnTo>
                  <a:lnTo>
                    <a:pt x="137" y="278"/>
                  </a:lnTo>
                  <a:lnTo>
                    <a:pt x="153" y="278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87" y="270"/>
                  </a:lnTo>
                  <a:lnTo>
                    <a:pt x="194" y="267"/>
                  </a:lnTo>
                  <a:lnTo>
                    <a:pt x="200" y="263"/>
                  </a:lnTo>
                  <a:lnTo>
                    <a:pt x="206" y="259"/>
                  </a:lnTo>
                  <a:lnTo>
                    <a:pt x="212" y="253"/>
                  </a:lnTo>
                  <a:lnTo>
                    <a:pt x="220" y="241"/>
                  </a:lnTo>
                  <a:lnTo>
                    <a:pt x="234" y="221"/>
                  </a:lnTo>
                  <a:lnTo>
                    <a:pt x="239" y="210"/>
                  </a:lnTo>
                  <a:lnTo>
                    <a:pt x="248" y="210"/>
                  </a:lnTo>
                  <a:lnTo>
                    <a:pt x="218" y="294"/>
                  </a:lnTo>
                  <a:close/>
                </a:path>
              </a:pathLst>
            </a:custGeom>
            <a:solidFill>
              <a:srgbClr val="13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66" name="Freeform 193">
              <a:extLst>
                <a:ext uri="{FF2B5EF4-FFF2-40B4-BE49-F238E27FC236}">
                  <a16:creationId xmlns:a16="http://schemas.microsoft.com/office/drawing/2014/main" id="{356F1652-C765-4F25-9B0E-4337F868BF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3" y="794"/>
              <a:ext cx="106" cy="107"/>
            </a:xfrm>
            <a:custGeom>
              <a:avLst/>
              <a:gdLst>
                <a:gd name="T0" fmla="*/ 0 w 422"/>
                <a:gd name="T1" fmla="*/ 0 h 426"/>
                <a:gd name="T2" fmla="*/ 0 w 422"/>
                <a:gd name="T3" fmla="*/ 0 h 426"/>
                <a:gd name="T4" fmla="*/ 0 w 422"/>
                <a:gd name="T5" fmla="*/ 0 h 426"/>
                <a:gd name="T6" fmla="*/ 0 w 422"/>
                <a:gd name="T7" fmla="*/ 0 h 426"/>
                <a:gd name="T8" fmla="*/ 0 w 422"/>
                <a:gd name="T9" fmla="*/ 0 h 426"/>
                <a:gd name="T10" fmla="*/ 0 w 422"/>
                <a:gd name="T11" fmla="*/ 0 h 426"/>
                <a:gd name="T12" fmla="*/ 0 w 422"/>
                <a:gd name="T13" fmla="*/ 0 h 426"/>
                <a:gd name="T14" fmla="*/ 0 w 422"/>
                <a:gd name="T15" fmla="*/ 0 h 426"/>
                <a:gd name="T16" fmla="*/ 0 w 422"/>
                <a:gd name="T17" fmla="*/ 0 h 426"/>
                <a:gd name="T18" fmla="*/ 0 w 422"/>
                <a:gd name="T19" fmla="*/ 0 h 426"/>
                <a:gd name="T20" fmla="*/ 0 w 422"/>
                <a:gd name="T21" fmla="*/ 0 h 426"/>
                <a:gd name="T22" fmla="*/ 0 w 422"/>
                <a:gd name="T23" fmla="*/ 0 h 426"/>
                <a:gd name="T24" fmla="*/ 0 w 422"/>
                <a:gd name="T25" fmla="*/ 0 h 426"/>
                <a:gd name="T26" fmla="*/ 0 w 422"/>
                <a:gd name="T27" fmla="*/ 0 h 426"/>
                <a:gd name="T28" fmla="*/ 0 w 422"/>
                <a:gd name="T29" fmla="*/ 0 h 426"/>
                <a:gd name="T30" fmla="*/ 0 w 422"/>
                <a:gd name="T31" fmla="*/ 0 h 426"/>
                <a:gd name="T32" fmla="*/ 0 w 422"/>
                <a:gd name="T33" fmla="*/ 0 h 426"/>
                <a:gd name="T34" fmla="*/ 0 w 422"/>
                <a:gd name="T35" fmla="*/ 0 h 426"/>
                <a:gd name="T36" fmla="*/ 0 w 422"/>
                <a:gd name="T37" fmla="*/ 0 h 426"/>
                <a:gd name="T38" fmla="*/ 0 w 422"/>
                <a:gd name="T39" fmla="*/ 0 h 426"/>
                <a:gd name="T40" fmla="*/ 0 w 422"/>
                <a:gd name="T41" fmla="*/ 0 h 426"/>
                <a:gd name="T42" fmla="*/ 0 w 422"/>
                <a:gd name="T43" fmla="*/ 0 h 426"/>
                <a:gd name="T44" fmla="*/ 0 w 422"/>
                <a:gd name="T45" fmla="*/ 0 h 426"/>
                <a:gd name="T46" fmla="*/ 0 w 422"/>
                <a:gd name="T47" fmla="*/ 0 h 426"/>
                <a:gd name="T48" fmla="*/ 0 w 422"/>
                <a:gd name="T49" fmla="*/ 0 h 426"/>
                <a:gd name="T50" fmla="*/ 0 w 422"/>
                <a:gd name="T51" fmla="*/ 0 h 426"/>
                <a:gd name="T52" fmla="*/ 0 w 422"/>
                <a:gd name="T53" fmla="*/ 0 h 426"/>
                <a:gd name="T54" fmla="*/ 0 w 422"/>
                <a:gd name="T55" fmla="*/ 0 h 426"/>
                <a:gd name="T56" fmla="*/ 0 w 422"/>
                <a:gd name="T57" fmla="*/ 0 h 426"/>
                <a:gd name="T58" fmla="*/ 0 w 422"/>
                <a:gd name="T59" fmla="*/ 0 h 426"/>
                <a:gd name="T60" fmla="*/ 0 w 422"/>
                <a:gd name="T61" fmla="*/ 0 h 426"/>
                <a:gd name="T62" fmla="*/ 0 w 422"/>
                <a:gd name="T63" fmla="*/ 0 h 426"/>
                <a:gd name="T64" fmla="*/ 0 w 422"/>
                <a:gd name="T65" fmla="*/ 0 h 426"/>
                <a:gd name="T66" fmla="*/ 0 w 422"/>
                <a:gd name="T67" fmla="*/ 0 h 426"/>
                <a:gd name="T68" fmla="*/ 0 w 422"/>
                <a:gd name="T69" fmla="*/ 0 h 426"/>
                <a:gd name="T70" fmla="*/ 0 w 422"/>
                <a:gd name="T71" fmla="*/ 0 h 426"/>
                <a:gd name="T72" fmla="*/ 0 w 422"/>
                <a:gd name="T73" fmla="*/ 0 h 426"/>
                <a:gd name="T74" fmla="*/ 0 w 422"/>
                <a:gd name="T75" fmla="*/ 0 h 426"/>
                <a:gd name="T76" fmla="*/ 0 w 422"/>
                <a:gd name="T77" fmla="*/ 0 h 426"/>
                <a:gd name="T78" fmla="*/ 0 w 422"/>
                <a:gd name="T79" fmla="*/ 0 h 426"/>
                <a:gd name="T80" fmla="*/ 0 w 422"/>
                <a:gd name="T81" fmla="*/ 0 h 426"/>
                <a:gd name="T82" fmla="*/ 0 w 422"/>
                <a:gd name="T83" fmla="*/ 0 h 426"/>
                <a:gd name="T84" fmla="*/ 0 w 422"/>
                <a:gd name="T85" fmla="*/ 0 h 426"/>
                <a:gd name="T86" fmla="*/ 0 w 422"/>
                <a:gd name="T87" fmla="*/ 0 h 426"/>
                <a:gd name="T88" fmla="*/ 0 w 422"/>
                <a:gd name="T89" fmla="*/ 0 h 426"/>
                <a:gd name="T90" fmla="*/ 0 w 422"/>
                <a:gd name="T91" fmla="*/ 0 h 426"/>
                <a:gd name="T92" fmla="*/ 0 w 422"/>
                <a:gd name="T93" fmla="*/ 0 h 426"/>
                <a:gd name="T94" fmla="*/ 0 w 422"/>
                <a:gd name="T95" fmla="*/ 0 h 426"/>
                <a:gd name="T96" fmla="*/ 0 w 422"/>
                <a:gd name="T97" fmla="*/ 0 h 426"/>
                <a:gd name="T98" fmla="*/ 0 w 422"/>
                <a:gd name="T99" fmla="*/ 0 h 426"/>
                <a:gd name="T100" fmla="*/ 0 w 422"/>
                <a:gd name="T101" fmla="*/ 0 h 426"/>
                <a:gd name="T102" fmla="*/ 0 w 422"/>
                <a:gd name="T103" fmla="*/ 0 h 426"/>
                <a:gd name="T104" fmla="*/ 0 w 422"/>
                <a:gd name="T105" fmla="*/ 0 h 426"/>
                <a:gd name="T106" fmla="*/ 0 w 422"/>
                <a:gd name="T107" fmla="*/ 0 h 42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22"/>
                <a:gd name="T163" fmla="*/ 0 h 426"/>
                <a:gd name="T164" fmla="*/ 422 w 422"/>
                <a:gd name="T165" fmla="*/ 426 h 42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22" h="426">
                  <a:moveTo>
                    <a:pt x="94" y="426"/>
                  </a:moveTo>
                  <a:lnTo>
                    <a:pt x="122" y="415"/>
                  </a:lnTo>
                  <a:lnTo>
                    <a:pt x="122" y="394"/>
                  </a:lnTo>
                  <a:lnTo>
                    <a:pt x="121" y="367"/>
                  </a:lnTo>
                  <a:lnTo>
                    <a:pt x="121" y="335"/>
                  </a:lnTo>
                  <a:lnTo>
                    <a:pt x="121" y="298"/>
                  </a:lnTo>
                  <a:lnTo>
                    <a:pt x="202" y="270"/>
                  </a:lnTo>
                  <a:lnTo>
                    <a:pt x="198" y="263"/>
                  </a:lnTo>
                  <a:lnTo>
                    <a:pt x="121" y="281"/>
                  </a:lnTo>
                  <a:lnTo>
                    <a:pt x="121" y="208"/>
                  </a:lnTo>
                  <a:lnTo>
                    <a:pt x="195" y="208"/>
                  </a:lnTo>
                  <a:lnTo>
                    <a:pt x="166" y="176"/>
                  </a:lnTo>
                  <a:lnTo>
                    <a:pt x="146" y="198"/>
                  </a:lnTo>
                  <a:lnTo>
                    <a:pt x="121" y="198"/>
                  </a:lnTo>
                  <a:lnTo>
                    <a:pt x="121" y="153"/>
                  </a:lnTo>
                  <a:lnTo>
                    <a:pt x="134" y="141"/>
                  </a:lnTo>
                  <a:lnTo>
                    <a:pt x="96" y="123"/>
                  </a:lnTo>
                  <a:lnTo>
                    <a:pt x="96" y="143"/>
                  </a:lnTo>
                  <a:lnTo>
                    <a:pt x="97" y="162"/>
                  </a:lnTo>
                  <a:lnTo>
                    <a:pt x="97" y="181"/>
                  </a:lnTo>
                  <a:lnTo>
                    <a:pt x="97" y="198"/>
                  </a:lnTo>
                  <a:lnTo>
                    <a:pt x="52" y="198"/>
                  </a:lnTo>
                  <a:lnTo>
                    <a:pt x="84" y="90"/>
                  </a:lnTo>
                  <a:lnTo>
                    <a:pt x="186" y="90"/>
                  </a:lnTo>
                  <a:lnTo>
                    <a:pt x="157" y="62"/>
                  </a:lnTo>
                  <a:lnTo>
                    <a:pt x="135" y="82"/>
                  </a:lnTo>
                  <a:lnTo>
                    <a:pt x="89" y="82"/>
                  </a:lnTo>
                  <a:lnTo>
                    <a:pt x="91" y="68"/>
                  </a:lnTo>
                  <a:lnTo>
                    <a:pt x="95" y="54"/>
                  </a:lnTo>
                  <a:lnTo>
                    <a:pt x="99" y="45"/>
                  </a:lnTo>
                  <a:lnTo>
                    <a:pt x="101" y="37"/>
                  </a:lnTo>
                  <a:lnTo>
                    <a:pt x="104" y="31"/>
                  </a:lnTo>
                  <a:lnTo>
                    <a:pt x="107" y="26"/>
                  </a:lnTo>
                  <a:lnTo>
                    <a:pt x="112" y="22"/>
                  </a:lnTo>
                  <a:lnTo>
                    <a:pt x="115" y="20"/>
                  </a:lnTo>
                  <a:lnTo>
                    <a:pt x="80" y="2"/>
                  </a:lnTo>
                  <a:lnTo>
                    <a:pt x="76" y="22"/>
                  </a:lnTo>
                  <a:lnTo>
                    <a:pt x="71" y="43"/>
                  </a:lnTo>
                  <a:lnTo>
                    <a:pt x="68" y="62"/>
                  </a:lnTo>
                  <a:lnTo>
                    <a:pt x="63" y="82"/>
                  </a:lnTo>
                  <a:lnTo>
                    <a:pt x="2" y="82"/>
                  </a:lnTo>
                  <a:lnTo>
                    <a:pt x="17" y="96"/>
                  </a:lnTo>
                  <a:lnTo>
                    <a:pt x="25" y="94"/>
                  </a:lnTo>
                  <a:lnTo>
                    <a:pt x="33" y="91"/>
                  </a:lnTo>
                  <a:lnTo>
                    <a:pt x="43" y="90"/>
                  </a:lnTo>
                  <a:lnTo>
                    <a:pt x="52" y="90"/>
                  </a:lnTo>
                  <a:lnTo>
                    <a:pt x="59" y="90"/>
                  </a:lnTo>
                  <a:lnTo>
                    <a:pt x="55" y="110"/>
                  </a:lnTo>
                  <a:lnTo>
                    <a:pt x="49" y="129"/>
                  </a:lnTo>
                  <a:lnTo>
                    <a:pt x="44" y="146"/>
                  </a:lnTo>
                  <a:lnTo>
                    <a:pt x="38" y="161"/>
                  </a:lnTo>
                  <a:lnTo>
                    <a:pt x="32" y="174"/>
                  </a:lnTo>
                  <a:lnTo>
                    <a:pt x="26" y="185"/>
                  </a:lnTo>
                  <a:lnTo>
                    <a:pt x="23" y="189"/>
                  </a:lnTo>
                  <a:lnTo>
                    <a:pt x="19" y="191"/>
                  </a:lnTo>
                  <a:lnTo>
                    <a:pt x="14" y="193"/>
                  </a:lnTo>
                  <a:lnTo>
                    <a:pt x="11" y="195"/>
                  </a:lnTo>
                  <a:lnTo>
                    <a:pt x="36" y="224"/>
                  </a:lnTo>
                  <a:lnTo>
                    <a:pt x="52" y="208"/>
                  </a:lnTo>
                  <a:lnTo>
                    <a:pt x="97" y="208"/>
                  </a:lnTo>
                  <a:lnTo>
                    <a:pt x="97" y="287"/>
                  </a:lnTo>
                  <a:lnTo>
                    <a:pt x="75" y="292"/>
                  </a:lnTo>
                  <a:lnTo>
                    <a:pt x="51" y="298"/>
                  </a:lnTo>
                  <a:lnTo>
                    <a:pt x="26" y="304"/>
                  </a:lnTo>
                  <a:lnTo>
                    <a:pt x="0" y="308"/>
                  </a:lnTo>
                  <a:lnTo>
                    <a:pt x="21" y="342"/>
                  </a:lnTo>
                  <a:lnTo>
                    <a:pt x="24" y="338"/>
                  </a:lnTo>
                  <a:lnTo>
                    <a:pt x="29" y="335"/>
                  </a:lnTo>
                  <a:lnTo>
                    <a:pt x="34" y="331"/>
                  </a:lnTo>
                  <a:lnTo>
                    <a:pt x="44" y="326"/>
                  </a:lnTo>
                  <a:lnTo>
                    <a:pt x="66" y="317"/>
                  </a:lnTo>
                  <a:lnTo>
                    <a:pt x="97" y="305"/>
                  </a:lnTo>
                  <a:lnTo>
                    <a:pt x="97" y="333"/>
                  </a:lnTo>
                  <a:lnTo>
                    <a:pt x="96" y="362"/>
                  </a:lnTo>
                  <a:lnTo>
                    <a:pt x="95" y="393"/>
                  </a:lnTo>
                  <a:lnTo>
                    <a:pt x="94" y="426"/>
                  </a:lnTo>
                  <a:close/>
                  <a:moveTo>
                    <a:pt x="325" y="21"/>
                  </a:moveTo>
                  <a:lnTo>
                    <a:pt x="287" y="0"/>
                  </a:lnTo>
                  <a:lnTo>
                    <a:pt x="282" y="20"/>
                  </a:lnTo>
                  <a:lnTo>
                    <a:pt x="279" y="41"/>
                  </a:lnTo>
                  <a:lnTo>
                    <a:pt x="273" y="65"/>
                  </a:lnTo>
                  <a:lnTo>
                    <a:pt x="267" y="90"/>
                  </a:lnTo>
                  <a:lnTo>
                    <a:pt x="193" y="90"/>
                  </a:lnTo>
                  <a:lnTo>
                    <a:pt x="208" y="104"/>
                  </a:lnTo>
                  <a:lnTo>
                    <a:pt x="216" y="102"/>
                  </a:lnTo>
                  <a:lnTo>
                    <a:pt x="224" y="101"/>
                  </a:lnTo>
                  <a:lnTo>
                    <a:pt x="234" y="100"/>
                  </a:lnTo>
                  <a:lnTo>
                    <a:pt x="243" y="100"/>
                  </a:lnTo>
                  <a:lnTo>
                    <a:pt x="266" y="100"/>
                  </a:lnTo>
                  <a:lnTo>
                    <a:pt x="247" y="177"/>
                  </a:lnTo>
                  <a:lnTo>
                    <a:pt x="179" y="177"/>
                  </a:lnTo>
                  <a:lnTo>
                    <a:pt x="193" y="191"/>
                  </a:lnTo>
                  <a:lnTo>
                    <a:pt x="202" y="189"/>
                  </a:lnTo>
                  <a:lnTo>
                    <a:pt x="210" y="187"/>
                  </a:lnTo>
                  <a:lnTo>
                    <a:pt x="219" y="186"/>
                  </a:lnTo>
                  <a:lnTo>
                    <a:pt x="229" y="186"/>
                  </a:lnTo>
                  <a:lnTo>
                    <a:pt x="243" y="186"/>
                  </a:lnTo>
                  <a:lnTo>
                    <a:pt x="240" y="199"/>
                  </a:lnTo>
                  <a:lnTo>
                    <a:pt x="236" y="211"/>
                  </a:lnTo>
                  <a:lnTo>
                    <a:pt x="233" y="222"/>
                  </a:lnTo>
                  <a:lnTo>
                    <a:pt x="228" y="231"/>
                  </a:lnTo>
                  <a:lnTo>
                    <a:pt x="224" y="238"/>
                  </a:lnTo>
                  <a:lnTo>
                    <a:pt x="221" y="246"/>
                  </a:lnTo>
                  <a:lnTo>
                    <a:pt x="217" y="249"/>
                  </a:lnTo>
                  <a:lnTo>
                    <a:pt x="212" y="250"/>
                  </a:lnTo>
                  <a:lnTo>
                    <a:pt x="236" y="276"/>
                  </a:lnTo>
                  <a:lnTo>
                    <a:pt x="250" y="260"/>
                  </a:lnTo>
                  <a:lnTo>
                    <a:pt x="339" y="260"/>
                  </a:lnTo>
                  <a:lnTo>
                    <a:pt x="291" y="350"/>
                  </a:lnTo>
                  <a:lnTo>
                    <a:pt x="269" y="342"/>
                  </a:lnTo>
                  <a:lnTo>
                    <a:pt x="250" y="335"/>
                  </a:lnTo>
                  <a:lnTo>
                    <a:pt x="234" y="329"/>
                  </a:lnTo>
                  <a:lnTo>
                    <a:pt x="218" y="323"/>
                  </a:lnTo>
                  <a:lnTo>
                    <a:pt x="215" y="330"/>
                  </a:lnTo>
                  <a:lnTo>
                    <a:pt x="236" y="342"/>
                  </a:lnTo>
                  <a:lnTo>
                    <a:pt x="255" y="352"/>
                  </a:lnTo>
                  <a:lnTo>
                    <a:pt x="272" y="363"/>
                  </a:lnTo>
                  <a:lnTo>
                    <a:pt x="284" y="373"/>
                  </a:lnTo>
                  <a:lnTo>
                    <a:pt x="294" y="382"/>
                  </a:lnTo>
                  <a:lnTo>
                    <a:pt x="304" y="392"/>
                  </a:lnTo>
                  <a:lnTo>
                    <a:pt x="312" y="401"/>
                  </a:lnTo>
                  <a:lnTo>
                    <a:pt x="319" y="410"/>
                  </a:lnTo>
                  <a:lnTo>
                    <a:pt x="325" y="418"/>
                  </a:lnTo>
                  <a:lnTo>
                    <a:pt x="331" y="422"/>
                  </a:lnTo>
                  <a:lnTo>
                    <a:pt x="333" y="422"/>
                  </a:lnTo>
                  <a:lnTo>
                    <a:pt x="336" y="421"/>
                  </a:lnTo>
                  <a:lnTo>
                    <a:pt x="338" y="420"/>
                  </a:lnTo>
                  <a:lnTo>
                    <a:pt x="340" y="418"/>
                  </a:lnTo>
                  <a:lnTo>
                    <a:pt x="343" y="412"/>
                  </a:lnTo>
                  <a:lnTo>
                    <a:pt x="345" y="405"/>
                  </a:lnTo>
                  <a:lnTo>
                    <a:pt x="345" y="399"/>
                  </a:lnTo>
                  <a:lnTo>
                    <a:pt x="344" y="390"/>
                  </a:lnTo>
                  <a:lnTo>
                    <a:pt x="342" y="387"/>
                  </a:lnTo>
                  <a:lnTo>
                    <a:pt x="339" y="383"/>
                  </a:lnTo>
                  <a:lnTo>
                    <a:pt x="336" y="378"/>
                  </a:lnTo>
                  <a:lnTo>
                    <a:pt x="331" y="374"/>
                  </a:lnTo>
                  <a:lnTo>
                    <a:pt x="318" y="365"/>
                  </a:lnTo>
                  <a:lnTo>
                    <a:pt x="301" y="356"/>
                  </a:lnTo>
                  <a:lnTo>
                    <a:pt x="311" y="342"/>
                  </a:lnTo>
                  <a:lnTo>
                    <a:pt x="321" y="327"/>
                  </a:lnTo>
                  <a:lnTo>
                    <a:pt x="332" y="313"/>
                  </a:lnTo>
                  <a:lnTo>
                    <a:pt x="343" y="300"/>
                  </a:lnTo>
                  <a:lnTo>
                    <a:pt x="354" y="288"/>
                  </a:lnTo>
                  <a:lnTo>
                    <a:pt x="365" y="280"/>
                  </a:lnTo>
                  <a:lnTo>
                    <a:pt x="370" y="276"/>
                  </a:lnTo>
                  <a:lnTo>
                    <a:pt x="376" y="274"/>
                  </a:lnTo>
                  <a:lnTo>
                    <a:pt x="382" y="272"/>
                  </a:lnTo>
                  <a:lnTo>
                    <a:pt x="388" y="270"/>
                  </a:lnTo>
                  <a:lnTo>
                    <a:pt x="357" y="236"/>
                  </a:lnTo>
                  <a:lnTo>
                    <a:pt x="340" y="250"/>
                  </a:lnTo>
                  <a:lnTo>
                    <a:pt x="250" y="250"/>
                  </a:lnTo>
                  <a:lnTo>
                    <a:pt x="269" y="186"/>
                  </a:lnTo>
                  <a:lnTo>
                    <a:pt x="422" y="186"/>
                  </a:lnTo>
                  <a:lnTo>
                    <a:pt x="389" y="153"/>
                  </a:lnTo>
                  <a:lnTo>
                    <a:pt x="367" y="177"/>
                  </a:lnTo>
                  <a:lnTo>
                    <a:pt x="270" y="177"/>
                  </a:lnTo>
                  <a:lnTo>
                    <a:pt x="291" y="100"/>
                  </a:lnTo>
                  <a:lnTo>
                    <a:pt x="406" y="100"/>
                  </a:lnTo>
                  <a:lnTo>
                    <a:pt x="377" y="70"/>
                  </a:lnTo>
                  <a:lnTo>
                    <a:pt x="357" y="90"/>
                  </a:lnTo>
                  <a:lnTo>
                    <a:pt x="292" y="90"/>
                  </a:lnTo>
                  <a:lnTo>
                    <a:pt x="306" y="34"/>
                  </a:lnTo>
                  <a:lnTo>
                    <a:pt x="325" y="21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67" name="Freeform 194">
              <a:extLst>
                <a:ext uri="{FF2B5EF4-FFF2-40B4-BE49-F238E27FC236}">
                  <a16:creationId xmlns:a16="http://schemas.microsoft.com/office/drawing/2014/main" id="{3E22073E-BD50-4730-8590-3505BCC6E6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9" y="794"/>
              <a:ext cx="104" cy="107"/>
            </a:xfrm>
            <a:custGeom>
              <a:avLst/>
              <a:gdLst>
                <a:gd name="T0" fmla="*/ 0 w 416"/>
                <a:gd name="T1" fmla="*/ 0 h 427"/>
                <a:gd name="T2" fmla="*/ 0 w 416"/>
                <a:gd name="T3" fmla="*/ 0 h 427"/>
                <a:gd name="T4" fmla="*/ 0 w 416"/>
                <a:gd name="T5" fmla="*/ 0 h 427"/>
                <a:gd name="T6" fmla="*/ 0 w 416"/>
                <a:gd name="T7" fmla="*/ 0 h 427"/>
                <a:gd name="T8" fmla="*/ 0 w 416"/>
                <a:gd name="T9" fmla="*/ 0 h 427"/>
                <a:gd name="T10" fmla="*/ 0 w 416"/>
                <a:gd name="T11" fmla="*/ 0 h 427"/>
                <a:gd name="T12" fmla="*/ 0 w 416"/>
                <a:gd name="T13" fmla="*/ 0 h 427"/>
                <a:gd name="T14" fmla="*/ 0 w 416"/>
                <a:gd name="T15" fmla="*/ 0 h 427"/>
                <a:gd name="T16" fmla="*/ 0 w 416"/>
                <a:gd name="T17" fmla="*/ 0 h 427"/>
                <a:gd name="T18" fmla="*/ 0 w 416"/>
                <a:gd name="T19" fmla="*/ 0 h 427"/>
                <a:gd name="T20" fmla="*/ 0 w 416"/>
                <a:gd name="T21" fmla="*/ 0 h 427"/>
                <a:gd name="T22" fmla="*/ 0 w 416"/>
                <a:gd name="T23" fmla="*/ 0 h 427"/>
                <a:gd name="T24" fmla="*/ 0 w 416"/>
                <a:gd name="T25" fmla="*/ 0 h 427"/>
                <a:gd name="T26" fmla="*/ 0 w 416"/>
                <a:gd name="T27" fmla="*/ 0 h 427"/>
                <a:gd name="T28" fmla="*/ 0 w 416"/>
                <a:gd name="T29" fmla="*/ 0 h 427"/>
                <a:gd name="T30" fmla="*/ 0 w 416"/>
                <a:gd name="T31" fmla="*/ 0 h 427"/>
                <a:gd name="T32" fmla="*/ 0 w 416"/>
                <a:gd name="T33" fmla="*/ 0 h 427"/>
                <a:gd name="T34" fmla="*/ 0 w 416"/>
                <a:gd name="T35" fmla="*/ 0 h 427"/>
                <a:gd name="T36" fmla="*/ 0 w 416"/>
                <a:gd name="T37" fmla="*/ 0 h 427"/>
                <a:gd name="T38" fmla="*/ 0 w 416"/>
                <a:gd name="T39" fmla="*/ 0 h 427"/>
                <a:gd name="T40" fmla="*/ 0 w 416"/>
                <a:gd name="T41" fmla="*/ 0 h 427"/>
                <a:gd name="T42" fmla="*/ 0 w 416"/>
                <a:gd name="T43" fmla="*/ 0 h 427"/>
                <a:gd name="T44" fmla="*/ 0 w 416"/>
                <a:gd name="T45" fmla="*/ 0 h 427"/>
                <a:gd name="T46" fmla="*/ 0 w 416"/>
                <a:gd name="T47" fmla="*/ 0 h 427"/>
                <a:gd name="T48" fmla="*/ 0 w 416"/>
                <a:gd name="T49" fmla="*/ 0 h 427"/>
                <a:gd name="T50" fmla="*/ 0 w 416"/>
                <a:gd name="T51" fmla="*/ 0 h 427"/>
                <a:gd name="T52" fmla="*/ 0 w 416"/>
                <a:gd name="T53" fmla="*/ 0 h 427"/>
                <a:gd name="T54" fmla="*/ 0 w 416"/>
                <a:gd name="T55" fmla="*/ 0 h 427"/>
                <a:gd name="T56" fmla="*/ 0 w 416"/>
                <a:gd name="T57" fmla="*/ 0 h 427"/>
                <a:gd name="T58" fmla="*/ 0 w 416"/>
                <a:gd name="T59" fmla="*/ 0 h 427"/>
                <a:gd name="T60" fmla="*/ 0 w 416"/>
                <a:gd name="T61" fmla="*/ 0 h 427"/>
                <a:gd name="T62" fmla="*/ 0 w 416"/>
                <a:gd name="T63" fmla="*/ 0 h 427"/>
                <a:gd name="T64" fmla="*/ 0 w 416"/>
                <a:gd name="T65" fmla="*/ 0 h 427"/>
                <a:gd name="T66" fmla="*/ 0 w 416"/>
                <a:gd name="T67" fmla="*/ 0 h 427"/>
                <a:gd name="T68" fmla="*/ 0 w 416"/>
                <a:gd name="T69" fmla="*/ 0 h 427"/>
                <a:gd name="T70" fmla="*/ 0 w 416"/>
                <a:gd name="T71" fmla="*/ 0 h 427"/>
                <a:gd name="T72" fmla="*/ 0 w 416"/>
                <a:gd name="T73" fmla="*/ 0 h 427"/>
                <a:gd name="T74" fmla="*/ 0 w 416"/>
                <a:gd name="T75" fmla="*/ 0 h 427"/>
                <a:gd name="T76" fmla="*/ 0 w 416"/>
                <a:gd name="T77" fmla="*/ 0 h 427"/>
                <a:gd name="T78" fmla="*/ 0 w 416"/>
                <a:gd name="T79" fmla="*/ 0 h 427"/>
                <a:gd name="T80" fmla="*/ 0 w 416"/>
                <a:gd name="T81" fmla="*/ 0 h 427"/>
                <a:gd name="T82" fmla="*/ 0 w 416"/>
                <a:gd name="T83" fmla="*/ 0 h 427"/>
                <a:gd name="T84" fmla="*/ 0 w 416"/>
                <a:gd name="T85" fmla="*/ 0 h 427"/>
                <a:gd name="T86" fmla="*/ 0 w 416"/>
                <a:gd name="T87" fmla="*/ 0 h 427"/>
                <a:gd name="T88" fmla="*/ 0 w 416"/>
                <a:gd name="T89" fmla="*/ 0 h 427"/>
                <a:gd name="T90" fmla="*/ 0 w 416"/>
                <a:gd name="T91" fmla="*/ 0 h 427"/>
                <a:gd name="T92" fmla="*/ 0 w 416"/>
                <a:gd name="T93" fmla="*/ 0 h 427"/>
                <a:gd name="T94" fmla="*/ 0 w 416"/>
                <a:gd name="T95" fmla="*/ 0 h 427"/>
                <a:gd name="T96" fmla="*/ 0 w 416"/>
                <a:gd name="T97" fmla="*/ 0 h 427"/>
                <a:gd name="T98" fmla="*/ 0 w 416"/>
                <a:gd name="T99" fmla="*/ 0 h 427"/>
                <a:gd name="T100" fmla="*/ 0 w 416"/>
                <a:gd name="T101" fmla="*/ 0 h 427"/>
                <a:gd name="T102" fmla="*/ 0 w 416"/>
                <a:gd name="T103" fmla="*/ 0 h 427"/>
                <a:gd name="T104" fmla="*/ 0 w 416"/>
                <a:gd name="T105" fmla="*/ 0 h 427"/>
                <a:gd name="T106" fmla="*/ 0 w 416"/>
                <a:gd name="T107" fmla="*/ 0 h 427"/>
                <a:gd name="T108" fmla="*/ 0 w 416"/>
                <a:gd name="T109" fmla="*/ 0 h 427"/>
                <a:gd name="T110" fmla="*/ 0 w 416"/>
                <a:gd name="T111" fmla="*/ 0 h 427"/>
                <a:gd name="T112" fmla="*/ 0 w 416"/>
                <a:gd name="T113" fmla="*/ 0 h 427"/>
                <a:gd name="T114" fmla="*/ 0 w 416"/>
                <a:gd name="T115" fmla="*/ 0 h 427"/>
                <a:gd name="T116" fmla="*/ 0 w 416"/>
                <a:gd name="T117" fmla="*/ 0 h 427"/>
                <a:gd name="T118" fmla="*/ 0 w 416"/>
                <a:gd name="T119" fmla="*/ 0 h 427"/>
                <a:gd name="T120" fmla="*/ 0 w 416"/>
                <a:gd name="T121" fmla="*/ 0 h 4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16"/>
                <a:gd name="T184" fmla="*/ 0 h 427"/>
                <a:gd name="T185" fmla="*/ 416 w 416"/>
                <a:gd name="T186" fmla="*/ 427 h 42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16" h="427">
                  <a:moveTo>
                    <a:pt x="311" y="243"/>
                  </a:moveTo>
                  <a:lnTo>
                    <a:pt x="375" y="243"/>
                  </a:lnTo>
                  <a:lnTo>
                    <a:pt x="375" y="361"/>
                  </a:lnTo>
                  <a:lnTo>
                    <a:pt x="311" y="361"/>
                  </a:lnTo>
                  <a:lnTo>
                    <a:pt x="311" y="243"/>
                  </a:lnTo>
                  <a:close/>
                  <a:moveTo>
                    <a:pt x="399" y="361"/>
                  </a:moveTo>
                  <a:lnTo>
                    <a:pt x="399" y="132"/>
                  </a:lnTo>
                  <a:lnTo>
                    <a:pt x="416" y="121"/>
                  </a:lnTo>
                  <a:lnTo>
                    <a:pt x="387" y="92"/>
                  </a:lnTo>
                  <a:lnTo>
                    <a:pt x="367" y="111"/>
                  </a:lnTo>
                  <a:lnTo>
                    <a:pt x="311" y="111"/>
                  </a:lnTo>
                  <a:lnTo>
                    <a:pt x="311" y="32"/>
                  </a:lnTo>
                  <a:lnTo>
                    <a:pt x="330" y="20"/>
                  </a:lnTo>
                  <a:lnTo>
                    <a:pt x="287" y="0"/>
                  </a:lnTo>
                  <a:lnTo>
                    <a:pt x="288" y="20"/>
                  </a:lnTo>
                  <a:lnTo>
                    <a:pt x="288" y="45"/>
                  </a:lnTo>
                  <a:lnTo>
                    <a:pt x="288" y="76"/>
                  </a:lnTo>
                  <a:lnTo>
                    <a:pt x="288" y="111"/>
                  </a:lnTo>
                  <a:lnTo>
                    <a:pt x="231" y="111"/>
                  </a:lnTo>
                  <a:lnTo>
                    <a:pt x="201" y="97"/>
                  </a:lnTo>
                  <a:lnTo>
                    <a:pt x="202" y="128"/>
                  </a:lnTo>
                  <a:lnTo>
                    <a:pt x="203" y="164"/>
                  </a:lnTo>
                  <a:lnTo>
                    <a:pt x="204" y="206"/>
                  </a:lnTo>
                  <a:lnTo>
                    <a:pt x="204" y="255"/>
                  </a:lnTo>
                  <a:lnTo>
                    <a:pt x="204" y="304"/>
                  </a:lnTo>
                  <a:lnTo>
                    <a:pt x="203" y="346"/>
                  </a:lnTo>
                  <a:lnTo>
                    <a:pt x="202" y="384"/>
                  </a:lnTo>
                  <a:lnTo>
                    <a:pt x="201" y="416"/>
                  </a:lnTo>
                  <a:lnTo>
                    <a:pt x="225" y="406"/>
                  </a:lnTo>
                  <a:lnTo>
                    <a:pt x="225" y="370"/>
                  </a:lnTo>
                  <a:lnTo>
                    <a:pt x="375" y="370"/>
                  </a:lnTo>
                  <a:lnTo>
                    <a:pt x="375" y="420"/>
                  </a:lnTo>
                  <a:lnTo>
                    <a:pt x="401" y="408"/>
                  </a:lnTo>
                  <a:lnTo>
                    <a:pt x="399" y="361"/>
                  </a:lnTo>
                  <a:close/>
                  <a:moveTo>
                    <a:pt x="225" y="121"/>
                  </a:moveTo>
                  <a:lnTo>
                    <a:pt x="288" y="121"/>
                  </a:lnTo>
                  <a:lnTo>
                    <a:pt x="288" y="235"/>
                  </a:lnTo>
                  <a:lnTo>
                    <a:pt x="225" y="235"/>
                  </a:lnTo>
                  <a:lnTo>
                    <a:pt x="225" y="121"/>
                  </a:lnTo>
                  <a:close/>
                  <a:moveTo>
                    <a:pt x="311" y="121"/>
                  </a:moveTo>
                  <a:lnTo>
                    <a:pt x="375" y="121"/>
                  </a:lnTo>
                  <a:lnTo>
                    <a:pt x="375" y="235"/>
                  </a:lnTo>
                  <a:lnTo>
                    <a:pt x="311" y="235"/>
                  </a:lnTo>
                  <a:lnTo>
                    <a:pt x="311" y="121"/>
                  </a:lnTo>
                  <a:close/>
                  <a:moveTo>
                    <a:pt x="225" y="243"/>
                  </a:moveTo>
                  <a:lnTo>
                    <a:pt x="288" y="243"/>
                  </a:lnTo>
                  <a:lnTo>
                    <a:pt x="288" y="361"/>
                  </a:lnTo>
                  <a:lnTo>
                    <a:pt x="225" y="361"/>
                  </a:lnTo>
                  <a:lnTo>
                    <a:pt x="225" y="243"/>
                  </a:lnTo>
                  <a:close/>
                  <a:moveTo>
                    <a:pt x="121" y="300"/>
                  </a:moveTo>
                  <a:lnTo>
                    <a:pt x="188" y="273"/>
                  </a:lnTo>
                  <a:lnTo>
                    <a:pt x="186" y="266"/>
                  </a:lnTo>
                  <a:lnTo>
                    <a:pt x="121" y="284"/>
                  </a:lnTo>
                  <a:lnTo>
                    <a:pt x="121" y="211"/>
                  </a:lnTo>
                  <a:lnTo>
                    <a:pt x="197" y="211"/>
                  </a:lnTo>
                  <a:lnTo>
                    <a:pt x="165" y="177"/>
                  </a:lnTo>
                  <a:lnTo>
                    <a:pt x="145" y="202"/>
                  </a:lnTo>
                  <a:lnTo>
                    <a:pt x="121" y="202"/>
                  </a:lnTo>
                  <a:lnTo>
                    <a:pt x="121" y="153"/>
                  </a:lnTo>
                  <a:lnTo>
                    <a:pt x="135" y="142"/>
                  </a:lnTo>
                  <a:lnTo>
                    <a:pt x="97" y="123"/>
                  </a:lnTo>
                  <a:lnTo>
                    <a:pt x="99" y="142"/>
                  </a:lnTo>
                  <a:lnTo>
                    <a:pt x="99" y="161"/>
                  </a:lnTo>
                  <a:lnTo>
                    <a:pt x="100" y="181"/>
                  </a:lnTo>
                  <a:lnTo>
                    <a:pt x="100" y="202"/>
                  </a:lnTo>
                  <a:lnTo>
                    <a:pt x="48" y="202"/>
                  </a:lnTo>
                  <a:lnTo>
                    <a:pt x="87" y="89"/>
                  </a:lnTo>
                  <a:lnTo>
                    <a:pt x="193" y="89"/>
                  </a:lnTo>
                  <a:lnTo>
                    <a:pt x="163" y="58"/>
                  </a:lnTo>
                  <a:lnTo>
                    <a:pt x="141" y="79"/>
                  </a:lnTo>
                  <a:lnTo>
                    <a:pt x="90" y="79"/>
                  </a:lnTo>
                  <a:lnTo>
                    <a:pt x="99" y="54"/>
                  </a:lnTo>
                  <a:lnTo>
                    <a:pt x="106" y="37"/>
                  </a:lnTo>
                  <a:lnTo>
                    <a:pt x="109" y="30"/>
                  </a:lnTo>
                  <a:lnTo>
                    <a:pt x="113" y="25"/>
                  </a:lnTo>
                  <a:lnTo>
                    <a:pt x="116" y="22"/>
                  </a:lnTo>
                  <a:lnTo>
                    <a:pt x="120" y="21"/>
                  </a:lnTo>
                  <a:lnTo>
                    <a:pt x="82" y="0"/>
                  </a:lnTo>
                  <a:lnTo>
                    <a:pt x="81" y="9"/>
                  </a:lnTo>
                  <a:lnTo>
                    <a:pt x="80" y="18"/>
                  </a:lnTo>
                  <a:lnTo>
                    <a:pt x="77" y="27"/>
                  </a:lnTo>
                  <a:lnTo>
                    <a:pt x="76" y="37"/>
                  </a:lnTo>
                  <a:lnTo>
                    <a:pt x="74" y="46"/>
                  </a:lnTo>
                  <a:lnTo>
                    <a:pt x="71" y="57"/>
                  </a:lnTo>
                  <a:lnTo>
                    <a:pt x="69" y="69"/>
                  </a:lnTo>
                  <a:lnTo>
                    <a:pt x="65" y="82"/>
                  </a:lnTo>
                  <a:lnTo>
                    <a:pt x="6" y="82"/>
                  </a:lnTo>
                  <a:lnTo>
                    <a:pt x="20" y="96"/>
                  </a:lnTo>
                  <a:lnTo>
                    <a:pt x="29" y="94"/>
                  </a:lnTo>
                  <a:lnTo>
                    <a:pt x="37" y="91"/>
                  </a:lnTo>
                  <a:lnTo>
                    <a:pt x="46" y="90"/>
                  </a:lnTo>
                  <a:lnTo>
                    <a:pt x="56" y="90"/>
                  </a:lnTo>
                  <a:lnTo>
                    <a:pt x="62" y="90"/>
                  </a:lnTo>
                  <a:lnTo>
                    <a:pt x="55" y="111"/>
                  </a:lnTo>
                  <a:lnTo>
                    <a:pt x="48" y="132"/>
                  </a:lnTo>
                  <a:lnTo>
                    <a:pt x="42" y="148"/>
                  </a:lnTo>
                  <a:lnTo>
                    <a:pt x="36" y="164"/>
                  </a:lnTo>
                  <a:lnTo>
                    <a:pt x="30" y="176"/>
                  </a:lnTo>
                  <a:lnTo>
                    <a:pt x="23" y="186"/>
                  </a:lnTo>
                  <a:lnTo>
                    <a:pt x="16" y="193"/>
                  </a:lnTo>
                  <a:lnTo>
                    <a:pt x="7" y="198"/>
                  </a:lnTo>
                  <a:lnTo>
                    <a:pt x="33" y="224"/>
                  </a:lnTo>
                  <a:lnTo>
                    <a:pt x="48" y="211"/>
                  </a:lnTo>
                  <a:lnTo>
                    <a:pt x="100" y="211"/>
                  </a:lnTo>
                  <a:lnTo>
                    <a:pt x="100" y="288"/>
                  </a:lnTo>
                  <a:lnTo>
                    <a:pt x="74" y="295"/>
                  </a:lnTo>
                  <a:lnTo>
                    <a:pt x="49" y="303"/>
                  </a:lnTo>
                  <a:lnTo>
                    <a:pt x="24" y="308"/>
                  </a:lnTo>
                  <a:lnTo>
                    <a:pt x="0" y="314"/>
                  </a:lnTo>
                  <a:lnTo>
                    <a:pt x="20" y="343"/>
                  </a:lnTo>
                  <a:lnTo>
                    <a:pt x="33" y="335"/>
                  </a:lnTo>
                  <a:lnTo>
                    <a:pt x="51" y="326"/>
                  </a:lnTo>
                  <a:lnTo>
                    <a:pt x="74" y="317"/>
                  </a:lnTo>
                  <a:lnTo>
                    <a:pt x="100" y="307"/>
                  </a:lnTo>
                  <a:lnTo>
                    <a:pt x="100" y="333"/>
                  </a:lnTo>
                  <a:lnTo>
                    <a:pt x="99" y="362"/>
                  </a:lnTo>
                  <a:lnTo>
                    <a:pt x="99" y="394"/>
                  </a:lnTo>
                  <a:lnTo>
                    <a:pt x="97" y="427"/>
                  </a:lnTo>
                  <a:lnTo>
                    <a:pt x="123" y="415"/>
                  </a:lnTo>
                  <a:lnTo>
                    <a:pt x="122" y="396"/>
                  </a:lnTo>
                  <a:lnTo>
                    <a:pt x="121" y="371"/>
                  </a:lnTo>
                  <a:lnTo>
                    <a:pt x="121" y="338"/>
                  </a:lnTo>
                  <a:lnTo>
                    <a:pt x="121" y="300"/>
                  </a:lnTo>
                  <a:close/>
                </a:path>
              </a:pathLst>
            </a:custGeom>
            <a:solidFill>
              <a:srgbClr val="1F1A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768" name="Line 195">
              <a:extLst>
                <a:ext uri="{FF2B5EF4-FFF2-40B4-BE49-F238E27FC236}">
                  <a16:creationId xmlns:a16="http://schemas.microsoft.com/office/drawing/2014/main" id="{A0503ACD-5E0F-43B3-8535-B065E6BB7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2" y="1237"/>
              <a:ext cx="0" cy="132"/>
            </a:xfrm>
            <a:prstGeom prst="line">
              <a:avLst/>
            </a:prstGeom>
            <a:noFill/>
            <a:ln w="4763">
              <a:solidFill>
                <a:srgbClr val="1F1A1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F2D45252-6D5A-44BE-91EB-994BFA6FD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38" y="4926013"/>
            <a:ext cx="30781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BA646C8-73D1-45D9-9F17-6A3663A6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5470525"/>
            <a:ext cx="37195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83513D0-D8FF-45F1-B679-6A1CFC701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8" y="6165850"/>
            <a:ext cx="2090737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2AA88C8-54F6-495D-95D3-A59176BCD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00438"/>
            <a:ext cx="14255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D8A48F2-54AC-4811-97F9-9E402B31B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203700"/>
            <a:ext cx="20732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2E2F9C2-928B-4F62-AF03-E0598259C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219575"/>
            <a:ext cx="28209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F0B95A4-3168-4CDE-B622-5CDD7ADBE4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4865688"/>
            <a:ext cx="196850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E2BB09-D8C4-49D2-AB0E-55036EB183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2532063"/>
            <a:ext cx="19510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D532814-EA2D-4D24-AE4B-8F8019BC19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3582988"/>
            <a:ext cx="18113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176DE5-DF0B-4BE3-A6F0-3D88EE3541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068638"/>
            <a:ext cx="3286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22CA7A-E824-4A97-B8D0-CC004F8F05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3036888"/>
            <a:ext cx="30607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6BCD1B-835F-4A12-83D0-A63F3DA492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1931988"/>
            <a:ext cx="504666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D27D44-6DD2-4864-8194-787F06353A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879475"/>
            <a:ext cx="2730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704E89-E16E-4C6A-9736-48887B48B4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441450"/>
            <a:ext cx="2230437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椭圆 64">
            <a:extLst>
              <a:ext uri="{FF2B5EF4-FFF2-40B4-BE49-F238E27FC236}">
                <a16:creationId xmlns:a16="http://schemas.microsoft.com/office/drawing/2014/main" id="{9986DB10-ABC9-4CB9-879C-DBAC478646B9}"/>
              </a:ext>
            </a:extLst>
          </p:cNvPr>
          <p:cNvSpPr/>
          <p:nvPr/>
        </p:nvSpPr>
        <p:spPr>
          <a:xfrm>
            <a:off x="0" y="836613"/>
            <a:ext cx="6015038" cy="22621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            </a:t>
            </a: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</a:t>
            </a:r>
          </a:p>
          <a:p>
            <a:pPr algn="r" eaLnBrk="1" hangingPunct="1"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                                 </a:t>
            </a:r>
            <a:r>
              <a:rPr lang="zh-CN" altLang="en-US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举例 </a:t>
            </a: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zh-CN" altLang="en-US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5D8FD8-85EA-4B8D-88B0-FE8F22125F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390525"/>
            <a:ext cx="48577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27">
            <a:extLst>
              <a:ext uri="{FF2B5EF4-FFF2-40B4-BE49-F238E27FC236}">
                <a16:creationId xmlns:a16="http://schemas.microsoft.com/office/drawing/2014/main" id="{E9C9781A-F49A-4204-9682-4DF656DA18D1}"/>
              </a:ext>
            </a:extLst>
          </p:cNvPr>
          <p:cNvGrpSpPr>
            <a:grpSpLocks/>
          </p:cNvGrpSpPr>
          <p:nvPr/>
        </p:nvGrpSpPr>
        <p:grpSpPr bwMode="auto">
          <a:xfrm>
            <a:off x="5416550" y="5046663"/>
            <a:ext cx="3617913" cy="1808162"/>
            <a:chOff x="5416051" y="5046604"/>
            <a:chExt cx="3617912" cy="1808162"/>
          </a:xfrm>
        </p:grpSpPr>
        <p:pic>
          <p:nvPicPr>
            <p:cNvPr id="25639" name="Picture 18" descr="例7">
              <a:extLst>
                <a:ext uri="{FF2B5EF4-FFF2-40B4-BE49-F238E27FC236}">
                  <a16:creationId xmlns:a16="http://schemas.microsoft.com/office/drawing/2014/main" id="{AC33645F-D246-45DB-8E9C-3AA24BF028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051" y="5046604"/>
              <a:ext cx="3617912" cy="1808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流程图: 过程 61">
              <a:extLst>
                <a:ext uri="{FF2B5EF4-FFF2-40B4-BE49-F238E27FC236}">
                  <a16:creationId xmlns:a16="http://schemas.microsoft.com/office/drawing/2014/main" id="{482ECAC6-74D3-451D-93F1-632A8672F419}"/>
                </a:ext>
              </a:extLst>
            </p:cNvPr>
            <p:cNvSpPr/>
            <p:nvPr/>
          </p:nvSpPr>
          <p:spPr>
            <a:xfrm>
              <a:off x="6192339" y="6453129"/>
              <a:ext cx="1846261" cy="373062"/>
            </a:xfrm>
            <a:prstGeom prst="flowChartProcess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" name="组合 28">
            <a:extLst>
              <a:ext uri="{FF2B5EF4-FFF2-40B4-BE49-F238E27FC236}">
                <a16:creationId xmlns:a16="http://schemas.microsoft.com/office/drawing/2014/main" id="{20A5E269-E8FB-4EA0-BF04-DA77DBF9E243}"/>
              </a:ext>
            </a:extLst>
          </p:cNvPr>
          <p:cNvGrpSpPr>
            <a:grpSpLocks/>
          </p:cNvGrpSpPr>
          <p:nvPr/>
        </p:nvGrpSpPr>
        <p:grpSpPr bwMode="auto">
          <a:xfrm>
            <a:off x="6092825" y="2952750"/>
            <a:ext cx="2449513" cy="2217738"/>
            <a:chOff x="6092505" y="2952480"/>
            <a:chExt cx="2449078" cy="2218345"/>
          </a:xfrm>
        </p:grpSpPr>
        <p:pic>
          <p:nvPicPr>
            <p:cNvPr id="25637" name="Picture 15" descr="例7">
              <a:extLst>
                <a:ext uri="{FF2B5EF4-FFF2-40B4-BE49-F238E27FC236}">
                  <a16:creationId xmlns:a16="http://schemas.microsoft.com/office/drawing/2014/main" id="{A89D3039-B62E-4FAE-8788-F229CD281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505" y="2952480"/>
              <a:ext cx="2449078" cy="208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流程图: 过程 26">
              <a:extLst>
                <a:ext uri="{FF2B5EF4-FFF2-40B4-BE49-F238E27FC236}">
                  <a16:creationId xmlns:a16="http://schemas.microsoft.com/office/drawing/2014/main" id="{E7E16C4E-539D-484B-935A-A1FAA1C54227}"/>
                </a:ext>
              </a:extLst>
            </p:cNvPr>
            <p:cNvSpPr/>
            <p:nvPr/>
          </p:nvSpPr>
          <p:spPr>
            <a:xfrm>
              <a:off x="6398839" y="4797660"/>
              <a:ext cx="1845934" cy="373165"/>
            </a:xfrm>
            <a:prstGeom prst="flowChartProcess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5620" name="Rectangle 15">
            <a:extLst>
              <a:ext uri="{FF2B5EF4-FFF2-40B4-BE49-F238E27FC236}">
                <a16:creationId xmlns:a16="http://schemas.microsoft.com/office/drawing/2014/main" id="{D0C7F18A-144C-4B14-A09C-E0A0C225D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21" name="Rectangle 17">
            <a:extLst>
              <a:ext uri="{FF2B5EF4-FFF2-40B4-BE49-F238E27FC236}">
                <a16:creationId xmlns:a16="http://schemas.microsoft.com/office/drawing/2014/main" id="{20013BB0-9E6C-42DD-A80B-7610D908C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22" name="灯片编号占位符 8">
            <a:extLst>
              <a:ext uri="{FF2B5EF4-FFF2-40B4-BE49-F238E27FC236}">
                <a16:creationId xmlns:a16="http://schemas.microsoft.com/office/drawing/2014/main" id="{15028768-09FD-433B-990A-320AC9AC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9F530F6-F7AD-4208-95D5-4DC0F40A81DF}" type="slidenum">
              <a:rPr lang="zh-CN" altLang="en-US" sz="1200"/>
              <a:pPr/>
              <a:t>23</a:t>
            </a:fld>
            <a:endParaRPr lang="en-US" altLang="zh-CN" sz="1200"/>
          </a:p>
        </p:txBody>
      </p:sp>
      <p:pic>
        <p:nvPicPr>
          <p:cNvPr id="22547" name="Picture 19" descr="D:\本科教学\力学电子教案出版社发行\第二次发行版本\图片1.bmp">
            <a:extLst>
              <a:ext uri="{FF2B5EF4-FFF2-40B4-BE49-F238E27FC236}">
                <a16:creationId xmlns:a16="http://schemas.microsoft.com/office/drawing/2014/main" id="{0DA025B8-F618-4EEC-B5CA-6067463B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15888"/>
            <a:ext cx="26574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8A47CA4A-DCC2-41B5-B797-E921A6C6C4E6}"/>
              </a:ext>
            </a:extLst>
          </p:cNvPr>
          <p:cNvCxnSpPr/>
          <p:nvPr/>
        </p:nvCxnSpPr>
        <p:spPr>
          <a:xfrm>
            <a:off x="7115175" y="115888"/>
            <a:ext cx="0" cy="23764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8A83369-9706-4A18-A98C-EAB789EF6585}"/>
              </a:ext>
            </a:extLst>
          </p:cNvPr>
          <p:cNvCxnSpPr/>
          <p:nvPr/>
        </p:nvCxnSpPr>
        <p:spPr>
          <a:xfrm>
            <a:off x="7451725" y="155575"/>
            <a:ext cx="0" cy="237648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对象 7">
            <a:extLst>
              <a:ext uri="{FF2B5EF4-FFF2-40B4-BE49-F238E27FC236}">
                <a16:creationId xmlns:a16="http://schemas.microsoft.com/office/drawing/2014/main" id="{D6A646F0-6D00-4728-94CF-21B0D30BA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2532063"/>
            <a:ext cx="317500" cy="350837"/>
          </a:xfrm>
          <a:prstGeom prst="rect">
            <a:avLst/>
          </a:prstGeom>
          <a:solidFill>
            <a:srgbClr val="CC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对象 8">
            <a:extLst>
              <a:ext uri="{FF2B5EF4-FFF2-40B4-BE49-F238E27FC236}">
                <a16:creationId xmlns:a16="http://schemas.microsoft.com/office/drawing/2014/main" id="{B9A1616C-3DD3-4247-B184-13CD0AA1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2520950"/>
            <a:ext cx="292100" cy="3635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对象 9">
            <a:extLst>
              <a:ext uri="{FF2B5EF4-FFF2-40B4-BE49-F238E27FC236}">
                <a16:creationId xmlns:a16="http://schemas.microsoft.com/office/drawing/2014/main" id="{1A6E22A1-2692-44C4-BE87-301BCED98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2058988"/>
            <a:ext cx="274637" cy="37623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F98DCDA-9E5B-42B3-87E1-2F3416BBA9E5}"/>
              </a:ext>
            </a:extLst>
          </p:cNvPr>
          <p:cNvCxnSpPr/>
          <p:nvPr/>
        </p:nvCxnSpPr>
        <p:spPr>
          <a:xfrm flipH="1">
            <a:off x="6069013" y="4038600"/>
            <a:ext cx="2751137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A17BAC9-7A66-491A-A996-A6F018A102F0}"/>
              </a:ext>
            </a:extLst>
          </p:cNvPr>
          <p:cNvCxnSpPr/>
          <p:nvPr/>
        </p:nvCxnSpPr>
        <p:spPr>
          <a:xfrm>
            <a:off x="7224713" y="3098800"/>
            <a:ext cx="0" cy="1698625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对象 12">
            <a:extLst>
              <a:ext uri="{FF2B5EF4-FFF2-40B4-BE49-F238E27FC236}">
                <a16:creationId xmlns:a16="http://schemas.microsoft.com/office/drawing/2014/main" id="{5C404DEE-822B-4363-99BA-1465B35F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4078288"/>
            <a:ext cx="327025" cy="41751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对象 13">
            <a:extLst>
              <a:ext uri="{FF2B5EF4-FFF2-40B4-BE49-F238E27FC236}">
                <a16:creationId xmlns:a16="http://schemas.microsoft.com/office/drawing/2014/main" id="{37C060AC-0BD9-4D2C-A5CD-75EAD5500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825" y="2965450"/>
            <a:ext cx="357188" cy="4508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17">
            <a:extLst>
              <a:ext uri="{FF2B5EF4-FFF2-40B4-BE49-F238E27FC236}">
                <a16:creationId xmlns:a16="http://schemas.microsoft.com/office/drawing/2014/main" id="{17E08B5D-76F2-4321-BF6D-97B324CB8C52}"/>
              </a:ext>
            </a:extLst>
          </p:cNvPr>
          <p:cNvGrpSpPr>
            <a:grpSpLocks/>
          </p:cNvGrpSpPr>
          <p:nvPr/>
        </p:nvGrpSpPr>
        <p:grpSpPr bwMode="auto">
          <a:xfrm>
            <a:off x="6954838" y="3883025"/>
            <a:ext cx="539750" cy="360363"/>
            <a:chOff x="4391980" y="3678891"/>
            <a:chExt cx="540060" cy="360040"/>
          </a:xfrm>
        </p:grpSpPr>
        <p:sp>
          <p:nvSpPr>
            <p:cNvPr id="16" name="流程图: 联系 15">
              <a:extLst>
                <a:ext uri="{FF2B5EF4-FFF2-40B4-BE49-F238E27FC236}">
                  <a16:creationId xmlns:a16="http://schemas.microsoft.com/office/drawing/2014/main" id="{3EF0AB7E-8B6E-43CC-8870-D0E77FBD3C3D}"/>
                </a:ext>
              </a:extLst>
            </p:cNvPr>
            <p:cNvSpPr/>
            <p:nvPr/>
          </p:nvSpPr>
          <p:spPr>
            <a:xfrm>
              <a:off x="4391980" y="3678891"/>
              <a:ext cx="540060" cy="360040"/>
            </a:xfrm>
            <a:prstGeom prst="flowChartConnector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5636" name="对象 16">
              <a:extLst>
                <a:ext uri="{FF2B5EF4-FFF2-40B4-BE49-F238E27FC236}">
                  <a16:creationId xmlns:a16="http://schemas.microsoft.com/office/drawing/2014/main" id="{8C3A7D60-C142-46E4-B02D-7244B5862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2385" y="3743199"/>
              <a:ext cx="199249" cy="25416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流程图: 联系 19">
            <a:extLst>
              <a:ext uri="{FF2B5EF4-FFF2-40B4-BE49-F238E27FC236}">
                <a16:creationId xmlns:a16="http://schemas.microsoft.com/office/drawing/2014/main" id="{7E15E9BD-D5D1-451D-97A5-A0F9610C4AEB}"/>
              </a:ext>
            </a:extLst>
          </p:cNvPr>
          <p:cNvSpPr/>
          <p:nvPr/>
        </p:nvSpPr>
        <p:spPr>
          <a:xfrm>
            <a:off x="5713413" y="5732463"/>
            <a:ext cx="142875" cy="144462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2" name="Picture 14" descr="D:\本科教学\力学电子教案出版社发行\第二次发行版本\图片2.bmp">
            <a:extLst>
              <a:ext uri="{FF2B5EF4-FFF2-40B4-BE49-F238E27FC236}">
                <a16:creationId xmlns:a16="http://schemas.microsoft.com/office/drawing/2014/main" id="{C02A93DE-BFD3-45AF-8C12-F79F9FD6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981075"/>
            <a:ext cx="18192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5" descr="例7">
            <a:extLst>
              <a:ext uri="{FF2B5EF4-FFF2-40B4-BE49-F238E27FC236}">
                <a16:creationId xmlns:a16="http://schemas.microsoft.com/office/drawing/2014/main" id="{3ECF181D-E384-49B2-956D-10FB0823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6"/>
          <a:stretch>
            <a:fillRect/>
          </a:stretch>
        </p:blipFill>
        <p:spPr bwMode="auto">
          <a:xfrm>
            <a:off x="6596063" y="3751263"/>
            <a:ext cx="25844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46FBEB6-87FE-44A6-B1FA-4BD18A4789C2}"/>
              </a:ext>
            </a:extLst>
          </p:cNvPr>
          <p:cNvCxnSpPr/>
          <p:nvPr/>
        </p:nvCxnSpPr>
        <p:spPr>
          <a:xfrm>
            <a:off x="7762875" y="3832225"/>
            <a:ext cx="0" cy="2035175"/>
          </a:xfrm>
          <a:prstGeom prst="line">
            <a:avLst/>
          </a:prstGeom>
          <a:ln w="254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2" name="图片 21511">
            <a:extLst>
              <a:ext uri="{FF2B5EF4-FFF2-40B4-BE49-F238E27FC236}">
                <a16:creationId xmlns:a16="http://schemas.microsoft.com/office/drawing/2014/main" id="{3B223086-AD9E-40EC-B633-2E534016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2752725"/>
            <a:ext cx="121285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图片 21510">
            <a:extLst>
              <a:ext uri="{FF2B5EF4-FFF2-40B4-BE49-F238E27FC236}">
                <a16:creationId xmlns:a16="http://schemas.microsoft.com/office/drawing/2014/main" id="{7872FF96-E9DE-407F-9329-3EA63D161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5613400"/>
            <a:ext cx="10842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图片 21509">
            <a:extLst>
              <a:ext uri="{FF2B5EF4-FFF2-40B4-BE49-F238E27FC236}">
                <a16:creationId xmlns:a16="http://schemas.microsoft.com/office/drawing/2014/main" id="{17C8A7B1-5466-467B-860C-1B91300CC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732463"/>
            <a:ext cx="1828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图片 21505">
            <a:extLst>
              <a:ext uri="{FF2B5EF4-FFF2-40B4-BE49-F238E27FC236}">
                <a16:creationId xmlns:a16="http://schemas.microsoft.com/office/drawing/2014/main" id="{853308C3-AB89-499F-BD43-71773AECB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5675313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5" name="图片 21504">
            <a:extLst>
              <a:ext uri="{FF2B5EF4-FFF2-40B4-BE49-F238E27FC236}">
                <a16:creationId xmlns:a16="http://schemas.microsoft.com/office/drawing/2014/main" id="{94D1EC32-E0A3-4315-83DE-6CDA0A7A4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749800"/>
            <a:ext cx="14747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4" name="图片 21503">
            <a:extLst>
              <a:ext uri="{FF2B5EF4-FFF2-40B4-BE49-F238E27FC236}">
                <a16:creationId xmlns:a16="http://schemas.microsoft.com/office/drawing/2014/main" id="{FC17251B-0A7A-42AD-ACD5-A7FD117D0C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797425"/>
            <a:ext cx="1414463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4C37F38-AE0C-43E0-B8C9-36D9C2922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4826000"/>
            <a:ext cx="13954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53FAC6F-846A-453D-88E4-76DD6DF604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4822825"/>
            <a:ext cx="10858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1FE21A2-A52D-43F8-84AF-F048EA505C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4232275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A130047-D270-4928-913C-0B5BCDBE0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4344988"/>
            <a:ext cx="2541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0442F03-A87C-49D8-A191-9709DB93F1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3" y="2838450"/>
            <a:ext cx="11271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7B7D497-E1E8-4597-B4FA-DAC21155DF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2824163"/>
            <a:ext cx="11525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8B92FB-2292-4E19-854E-326FC4B5D9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557588"/>
            <a:ext cx="84423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B8EA223-64CC-4346-9B0E-59E5B084B2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557338"/>
            <a:ext cx="159702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448FC8-FBBE-489A-A0AE-AD338B3832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9088"/>
            <a:ext cx="853916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C5E93D9-A0DF-48DF-8B66-986F13C722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009650"/>
            <a:ext cx="66262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D107E8-296A-4490-A80B-EC68286285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2205038"/>
            <a:ext cx="84661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9A5603-BC20-4987-8B29-38DA10242D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763838"/>
            <a:ext cx="2486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7" name="Rectangle 2">
            <a:extLst>
              <a:ext uri="{FF2B5EF4-FFF2-40B4-BE49-F238E27FC236}">
                <a16:creationId xmlns:a16="http://schemas.microsoft.com/office/drawing/2014/main" id="{314F08EA-7D3E-48C4-8366-93AF67AB3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48" name="Rectangle 4">
            <a:extLst>
              <a:ext uri="{FF2B5EF4-FFF2-40B4-BE49-F238E27FC236}">
                <a16:creationId xmlns:a16="http://schemas.microsoft.com/office/drawing/2014/main" id="{30C3D65F-4121-4B88-9860-6D96EABDE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49" name="Rectangle 16">
            <a:extLst>
              <a:ext uri="{FF2B5EF4-FFF2-40B4-BE49-F238E27FC236}">
                <a16:creationId xmlns:a16="http://schemas.microsoft.com/office/drawing/2014/main" id="{E42C2DF9-0E2B-4EF0-9685-CB9E91C6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50" name="灯片编号占位符 6">
            <a:extLst>
              <a:ext uri="{FF2B5EF4-FFF2-40B4-BE49-F238E27FC236}">
                <a16:creationId xmlns:a16="http://schemas.microsoft.com/office/drawing/2014/main" id="{ADE57A77-1880-489D-BC0B-946ABF9C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D38E63-A9A7-44C1-8093-5EE0925F739A}" type="slidenum">
              <a:rPr lang="zh-CN" altLang="en-US" sz="1200"/>
              <a:pPr/>
              <a:t>24</a:t>
            </a:fld>
            <a:endParaRPr lang="en-US" altLang="zh-CN" sz="120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B0CC433-682D-43F3-AEB3-A85E97FCE9E4}"/>
              </a:ext>
            </a:extLst>
          </p:cNvPr>
          <p:cNvCxnSpPr/>
          <p:nvPr/>
        </p:nvCxnSpPr>
        <p:spPr>
          <a:xfrm>
            <a:off x="7092950" y="1111250"/>
            <a:ext cx="0" cy="2035175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DD28CCF-E147-4235-A9AD-4DCECBAB267F}"/>
              </a:ext>
            </a:extLst>
          </p:cNvPr>
          <p:cNvCxnSpPr/>
          <p:nvPr/>
        </p:nvCxnSpPr>
        <p:spPr>
          <a:xfrm>
            <a:off x="7089775" y="3832225"/>
            <a:ext cx="0" cy="2035175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8D1AC546-EB6D-4FBF-A219-F266E5532171}"/>
              </a:ext>
            </a:extLst>
          </p:cNvPr>
          <p:cNvSpPr/>
          <p:nvPr/>
        </p:nvSpPr>
        <p:spPr>
          <a:xfrm>
            <a:off x="7699375" y="4778375"/>
            <a:ext cx="188913" cy="246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            </a:t>
            </a: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</a:t>
            </a:r>
          </a:p>
          <a:p>
            <a:pPr algn="r" eaLnBrk="1" hangingPunct="1"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                                 </a:t>
            </a:r>
            <a:r>
              <a:rPr lang="zh-CN" altLang="en-US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zh-CN" altLang="en-US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BA125CD-C5ED-486D-98AA-5EEB7D00F40A}"/>
              </a:ext>
            </a:extLst>
          </p:cNvPr>
          <p:cNvCxnSpPr/>
          <p:nvPr/>
        </p:nvCxnSpPr>
        <p:spPr>
          <a:xfrm flipH="1">
            <a:off x="3995738" y="5267325"/>
            <a:ext cx="1008062" cy="6096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1599456-A13A-4651-BBC5-6233E962FC60}"/>
              </a:ext>
            </a:extLst>
          </p:cNvPr>
          <p:cNvCxnSpPr/>
          <p:nvPr/>
        </p:nvCxnSpPr>
        <p:spPr>
          <a:xfrm>
            <a:off x="7858125" y="1139825"/>
            <a:ext cx="0" cy="2035175"/>
          </a:xfrm>
          <a:prstGeom prst="line">
            <a:avLst/>
          </a:prstGeom>
          <a:ln w="254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2CF8E6B9-289F-42EB-9C92-729025355F3B}"/>
              </a:ext>
            </a:extLst>
          </p:cNvPr>
          <p:cNvSpPr/>
          <p:nvPr/>
        </p:nvSpPr>
        <p:spPr>
          <a:xfrm>
            <a:off x="1116013" y="2928938"/>
            <a:ext cx="477837" cy="6445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            </a:t>
            </a: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</a:t>
            </a:r>
          </a:p>
          <a:p>
            <a:pPr algn="r" eaLnBrk="1" hangingPunct="1"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                                   </a:t>
            </a:r>
            <a:r>
              <a:rPr lang="zh-CN" altLang="en-US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en-US" altLang="zh-CN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defRPr/>
            </a:pPr>
            <a:endParaRPr lang="zh-CN" altLang="en-US" sz="26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60" name="AutoShape 24">
            <a:extLst>
              <a:ext uri="{FF2B5EF4-FFF2-40B4-BE49-F238E27FC236}">
                <a16:creationId xmlns:a16="http://schemas.microsoft.com/office/drawing/2014/main" id="{F6174084-EA7E-4DF8-A902-C017676CCE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2" name="AutoShape 26">
            <a:extLst>
              <a:ext uri="{FF2B5EF4-FFF2-40B4-BE49-F238E27FC236}">
                <a16:creationId xmlns:a16="http://schemas.microsoft.com/office/drawing/2014/main" id="{4F063144-BB18-4B5B-AC4D-731677C9779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16795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0" name="图片 4">
            <a:extLst>
              <a:ext uri="{FF2B5EF4-FFF2-40B4-BE49-F238E27FC236}">
                <a16:creationId xmlns:a16="http://schemas.microsoft.com/office/drawing/2014/main" id="{58089EBF-8DAD-4D71-A7EA-C80BC070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108325"/>
            <a:ext cx="45704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2">
            <a:extLst>
              <a:ext uri="{FF2B5EF4-FFF2-40B4-BE49-F238E27FC236}">
                <a16:creationId xmlns:a16="http://schemas.microsoft.com/office/drawing/2014/main" id="{78D54E3D-0B91-48B3-8A0A-880D0C41A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370013"/>
            <a:ext cx="45640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3">
            <a:extLst>
              <a:ext uri="{FF2B5EF4-FFF2-40B4-BE49-F238E27FC236}">
                <a16:creationId xmlns:a16="http://schemas.microsoft.com/office/drawing/2014/main" id="{1C6E366C-A2D6-464E-B7B4-BA9DC237F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2319338"/>
            <a:ext cx="4572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5">
            <a:extLst>
              <a:ext uri="{FF2B5EF4-FFF2-40B4-BE49-F238E27FC236}">
                <a16:creationId xmlns:a16="http://schemas.microsoft.com/office/drawing/2014/main" id="{41875FC5-FAC4-4AFB-A6AC-35134E4ED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3860800"/>
            <a:ext cx="45656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7">
            <a:extLst>
              <a:ext uri="{FF2B5EF4-FFF2-40B4-BE49-F238E27FC236}">
                <a16:creationId xmlns:a16="http://schemas.microsoft.com/office/drawing/2014/main" id="{2A835C8D-DBBA-4B92-A038-2544BED75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808538"/>
            <a:ext cx="457041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1">
            <a:extLst>
              <a:ext uri="{FF2B5EF4-FFF2-40B4-BE49-F238E27FC236}">
                <a16:creationId xmlns:a16="http://schemas.microsoft.com/office/drawing/2014/main" id="{4AE43427-E492-4323-A3A1-78A631E39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3109913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758" name="AutoShape 22">
            <a:extLst>
              <a:ext uri="{FF2B5EF4-FFF2-40B4-BE49-F238E27FC236}">
                <a16:creationId xmlns:a16="http://schemas.microsoft.com/office/drawing/2014/main" id="{46004EF6-A3E7-49B5-B13C-73C25F0E3BD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1677988"/>
            <a:ext cx="720725" cy="17430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59" name="AutoShape 23">
            <a:extLst>
              <a:ext uri="{FF2B5EF4-FFF2-40B4-BE49-F238E27FC236}">
                <a16:creationId xmlns:a16="http://schemas.microsoft.com/office/drawing/2014/main" id="{3F9BB72E-D0F6-426E-9F3E-F8B8DD7A42C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2635250"/>
            <a:ext cx="715962" cy="785813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1" name="AutoShape 25">
            <a:extLst>
              <a:ext uri="{FF2B5EF4-FFF2-40B4-BE49-F238E27FC236}">
                <a16:creationId xmlns:a16="http://schemas.microsoft.com/office/drawing/2014/main" id="{D96AD9A3-DFED-4044-96D4-56408E7A41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20725" cy="760412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BC2B38B-BB28-418D-BB39-C88DD24901BA}"/>
              </a:ext>
            </a:extLst>
          </p:cNvPr>
          <p:cNvSpPr/>
          <p:nvPr/>
        </p:nvSpPr>
        <p:spPr>
          <a:xfrm>
            <a:off x="4356100" y="2995613"/>
            <a:ext cx="4392613" cy="850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7662" name="灯片编号占位符 1">
            <a:extLst>
              <a:ext uri="{FF2B5EF4-FFF2-40B4-BE49-F238E27FC236}">
                <a16:creationId xmlns:a16="http://schemas.microsoft.com/office/drawing/2014/main" id="{97A2201D-C1DA-4F50-9CFF-786467A8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3E02FB5-4106-4158-AA02-3C64DEE27246}" type="slidenum">
              <a:rPr lang="zh-CN" altLang="en-US" sz="1200"/>
              <a:pPr/>
              <a:t>25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7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6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29">
            <a:extLst>
              <a:ext uri="{FF2B5EF4-FFF2-40B4-BE49-F238E27FC236}">
                <a16:creationId xmlns:a16="http://schemas.microsoft.com/office/drawing/2014/main" id="{68C99BFE-4D0B-4544-9BC5-9C421765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5824538"/>
            <a:ext cx="4383088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28">
            <a:extLst>
              <a:ext uri="{FF2B5EF4-FFF2-40B4-BE49-F238E27FC236}">
                <a16:creationId xmlns:a16="http://schemas.microsoft.com/office/drawing/2014/main" id="{F969ABDA-47B9-4CE7-BB3B-E25CB1621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287963"/>
            <a:ext cx="22558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图片 27">
            <a:extLst>
              <a:ext uri="{FF2B5EF4-FFF2-40B4-BE49-F238E27FC236}">
                <a16:creationId xmlns:a16="http://schemas.microsoft.com/office/drawing/2014/main" id="{DE4D4E6F-4695-4645-BC91-9526BAED6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4718050"/>
            <a:ext cx="71278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26">
            <a:extLst>
              <a:ext uri="{FF2B5EF4-FFF2-40B4-BE49-F238E27FC236}">
                <a16:creationId xmlns:a16="http://schemas.microsoft.com/office/drawing/2014/main" id="{0E59E28B-3455-4D69-9E0F-9889B31C6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38" y="4506913"/>
            <a:ext cx="9937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图片 25">
            <a:extLst>
              <a:ext uri="{FF2B5EF4-FFF2-40B4-BE49-F238E27FC236}">
                <a16:creationId xmlns:a16="http://schemas.microsoft.com/office/drawing/2014/main" id="{C9226BBF-3B31-47AB-A8D8-6FA918D59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5" y="4521200"/>
            <a:ext cx="1268413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23">
            <a:extLst>
              <a:ext uri="{FF2B5EF4-FFF2-40B4-BE49-F238E27FC236}">
                <a16:creationId xmlns:a16="http://schemas.microsoft.com/office/drawing/2014/main" id="{E67E7592-770C-4AFD-827D-B97A36A2F9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4508500"/>
            <a:ext cx="12985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图片 22">
            <a:extLst>
              <a:ext uri="{FF2B5EF4-FFF2-40B4-BE49-F238E27FC236}">
                <a16:creationId xmlns:a16="http://schemas.microsoft.com/office/drawing/2014/main" id="{074964C4-C120-4328-95D2-3E8651EA8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586288"/>
            <a:ext cx="2060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图片 21">
            <a:extLst>
              <a:ext uri="{FF2B5EF4-FFF2-40B4-BE49-F238E27FC236}">
                <a16:creationId xmlns:a16="http://schemas.microsoft.com/office/drawing/2014/main" id="{A35CC03C-5E26-418C-A2B4-B6368D5227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735388"/>
            <a:ext cx="5711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图片 19">
            <a:extLst>
              <a:ext uri="{FF2B5EF4-FFF2-40B4-BE49-F238E27FC236}">
                <a16:creationId xmlns:a16="http://schemas.microsoft.com/office/drawing/2014/main" id="{EBD8F45E-C7F2-4846-8B2E-4AD4E9772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3043238"/>
            <a:ext cx="12557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图片 18">
            <a:extLst>
              <a:ext uri="{FF2B5EF4-FFF2-40B4-BE49-F238E27FC236}">
                <a16:creationId xmlns:a16="http://schemas.microsoft.com/office/drawing/2014/main" id="{B23F5369-0358-4FD1-B641-D165AA4C80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89263"/>
            <a:ext cx="5046662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图片 17">
            <a:extLst>
              <a:ext uri="{FF2B5EF4-FFF2-40B4-BE49-F238E27FC236}">
                <a16:creationId xmlns:a16="http://schemas.microsoft.com/office/drawing/2014/main" id="{33AF5E21-4D8F-4EB7-9B6A-2EA8A19DA8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2001838"/>
            <a:ext cx="11890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5" name="图片 16">
            <a:extLst>
              <a:ext uri="{FF2B5EF4-FFF2-40B4-BE49-F238E27FC236}">
                <a16:creationId xmlns:a16="http://schemas.microsoft.com/office/drawing/2014/main" id="{F918E4E7-2B5F-4D42-B0A4-A333BAC6E3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2074863"/>
            <a:ext cx="57118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6" name="图片 8">
            <a:extLst>
              <a:ext uri="{FF2B5EF4-FFF2-40B4-BE49-F238E27FC236}">
                <a16:creationId xmlns:a16="http://schemas.microsoft.com/office/drawing/2014/main" id="{6A27F89A-763A-4E73-A519-2E5B0D2E4D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1266825"/>
            <a:ext cx="1004888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7" name="图片 5">
            <a:extLst>
              <a:ext uri="{FF2B5EF4-FFF2-40B4-BE49-F238E27FC236}">
                <a16:creationId xmlns:a16="http://schemas.microsoft.com/office/drawing/2014/main" id="{3DEE1320-60B4-4C29-A74B-0A4023E3E5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54138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8" name="图片 3">
            <a:extLst>
              <a:ext uri="{FF2B5EF4-FFF2-40B4-BE49-F238E27FC236}">
                <a16:creationId xmlns:a16="http://schemas.microsoft.com/office/drawing/2014/main" id="{8BA22AEF-E53A-4EF4-9CED-8C46A14B11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76250"/>
            <a:ext cx="435927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9" name="灯片编号占位符 2">
            <a:extLst>
              <a:ext uri="{FF2B5EF4-FFF2-40B4-BE49-F238E27FC236}">
                <a16:creationId xmlns:a16="http://schemas.microsoft.com/office/drawing/2014/main" id="{F3168B5A-D71A-4237-BC92-A5206A7E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C6A356F-B441-475E-AAC7-60DC272FB5D4}" type="slidenum">
              <a:rPr lang="zh-CN" altLang="en-US"/>
              <a:pPr/>
              <a:t>26</a:t>
            </a:fld>
            <a:endParaRPr lang="en-US" altLang="zh-CN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4E2B432-151E-4815-B138-DBDDF0ADEA1A}"/>
              </a:ext>
            </a:extLst>
          </p:cNvPr>
          <p:cNvCxnSpPr/>
          <p:nvPr/>
        </p:nvCxnSpPr>
        <p:spPr>
          <a:xfrm>
            <a:off x="4783138" y="5013325"/>
            <a:ext cx="0" cy="2873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725AE17-4C5D-4491-BB89-4335221B8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5743575"/>
            <a:ext cx="283368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C9F7DA-1DBB-4F07-90E9-398D75CFB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5673725"/>
            <a:ext cx="58785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A83B3D-A121-4390-AFEF-9F39334E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5078413"/>
            <a:ext cx="217646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550AF9-66C7-4FBC-B579-52B9345A9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4954588"/>
            <a:ext cx="371951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368122-2D88-48C3-A612-8831EF08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5" y="4351338"/>
            <a:ext cx="214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813E64-D517-4C50-9294-1D89C0CFC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4235450"/>
            <a:ext cx="37242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2EFE1E-48C9-4C9F-AF58-E8AD39BC9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3586163"/>
            <a:ext cx="20716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7DAB87-0464-46CB-867C-5F669DC9E0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3440113"/>
            <a:ext cx="37195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93F00B-8638-4D62-AA8B-4CE1AB948B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2781300"/>
            <a:ext cx="71088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76FBAA-69AC-41A4-9CB6-351B94D624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46075"/>
            <a:ext cx="8534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2" descr="例7">
            <a:extLst>
              <a:ext uri="{FF2B5EF4-FFF2-40B4-BE49-F238E27FC236}">
                <a16:creationId xmlns:a16="http://schemas.microsoft.com/office/drawing/2014/main" id="{C27FD11A-B7E3-4896-A035-EBBA30F0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6"/>
          <a:stretch>
            <a:fillRect/>
          </a:stretch>
        </p:blipFill>
        <p:spPr bwMode="auto">
          <a:xfrm>
            <a:off x="6994525" y="2871788"/>
            <a:ext cx="18986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9" name="灯片编号占位符 1">
            <a:extLst>
              <a:ext uri="{FF2B5EF4-FFF2-40B4-BE49-F238E27FC236}">
                <a16:creationId xmlns:a16="http://schemas.microsoft.com/office/drawing/2014/main" id="{A392F26B-ECF4-4157-9EB7-F351A011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56EF6F3-5264-4DCE-817A-D3815A08F67F}" type="slidenum">
              <a:rPr lang="zh-CN" altLang="en-US"/>
              <a:pPr/>
              <a:t>27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5CC17C-6CAD-45E2-8F7B-9F874EDEC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68850"/>
            <a:ext cx="25225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8CEED2-2E0E-4124-9763-45C3BC7FB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738563"/>
            <a:ext cx="261461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DA0BF9-83F8-44A8-A6E6-A075DF781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740025"/>
            <a:ext cx="269398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EEBE7C-E60D-459A-99BB-72EB1064E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773238"/>
            <a:ext cx="22875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0381FE-CAC4-4AE0-99C0-9341E33B3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770063"/>
            <a:ext cx="22860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5F3F2F3-6AD1-4087-8663-419822984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692150"/>
            <a:ext cx="2060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灯片编号占位符 8">
            <a:extLst>
              <a:ext uri="{FF2B5EF4-FFF2-40B4-BE49-F238E27FC236}">
                <a16:creationId xmlns:a16="http://schemas.microsoft.com/office/drawing/2014/main" id="{43AC572E-F137-42A6-B4C9-090C9234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E772F5B-42D5-4AAE-94CF-9EF697B435C7}" type="slidenum">
              <a:rPr lang="zh-CN" altLang="en-US"/>
              <a:pPr/>
              <a:t>28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60" name="AutoShape 24">
            <a:extLst>
              <a:ext uri="{FF2B5EF4-FFF2-40B4-BE49-F238E27FC236}">
                <a16:creationId xmlns:a16="http://schemas.microsoft.com/office/drawing/2014/main" id="{56EDDB5E-181D-4798-8E15-45F1102296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2" name="AutoShape 26">
            <a:extLst>
              <a:ext uri="{FF2B5EF4-FFF2-40B4-BE49-F238E27FC236}">
                <a16:creationId xmlns:a16="http://schemas.microsoft.com/office/drawing/2014/main" id="{E0538F33-6DBC-4FEF-9543-AFDE06E7E3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16795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0" name="图片 4">
            <a:extLst>
              <a:ext uri="{FF2B5EF4-FFF2-40B4-BE49-F238E27FC236}">
                <a16:creationId xmlns:a16="http://schemas.microsoft.com/office/drawing/2014/main" id="{39572ECF-8A28-4ABF-AC1B-B37EE1E86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108325"/>
            <a:ext cx="45704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2">
            <a:extLst>
              <a:ext uri="{FF2B5EF4-FFF2-40B4-BE49-F238E27FC236}">
                <a16:creationId xmlns:a16="http://schemas.microsoft.com/office/drawing/2014/main" id="{3DABD4B0-CE37-45FB-84DE-549729486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370013"/>
            <a:ext cx="45640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3">
            <a:extLst>
              <a:ext uri="{FF2B5EF4-FFF2-40B4-BE49-F238E27FC236}">
                <a16:creationId xmlns:a16="http://schemas.microsoft.com/office/drawing/2014/main" id="{8EDF35F4-4F1B-4A07-A1C4-27BA51BA5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2319338"/>
            <a:ext cx="4572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5">
            <a:extLst>
              <a:ext uri="{FF2B5EF4-FFF2-40B4-BE49-F238E27FC236}">
                <a16:creationId xmlns:a16="http://schemas.microsoft.com/office/drawing/2014/main" id="{AFA403F2-8E98-4D4A-A038-72EBBEBB7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3860800"/>
            <a:ext cx="45656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7">
            <a:extLst>
              <a:ext uri="{FF2B5EF4-FFF2-40B4-BE49-F238E27FC236}">
                <a16:creationId xmlns:a16="http://schemas.microsoft.com/office/drawing/2014/main" id="{E731F805-0064-4EB1-94F0-76CF10E9A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808538"/>
            <a:ext cx="457041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1">
            <a:extLst>
              <a:ext uri="{FF2B5EF4-FFF2-40B4-BE49-F238E27FC236}">
                <a16:creationId xmlns:a16="http://schemas.microsoft.com/office/drawing/2014/main" id="{8891E577-6D81-48E2-80A8-0B2DBD78B9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3109913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758" name="AutoShape 22">
            <a:extLst>
              <a:ext uri="{FF2B5EF4-FFF2-40B4-BE49-F238E27FC236}">
                <a16:creationId xmlns:a16="http://schemas.microsoft.com/office/drawing/2014/main" id="{C43C13C9-B91E-4761-8F70-FC17C276AE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1677988"/>
            <a:ext cx="720725" cy="17430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59" name="AutoShape 23">
            <a:extLst>
              <a:ext uri="{FF2B5EF4-FFF2-40B4-BE49-F238E27FC236}">
                <a16:creationId xmlns:a16="http://schemas.microsoft.com/office/drawing/2014/main" id="{BBD0021C-77A1-4A59-81DA-BBDA88465AF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2635250"/>
            <a:ext cx="715962" cy="785813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1" name="AutoShape 25">
            <a:extLst>
              <a:ext uri="{FF2B5EF4-FFF2-40B4-BE49-F238E27FC236}">
                <a16:creationId xmlns:a16="http://schemas.microsoft.com/office/drawing/2014/main" id="{743564E4-787B-4DA2-986A-120FBBD7A4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20725" cy="760412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B81AFB40-C9F0-4400-9851-0B2636F17C22}"/>
              </a:ext>
            </a:extLst>
          </p:cNvPr>
          <p:cNvSpPr/>
          <p:nvPr/>
        </p:nvSpPr>
        <p:spPr>
          <a:xfrm>
            <a:off x="4356100" y="3773488"/>
            <a:ext cx="4392613" cy="850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1758" name="灯片编号占位符 1">
            <a:extLst>
              <a:ext uri="{FF2B5EF4-FFF2-40B4-BE49-F238E27FC236}">
                <a16:creationId xmlns:a16="http://schemas.microsoft.com/office/drawing/2014/main" id="{AD9B63C1-E3AD-44DB-8876-FC634506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AFEEC92-457D-48AA-9EC6-A93DBAF6DA74}" type="slidenum">
              <a:rPr lang="zh-CN" altLang="en-US" sz="1200"/>
              <a:pPr/>
              <a:t>29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7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6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1">
            <a:extLst>
              <a:ext uri="{FF2B5EF4-FFF2-40B4-BE49-F238E27FC236}">
                <a16:creationId xmlns:a16="http://schemas.microsoft.com/office/drawing/2014/main" id="{6611911A-9B7F-40EB-ABFC-0C983EE8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075011-C6C7-4560-A6CB-7616A3297E07}" type="slidenum">
              <a:rPr lang="zh-CN" altLang="en-US"/>
              <a:pPr/>
              <a:t>3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52DD13-B290-4042-B33F-B300F3F68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319588"/>
            <a:ext cx="9120187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50113E-F8AB-402A-85AC-B30D683FD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620713"/>
            <a:ext cx="90360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8C9FCE-9297-4D32-99EA-A4E2B42E0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1423988"/>
            <a:ext cx="86820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EFFAFF-BCF0-4CD2-8EA7-1A2C46FB7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2125663"/>
            <a:ext cx="8828087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F3BDBB-2161-4C01-B2E6-0FEADE812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222625"/>
            <a:ext cx="878522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hlinkClick r:id="rId2" action="ppaction://hlinkfile"/>
            <a:extLst>
              <a:ext uri="{FF2B5EF4-FFF2-40B4-BE49-F238E27FC236}">
                <a16:creationId xmlns:a16="http://schemas.microsoft.com/office/drawing/2014/main" id="{1058E364-0013-43C1-8B9E-6EDDF947B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5883275"/>
            <a:ext cx="239077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22FFFAE-EE02-43BE-A809-252B65A8D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5876925"/>
            <a:ext cx="20478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687845E-3542-4B8E-9435-B09F8F1AE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837238"/>
            <a:ext cx="23955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F9EA34D-4B1D-4199-848E-963D3129E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5" y="5360988"/>
            <a:ext cx="866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570CA1A-9490-473E-BB64-35042BBB0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5248275"/>
            <a:ext cx="33893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42CD220-D8A5-4AC5-B137-079511C43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4764088"/>
            <a:ext cx="8667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82DEB50-3512-4924-8FD9-A98BFB6DF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4664075"/>
            <a:ext cx="33051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E3BD7E0-44F0-4D33-8980-C38CE10CD7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5018088"/>
            <a:ext cx="4713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669FB1A-2D44-4B31-9FA5-5A4196C75D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4170363"/>
            <a:ext cx="24685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ADED63A-DA27-43D4-A3ED-8CF637BAC6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3" y="4089400"/>
            <a:ext cx="1268412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5CCF5E7-B1BA-4501-92B1-DDF78C780C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4090988"/>
            <a:ext cx="129857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EEB26AE-DD46-4301-BEFF-5CF6E2087D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149725"/>
            <a:ext cx="238918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26FFF2-4A71-4003-8900-A58AEC1D3A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3433763"/>
            <a:ext cx="5711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4CD7FB2-0449-415F-B3F9-8AEF409BE1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5" y="2674938"/>
            <a:ext cx="2341563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8E20574-451E-484B-815E-A1DAE0E24F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727325"/>
            <a:ext cx="125571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F74D65-B215-4000-99E5-8EBE220C7E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663825"/>
            <a:ext cx="5046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9A29DB-5BD7-4692-B087-267D576DEE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3" y="1758950"/>
            <a:ext cx="11890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8EA5AD-C733-430E-A52F-485154680EE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17688"/>
            <a:ext cx="5711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22416A-1504-4C78-BB8C-B5A580BEB7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1025525"/>
            <a:ext cx="10064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D0041A-0DAC-4D1B-9A98-3A65D477B0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096963"/>
            <a:ext cx="3389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BF11EE-DF1A-4441-BA1F-B5F840DB2E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377825"/>
            <a:ext cx="68643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91" name="Rectangle 10">
            <a:extLst>
              <a:ext uri="{FF2B5EF4-FFF2-40B4-BE49-F238E27FC236}">
                <a16:creationId xmlns:a16="http://schemas.microsoft.com/office/drawing/2014/main" id="{5E6B9B08-B4CE-41B7-9EE2-B8BA77756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2" name="Rectangle 115">
            <a:extLst>
              <a:ext uri="{FF2B5EF4-FFF2-40B4-BE49-F238E27FC236}">
                <a16:creationId xmlns:a16="http://schemas.microsoft.com/office/drawing/2014/main" id="{95617220-B3CE-465B-8898-BB02B5886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3" name="灯片编号占位符 5">
            <a:extLst>
              <a:ext uri="{FF2B5EF4-FFF2-40B4-BE49-F238E27FC236}">
                <a16:creationId xmlns:a16="http://schemas.microsoft.com/office/drawing/2014/main" id="{90791263-B18A-460B-8848-B55ABA6C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12B5A70-3D92-4519-B8C4-AE32B60C42E0}" type="slidenum">
              <a:rPr lang="zh-CN" altLang="en-US"/>
              <a:pPr/>
              <a:t>30</a:t>
            </a:fld>
            <a:endParaRPr lang="en-US" altLang="zh-CN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EE4C3B5-3EB7-405E-9265-C4C343957B54}"/>
              </a:ext>
            </a:extLst>
          </p:cNvPr>
          <p:cNvCxnSpPr/>
          <p:nvPr/>
        </p:nvCxnSpPr>
        <p:spPr>
          <a:xfrm flipH="1">
            <a:off x="6546850" y="3014663"/>
            <a:ext cx="360363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右箭头 4">
            <a:extLst>
              <a:ext uri="{FF2B5EF4-FFF2-40B4-BE49-F238E27FC236}">
                <a16:creationId xmlns:a16="http://schemas.microsoft.com/office/drawing/2014/main" id="{3EA7FAF8-1842-4382-BB19-0AFF6AEA9AFD}"/>
              </a:ext>
            </a:extLst>
          </p:cNvPr>
          <p:cNvSpPr/>
          <p:nvPr/>
        </p:nvSpPr>
        <p:spPr>
          <a:xfrm>
            <a:off x="5414963" y="4335463"/>
            <a:ext cx="431800" cy="24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01CBA2F-FCF8-486A-90F7-FF12EDCDDA9B}"/>
              </a:ext>
            </a:extLst>
          </p:cNvPr>
          <p:cNvSpPr/>
          <p:nvPr/>
        </p:nvSpPr>
        <p:spPr>
          <a:xfrm>
            <a:off x="2614613" y="4071938"/>
            <a:ext cx="736600" cy="7715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2600" dirty="0">
                <a:solidFill>
                  <a:srgbClr val="FF0000"/>
                </a:solidFill>
              </a:rPr>
              <a:t>0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611F2CF-6B6C-41CB-8EEE-0D556007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5459413"/>
            <a:ext cx="4052888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18313F-EA85-4BCE-AC08-184A1DE40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4838700"/>
            <a:ext cx="5713412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50958F-06DF-411B-988F-EBDF390F2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260850"/>
            <a:ext cx="63769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FE4FF4-E758-488D-BCA4-B24E10237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568325"/>
            <a:ext cx="89312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916B69-8541-4019-8279-07B042123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65300"/>
            <a:ext cx="4889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B9A687-6D34-44A4-947B-1CD6BF5149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63650"/>
            <a:ext cx="43338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1A355D-C87C-470F-B316-0965601FD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93725"/>
            <a:ext cx="427037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例7">
            <a:extLst>
              <a:ext uri="{FF2B5EF4-FFF2-40B4-BE49-F238E27FC236}">
                <a16:creationId xmlns:a16="http://schemas.microsoft.com/office/drawing/2014/main" id="{67C34A55-FC68-48C2-93B4-EA1A9C73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>
            <a:fillRect/>
          </a:stretch>
        </p:blipFill>
        <p:spPr bwMode="auto">
          <a:xfrm>
            <a:off x="5935663" y="3716338"/>
            <a:ext cx="277495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Rectangle 2">
            <a:extLst>
              <a:ext uri="{FF2B5EF4-FFF2-40B4-BE49-F238E27FC236}">
                <a16:creationId xmlns:a16="http://schemas.microsoft.com/office/drawing/2014/main" id="{2C440C82-E9EB-4E37-AA3C-07AC32C1F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3" name="Rectangle 4">
            <a:extLst>
              <a:ext uri="{FF2B5EF4-FFF2-40B4-BE49-F238E27FC236}">
                <a16:creationId xmlns:a16="http://schemas.microsoft.com/office/drawing/2014/main" id="{D92821BB-5F49-4E69-9EB6-8B528A9E0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4" name="Rectangle 6">
            <a:extLst>
              <a:ext uri="{FF2B5EF4-FFF2-40B4-BE49-F238E27FC236}">
                <a16:creationId xmlns:a16="http://schemas.microsoft.com/office/drawing/2014/main" id="{36DEF6F8-8B31-4594-B4C1-911762DA5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5" name="灯片编号占位符 4">
            <a:extLst>
              <a:ext uri="{FF2B5EF4-FFF2-40B4-BE49-F238E27FC236}">
                <a16:creationId xmlns:a16="http://schemas.microsoft.com/office/drawing/2014/main" id="{0386CF16-1CAF-4E13-92CB-88A746CB4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DE69B39-D5DC-4E71-8D59-2A536B3B9CD3}" type="slidenum">
              <a:rPr lang="zh-CN" altLang="en-US"/>
              <a:pPr/>
              <a:t>31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900C9BE-D9D6-4F75-9DC7-68D9D76C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4694238"/>
            <a:ext cx="5064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E1B2D2-1E99-4C8A-ADD4-A524F6D3B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478338"/>
            <a:ext cx="297497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75AC8F-83C5-4822-8CA5-F6968E118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4456113"/>
            <a:ext cx="24511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12CFF2-B413-4ACF-AB77-6F41F8EE7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4464050"/>
            <a:ext cx="20605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5063F0-000C-4746-911F-804EE3404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3" y="3740150"/>
            <a:ext cx="15668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27A7B6-CFE6-4C5D-B323-90EE19B8A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657600"/>
            <a:ext cx="3998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7F6C94-DEDE-4880-8D5C-58A6E162F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2840038"/>
            <a:ext cx="2743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2C0694-7D96-4C92-AC29-869FF2A20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081213"/>
            <a:ext cx="5046662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A1BC62-009F-4DE2-BF74-933A282219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427163"/>
            <a:ext cx="2767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A1A84E-7BA6-4477-9B91-47D17B8CA7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627063"/>
            <a:ext cx="5218113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8" name="灯片编号占位符 11">
            <a:extLst>
              <a:ext uri="{FF2B5EF4-FFF2-40B4-BE49-F238E27FC236}">
                <a16:creationId xmlns:a16="http://schemas.microsoft.com/office/drawing/2014/main" id="{C819AE7C-611C-490A-8571-233DCE66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4375B72-A511-46C4-9F87-D475180C7F37}" type="slidenum">
              <a:rPr lang="zh-CN" altLang="en-US"/>
              <a:pPr/>
              <a:t>32</a:t>
            </a:fld>
            <a:endParaRPr lang="en-US" altLang="zh-CN"/>
          </a:p>
        </p:txBody>
      </p:sp>
      <p:pic>
        <p:nvPicPr>
          <p:cNvPr id="28" name="Picture 9" descr="例7">
            <a:extLst>
              <a:ext uri="{FF2B5EF4-FFF2-40B4-BE49-F238E27FC236}">
                <a16:creationId xmlns:a16="http://schemas.microsoft.com/office/drawing/2014/main" id="{5306E630-BFCA-4A4F-BF48-5AC2681B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2"/>
          <a:stretch>
            <a:fillRect/>
          </a:stretch>
        </p:blipFill>
        <p:spPr bwMode="auto">
          <a:xfrm>
            <a:off x="6076950" y="290513"/>
            <a:ext cx="2774950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CC0B14-64A8-404B-9A63-681560DAA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83038"/>
            <a:ext cx="715168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3E3A8BA-D50A-4F64-B142-8CF08F1BC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850900"/>
            <a:ext cx="8210550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例7">
            <a:extLst>
              <a:ext uri="{FF2B5EF4-FFF2-40B4-BE49-F238E27FC236}">
                <a16:creationId xmlns:a16="http://schemas.microsoft.com/office/drawing/2014/main" id="{325BDF47-C4B7-4B6D-B234-2300DC101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0"/>
          <a:stretch>
            <a:fillRect/>
          </a:stretch>
        </p:blipFill>
        <p:spPr bwMode="auto">
          <a:xfrm>
            <a:off x="6804025" y="3689350"/>
            <a:ext cx="1979613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2">
            <a:extLst>
              <a:ext uri="{FF2B5EF4-FFF2-40B4-BE49-F238E27FC236}">
                <a16:creationId xmlns:a16="http://schemas.microsoft.com/office/drawing/2014/main" id="{EBAE2A3B-6F7A-4576-8359-C8B2B5EAF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4032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846" name="Rectangle 4">
            <a:extLst>
              <a:ext uri="{FF2B5EF4-FFF2-40B4-BE49-F238E27FC236}">
                <a16:creationId xmlns:a16="http://schemas.microsoft.com/office/drawing/2014/main" id="{199CBC1D-1264-47C1-B16B-3E88D0F9A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4032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847" name="Rectangle 6">
            <a:extLst>
              <a:ext uri="{FF2B5EF4-FFF2-40B4-BE49-F238E27FC236}">
                <a16:creationId xmlns:a16="http://schemas.microsoft.com/office/drawing/2014/main" id="{1C076DDA-8E11-4463-A2E9-AF4A2B991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4032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848" name="Rectangle 8">
            <a:extLst>
              <a:ext uri="{FF2B5EF4-FFF2-40B4-BE49-F238E27FC236}">
                <a16:creationId xmlns:a16="http://schemas.microsoft.com/office/drawing/2014/main" id="{B9CD025F-C575-4E84-B463-240BBA7F7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4032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849" name="Rectangle 10">
            <a:extLst>
              <a:ext uri="{FF2B5EF4-FFF2-40B4-BE49-F238E27FC236}">
                <a16:creationId xmlns:a16="http://schemas.microsoft.com/office/drawing/2014/main" id="{4100C10C-E11A-4CCD-BB8A-4C75A96F4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4032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850" name="灯片编号占位符 1">
            <a:extLst>
              <a:ext uri="{FF2B5EF4-FFF2-40B4-BE49-F238E27FC236}">
                <a16:creationId xmlns:a16="http://schemas.microsoft.com/office/drawing/2014/main" id="{16C9747B-4EEB-4466-9751-87FAA629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674570A-4916-485F-AA58-4461EE0471E5}" type="slidenum">
              <a:rPr lang="zh-CN" altLang="en-US"/>
              <a:pPr/>
              <a:t>33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6E598AE-6249-48DE-9EBC-E32FB368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4581525"/>
            <a:ext cx="19081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BC7F7F1-003B-459A-AF78-19579EC00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63" y="5969000"/>
            <a:ext cx="814546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B46C8F2-18DE-4184-BB17-5A2DD3CEC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3" y="5121275"/>
            <a:ext cx="142716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08A2C07-0CA2-4876-A1DE-EA68BB7F1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5229225"/>
            <a:ext cx="173196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C588E1F-4209-45EC-A991-8F7136381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5095875"/>
            <a:ext cx="17621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EE7F0BB-DDA7-4A90-AC9A-B394E2E7F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229225"/>
            <a:ext cx="148113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D830EE9-22CD-4928-B950-97E3BDD0A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4706938"/>
            <a:ext cx="25003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A027051-F426-45F3-88B4-722FD1822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4635500"/>
            <a:ext cx="140811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379B2A1-E392-4E9A-B327-B41ADB0615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4706938"/>
            <a:ext cx="160337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F321F42-55E6-49D3-ADF9-6A3E725E29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4629150"/>
            <a:ext cx="71913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A83EEE0-966F-4374-8AED-0ABF8EA908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833813"/>
            <a:ext cx="11461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 descr="例7">
            <a:extLst>
              <a:ext uri="{FF2B5EF4-FFF2-40B4-BE49-F238E27FC236}">
                <a16:creationId xmlns:a16="http://schemas.microsoft.com/office/drawing/2014/main" id="{BC43F27B-7358-4A78-AFF0-2A098A78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6"/>
          <a:stretch>
            <a:fillRect/>
          </a:stretch>
        </p:blipFill>
        <p:spPr bwMode="auto">
          <a:xfrm>
            <a:off x="6986588" y="549275"/>
            <a:ext cx="1979612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97F215A-9003-4994-96D4-AB2450C42C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3" y="2808288"/>
            <a:ext cx="1006475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35F598-62F1-46B0-A664-E8780EA178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3929063"/>
            <a:ext cx="313372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F85F2FD-1986-4AE4-BBFF-0619DB45F8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238" y="3297238"/>
            <a:ext cx="70659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0A31782-B082-415A-B9CF-36FA2182B7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8" y="2636838"/>
            <a:ext cx="110331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8A87EE3-3707-4445-B986-3DDB919B79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736850"/>
            <a:ext cx="17002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35E6D3-0685-468C-9445-AB8044BAA01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5" y="2074863"/>
            <a:ext cx="6542088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AB12FE-7DAE-4098-9491-FA22D9C4D9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354138"/>
            <a:ext cx="21463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4CC67F-5C83-49A1-A25C-82BC3C78213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336675"/>
            <a:ext cx="193198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9264D3-F36E-4EE8-9CDF-46BDD2F1E6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850900"/>
            <a:ext cx="55721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138D2C-8B24-4314-B9F2-FB6143F8EFD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260350"/>
            <a:ext cx="516413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8" name="灯片编号占位符 9">
            <a:extLst>
              <a:ext uri="{FF2B5EF4-FFF2-40B4-BE49-F238E27FC236}">
                <a16:creationId xmlns:a16="http://schemas.microsoft.com/office/drawing/2014/main" id="{EEE6BD7D-948A-43B0-9C5F-2BE8E169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06EC593-4A75-4769-A2C7-42624E5DC552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2E502AD8-F576-4F99-AE00-728C58BD467A}"/>
              </a:ext>
            </a:extLst>
          </p:cNvPr>
          <p:cNvSpPr/>
          <p:nvPr/>
        </p:nvSpPr>
        <p:spPr>
          <a:xfrm>
            <a:off x="3862388" y="2881313"/>
            <a:ext cx="360362" cy="23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5CB6757-522E-490A-85DE-ECA6542DE47F}"/>
              </a:ext>
            </a:extLst>
          </p:cNvPr>
          <p:cNvSpPr/>
          <p:nvPr/>
        </p:nvSpPr>
        <p:spPr>
          <a:xfrm>
            <a:off x="7308850" y="3848100"/>
            <a:ext cx="1511300" cy="1452563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2" name="组合 50">
            <a:extLst>
              <a:ext uri="{FF2B5EF4-FFF2-40B4-BE49-F238E27FC236}">
                <a16:creationId xmlns:a16="http://schemas.microsoft.com/office/drawing/2014/main" id="{221B4E08-0D62-4BAC-9088-00FEE0B14BF7}"/>
              </a:ext>
            </a:extLst>
          </p:cNvPr>
          <p:cNvGrpSpPr>
            <a:grpSpLocks/>
          </p:cNvGrpSpPr>
          <p:nvPr/>
        </p:nvGrpSpPr>
        <p:grpSpPr bwMode="auto">
          <a:xfrm>
            <a:off x="7597775" y="4138613"/>
            <a:ext cx="931863" cy="868362"/>
            <a:chOff x="7597780" y="4138209"/>
            <a:chExt cx="931571" cy="86810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58EFFCB-1D58-4317-AE33-7CB98FD00E86}"/>
                </a:ext>
              </a:extLst>
            </p:cNvPr>
            <p:cNvSpPr/>
            <p:nvPr/>
          </p:nvSpPr>
          <p:spPr>
            <a:xfrm>
              <a:off x="7597780" y="4138209"/>
              <a:ext cx="931571" cy="86810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15E732D-FD62-48A8-AD9E-678CF8C47C91}"/>
                </a:ext>
              </a:extLst>
            </p:cNvPr>
            <p:cNvSpPr/>
            <p:nvPr/>
          </p:nvSpPr>
          <p:spPr>
            <a:xfrm>
              <a:off x="7764416" y="4274694"/>
              <a:ext cx="603061" cy="5951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4" name="组合 27">
            <a:extLst>
              <a:ext uri="{FF2B5EF4-FFF2-40B4-BE49-F238E27FC236}">
                <a16:creationId xmlns:a16="http://schemas.microsoft.com/office/drawing/2014/main" id="{712BCC7E-AD73-46CC-95BE-B80D81A13F2C}"/>
              </a:ext>
            </a:extLst>
          </p:cNvPr>
          <p:cNvGrpSpPr>
            <a:grpSpLocks/>
          </p:cNvGrpSpPr>
          <p:nvPr/>
        </p:nvGrpSpPr>
        <p:grpSpPr bwMode="auto">
          <a:xfrm>
            <a:off x="8062913" y="4138613"/>
            <a:ext cx="698500" cy="454025"/>
            <a:chOff x="8063565" y="4138209"/>
            <a:chExt cx="698148" cy="454557"/>
          </a:xfrm>
        </p:grpSpPr>
        <p:pic>
          <p:nvPicPr>
            <p:cNvPr id="36903" name="对象 8">
              <a:extLst>
                <a:ext uri="{FF2B5EF4-FFF2-40B4-BE49-F238E27FC236}">
                  <a16:creationId xmlns:a16="http://schemas.microsoft.com/office/drawing/2014/main" id="{815F1106-EFFA-4BD4-AD49-5F87BE20E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351" y="4271174"/>
              <a:ext cx="232362" cy="260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762A7E5-12FD-44A1-A577-BE6197897333}"/>
                </a:ext>
              </a:extLst>
            </p:cNvPr>
            <p:cNvCxnSpPr/>
            <p:nvPr/>
          </p:nvCxnSpPr>
          <p:spPr>
            <a:xfrm flipV="1">
              <a:off x="8063565" y="4138209"/>
              <a:ext cx="612466" cy="45455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4">
            <a:extLst>
              <a:ext uri="{FF2B5EF4-FFF2-40B4-BE49-F238E27FC236}">
                <a16:creationId xmlns:a16="http://schemas.microsoft.com/office/drawing/2014/main" id="{C593CF8D-8FE1-4D45-B590-C0BB53337708}"/>
              </a:ext>
            </a:extLst>
          </p:cNvPr>
          <p:cNvGrpSpPr>
            <a:grpSpLocks/>
          </p:cNvGrpSpPr>
          <p:nvPr/>
        </p:nvGrpSpPr>
        <p:grpSpPr bwMode="auto">
          <a:xfrm>
            <a:off x="7380288" y="3865563"/>
            <a:ext cx="898525" cy="915987"/>
            <a:chOff x="7380312" y="3864910"/>
            <a:chExt cx="899157" cy="917341"/>
          </a:xfrm>
        </p:grpSpPr>
        <p:pic>
          <p:nvPicPr>
            <p:cNvPr id="36900" name="对象 9">
              <a:extLst>
                <a:ext uri="{FF2B5EF4-FFF2-40B4-BE49-F238E27FC236}">
                  <a16:creationId xmlns:a16="http://schemas.microsoft.com/office/drawing/2014/main" id="{D4B3E67F-4FDC-476B-B82C-DE803ED3F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205" y="3864910"/>
              <a:ext cx="373063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D836014-F221-4C5C-9486-6D13F3CE7C18}"/>
                </a:ext>
              </a:extLst>
            </p:cNvPr>
            <p:cNvCxnSpPr>
              <a:endCxn id="30" idx="1"/>
            </p:cNvCxnSpPr>
            <p:nvPr/>
          </p:nvCxnSpPr>
          <p:spPr>
            <a:xfrm>
              <a:off x="7380312" y="4004817"/>
              <a:ext cx="354261" cy="26073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2F236C4D-BB99-4523-B62B-C853DB0B4E63}"/>
                </a:ext>
              </a:extLst>
            </p:cNvPr>
            <p:cNvCxnSpPr>
              <a:stCxn id="29" idx="5"/>
            </p:cNvCxnSpPr>
            <p:nvPr/>
          </p:nvCxnSpPr>
          <p:spPr>
            <a:xfrm flipH="1" flipV="1">
              <a:off x="7855308" y="4365711"/>
              <a:ext cx="424161" cy="416540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7B03DAB-9151-42E3-BEB2-1FA21104A5B0}"/>
              </a:ext>
            </a:extLst>
          </p:cNvPr>
          <p:cNvCxnSpPr/>
          <p:nvPr/>
        </p:nvCxnSpPr>
        <p:spPr>
          <a:xfrm flipH="1">
            <a:off x="5076825" y="4365625"/>
            <a:ext cx="503238" cy="41592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62D9D02-27C4-4540-AA9D-6A34A8C0B0D1}"/>
              </a:ext>
            </a:extLst>
          </p:cNvPr>
          <p:cNvCxnSpPr>
            <a:endCxn id="78" idx="3"/>
          </p:cNvCxnSpPr>
          <p:nvPr/>
        </p:nvCxnSpPr>
        <p:spPr>
          <a:xfrm flipV="1">
            <a:off x="1042988" y="4451350"/>
            <a:ext cx="1384300" cy="10160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216FD58-18C8-4BF1-AF91-4E1BCE6B9B15}"/>
              </a:ext>
            </a:extLst>
          </p:cNvPr>
          <p:cNvCxnSpPr/>
          <p:nvPr/>
        </p:nvCxnSpPr>
        <p:spPr>
          <a:xfrm flipH="1">
            <a:off x="4319588" y="3121025"/>
            <a:ext cx="153987" cy="10175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>
            <a:extLst>
              <a:ext uri="{FF2B5EF4-FFF2-40B4-BE49-F238E27FC236}">
                <a16:creationId xmlns:a16="http://schemas.microsoft.com/office/drawing/2014/main" id="{A88CAB79-7571-46DE-9C44-C61EBF753F91}"/>
              </a:ext>
            </a:extLst>
          </p:cNvPr>
          <p:cNvSpPr/>
          <p:nvPr/>
        </p:nvSpPr>
        <p:spPr>
          <a:xfrm>
            <a:off x="2008188" y="4619625"/>
            <a:ext cx="403225" cy="500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7396BD98-A571-4398-9466-0832F42E83DE}"/>
              </a:ext>
            </a:extLst>
          </p:cNvPr>
          <p:cNvSpPr/>
          <p:nvPr/>
        </p:nvSpPr>
        <p:spPr>
          <a:xfrm>
            <a:off x="3271838" y="4651375"/>
            <a:ext cx="508000" cy="4683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 sz="2600" dirty="0">
              <a:solidFill>
                <a:srgbClr val="FF0000"/>
              </a:solidFill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4BF92240-13E7-4284-9BD0-34E2C45A6D92}"/>
              </a:ext>
            </a:extLst>
          </p:cNvPr>
          <p:cNvSpPr/>
          <p:nvPr/>
        </p:nvSpPr>
        <p:spPr>
          <a:xfrm>
            <a:off x="2368550" y="4025900"/>
            <a:ext cx="403225" cy="4984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 sz="2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72" grpId="0" animBg="1"/>
      <p:bldP spid="73" grpId="0" animBg="1"/>
      <p:bldP spid="7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60" name="AutoShape 24">
            <a:extLst>
              <a:ext uri="{FF2B5EF4-FFF2-40B4-BE49-F238E27FC236}">
                <a16:creationId xmlns:a16="http://schemas.microsoft.com/office/drawing/2014/main" id="{F2B5FB04-6569-4521-9440-F93018B7F5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2" name="AutoShape 26">
            <a:extLst>
              <a:ext uri="{FF2B5EF4-FFF2-40B4-BE49-F238E27FC236}">
                <a16:creationId xmlns:a16="http://schemas.microsoft.com/office/drawing/2014/main" id="{990FF966-F1DA-4D40-90BF-1F9F3DF576D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15962" cy="16795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0" name="图片 4">
            <a:extLst>
              <a:ext uri="{FF2B5EF4-FFF2-40B4-BE49-F238E27FC236}">
                <a16:creationId xmlns:a16="http://schemas.microsoft.com/office/drawing/2014/main" id="{E355F2E5-A84E-4A89-93F6-74A97D903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108325"/>
            <a:ext cx="45704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2">
            <a:extLst>
              <a:ext uri="{FF2B5EF4-FFF2-40B4-BE49-F238E27FC236}">
                <a16:creationId xmlns:a16="http://schemas.microsoft.com/office/drawing/2014/main" id="{26E147E6-6A9E-4F85-B5B0-6205AFF1A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370013"/>
            <a:ext cx="45640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3">
            <a:extLst>
              <a:ext uri="{FF2B5EF4-FFF2-40B4-BE49-F238E27FC236}">
                <a16:creationId xmlns:a16="http://schemas.microsoft.com/office/drawing/2014/main" id="{68A2BA2B-0E18-4DB4-9C68-ECBD082CB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2319338"/>
            <a:ext cx="4572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5">
            <a:extLst>
              <a:ext uri="{FF2B5EF4-FFF2-40B4-BE49-F238E27FC236}">
                <a16:creationId xmlns:a16="http://schemas.microsoft.com/office/drawing/2014/main" id="{18EC016B-8C97-4414-94F1-DF850470A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3860800"/>
            <a:ext cx="45656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图片 7">
            <a:extLst>
              <a:ext uri="{FF2B5EF4-FFF2-40B4-BE49-F238E27FC236}">
                <a16:creationId xmlns:a16="http://schemas.microsoft.com/office/drawing/2014/main" id="{6905CB9A-502B-4849-BDF2-4D3850FB92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808538"/>
            <a:ext cx="457041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图片 1">
            <a:extLst>
              <a:ext uri="{FF2B5EF4-FFF2-40B4-BE49-F238E27FC236}">
                <a16:creationId xmlns:a16="http://schemas.microsoft.com/office/drawing/2014/main" id="{80DE9B2A-7FBB-4764-97E9-02BF1F17C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3109913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758" name="AutoShape 22">
            <a:extLst>
              <a:ext uri="{FF2B5EF4-FFF2-40B4-BE49-F238E27FC236}">
                <a16:creationId xmlns:a16="http://schemas.microsoft.com/office/drawing/2014/main" id="{D90CAAFC-8351-44E3-A996-A8495527C1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1677988"/>
            <a:ext cx="720725" cy="1743075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59" name="AutoShape 23">
            <a:extLst>
              <a:ext uri="{FF2B5EF4-FFF2-40B4-BE49-F238E27FC236}">
                <a16:creationId xmlns:a16="http://schemas.microsoft.com/office/drawing/2014/main" id="{9F2162A2-6B50-47D2-BE0B-6922D0DC47E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3938" y="2635250"/>
            <a:ext cx="715962" cy="785813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761" name="AutoShape 25">
            <a:extLst>
              <a:ext uri="{FF2B5EF4-FFF2-40B4-BE49-F238E27FC236}">
                <a16:creationId xmlns:a16="http://schemas.microsoft.com/office/drawing/2014/main" id="{05D56545-BB64-4C66-9EEE-C76DDCB9889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3938" y="3421063"/>
            <a:ext cx="720725" cy="760412"/>
          </a:xfrm>
          <a:prstGeom prst="bentConnector3">
            <a:avLst>
              <a:gd name="adj1" fmla="val 50000"/>
            </a:avLst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BA38CEE-98D3-486B-A043-FC2D134A1A50}"/>
              </a:ext>
            </a:extLst>
          </p:cNvPr>
          <p:cNvSpPr/>
          <p:nvPr/>
        </p:nvSpPr>
        <p:spPr>
          <a:xfrm>
            <a:off x="4356100" y="4667250"/>
            <a:ext cx="4392613" cy="850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7902" name="灯片编号占位符 1">
            <a:extLst>
              <a:ext uri="{FF2B5EF4-FFF2-40B4-BE49-F238E27FC236}">
                <a16:creationId xmlns:a16="http://schemas.microsoft.com/office/drawing/2014/main" id="{1D564959-F1FA-4E62-BF03-4ECF7467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633EDAD-35C6-47E1-BE18-D728C5DB26E8}" type="slidenum">
              <a:rPr lang="zh-CN" altLang="en-US" sz="1200"/>
              <a:pPr/>
              <a:t>35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7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7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6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图片11.png">
            <a:extLst>
              <a:ext uri="{FF2B5EF4-FFF2-40B4-BE49-F238E27FC236}">
                <a16:creationId xmlns:a16="http://schemas.microsoft.com/office/drawing/2014/main" id="{9784E3E2-5484-41E8-A2AF-9E18858D7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8" y="4437063"/>
            <a:ext cx="3487737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图片9.png">
            <a:extLst>
              <a:ext uri="{FF2B5EF4-FFF2-40B4-BE49-F238E27FC236}">
                <a16:creationId xmlns:a16="http://schemas.microsoft.com/office/drawing/2014/main" id="{84B90808-1203-4963-9AF5-594E1AB50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3573463"/>
            <a:ext cx="36576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8.png">
            <a:extLst>
              <a:ext uri="{FF2B5EF4-FFF2-40B4-BE49-F238E27FC236}">
                <a16:creationId xmlns:a16="http://schemas.microsoft.com/office/drawing/2014/main" id="{13E11B18-0D5E-4DBC-8EAE-D61CDA6FD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2306638"/>
            <a:ext cx="19018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7.png">
            <a:extLst>
              <a:ext uri="{FF2B5EF4-FFF2-40B4-BE49-F238E27FC236}">
                <a16:creationId xmlns:a16="http://schemas.microsoft.com/office/drawing/2014/main" id="{020F165D-E831-445B-A174-9354CCBBE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2406650"/>
            <a:ext cx="29797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5.png">
            <a:extLst>
              <a:ext uri="{FF2B5EF4-FFF2-40B4-BE49-F238E27FC236}">
                <a16:creationId xmlns:a16="http://schemas.microsoft.com/office/drawing/2014/main" id="{78F051BC-36A1-4A43-88C1-2803F0DEC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1844675"/>
            <a:ext cx="110966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3.png">
            <a:extLst>
              <a:ext uri="{FF2B5EF4-FFF2-40B4-BE49-F238E27FC236}">
                <a16:creationId xmlns:a16="http://schemas.microsoft.com/office/drawing/2014/main" id="{5C83C472-9032-4C19-A544-37256EFE6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1125538"/>
            <a:ext cx="29194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12.png">
            <a:extLst>
              <a:ext uri="{FF2B5EF4-FFF2-40B4-BE49-F238E27FC236}">
                <a16:creationId xmlns:a16="http://schemas.microsoft.com/office/drawing/2014/main" id="{C8FF7642-96C8-4BEF-803B-2C4B1AD527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5445125"/>
            <a:ext cx="406082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图片10.png">
            <a:extLst>
              <a:ext uri="{FF2B5EF4-FFF2-40B4-BE49-F238E27FC236}">
                <a16:creationId xmlns:a16="http://schemas.microsoft.com/office/drawing/2014/main" id="{AF58308B-1CFC-46B5-AC8C-39909D118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4579938"/>
            <a:ext cx="40608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 descr="图片6.png">
            <a:extLst>
              <a:ext uri="{FF2B5EF4-FFF2-40B4-BE49-F238E27FC236}">
                <a16:creationId xmlns:a16="http://schemas.microsoft.com/office/drawing/2014/main" id="{BECD96FC-37AB-41D1-B317-95B9E54EEE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506663"/>
            <a:ext cx="3395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 descr="图片4.png">
            <a:extLst>
              <a:ext uri="{FF2B5EF4-FFF2-40B4-BE49-F238E27FC236}">
                <a16:creationId xmlns:a16="http://schemas.microsoft.com/office/drawing/2014/main" id="{ED8429DE-3A93-46C2-AF38-7CA5B5DC0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716088"/>
            <a:ext cx="22066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图片2.png">
            <a:extLst>
              <a:ext uri="{FF2B5EF4-FFF2-40B4-BE49-F238E27FC236}">
                <a16:creationId xmlns:a16="http://schemas.microsoft.com/office/drawing/2014/main" id="{5DAFEDAA-3559-44C2-A9DB-FE0447DF98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065213"/>
            <a:ext cx="3059112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图片1.png">
            <a:extLst>
              <a:ext uri="{FF2B5EF4-FFF2-40B4-BE49-F238E27FC236}">
                <a16:creationId xmlns:a16="http://schemas.microsoft.com/office/drawing/2014/main" id="{6426EF73-C6F6-4898-B8FE-60CE63874C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33388"/>
            <a:ext cx="43703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6" name="Rectangle 2">
            <a:extLst>
              <a:ext uri="{FF2B5EF4-FFF2-40B4-BE49-F238E27FC236}">
                <a16:creationId xmlns:a16="http://schemas.microsoft.com/office/drawing/2014/main" id="{2A2E0746-E3E1-4847-9C7F-85A5963CC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7" name="Rectangle 4">
            <a:extLst>
              <a:ext uri="{FF2B5EF4-FFF2-40B4-BE49-F238E27FC236}">
                <a16:creationId xmlns:a16="http://schemas.microsoft.com/office/drawing/2014/main" id="{F318011A-2B48-48C8-95E0-6016F5A84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8" name="Rectangle 6">
            <a:extLst>
              <a:ext uri="{FF2B5EF4-FFF2-40B4-BE49-F238E27FC236}">
                <a16:creationId xmlns:a16="http://schemas.microsoft.com/office/drawing/2014/main" id="{7699AB71-458D-4BC4-BF8F-BEEE2E878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9" name="Rectangle 158">
            <a:extLst>
              <a:ext uri="{FF2B5EF4-FFF2-40B4-BE49-F238E27FC236}">
                <a16:creationId xmlns:a16="http://schemas.microsoft.com/office/drawing/2014/main" id="{170188D0-7E1F-469C-915F-F1999343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30" name="灯片编号占位符 8">
            <a:extLst>
              <a:ext uri="{FF2B5EF4-FFF2-40B4-BE49-F238E27FC236}">
                <a16:creationId xmlns:a16="http://schemas.microsoft.com/office/drawing/2014/main" id="{56DDF74B-18C9-45DF-AF76-A97C8A14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5E3DFB4-DAC6-4C10-9557-EE55D33BF748}" type="slidenum">
              <a:rPr lang="zh-CN" altLang="en-US"/>
              <a:pPr/>
              <a:t>36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例7">
            <a:extLst>
              <a:ext uri="{FF2B5EF4-FFF2-40B4-BE49-F238E27FC236}">
                <a16:creationId xmlns:a16="http://schemas.microsoft.com/office/drawing/2014/main" id="{7685F782-4542-4282-8FF1-473F3C744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0"/>
          <a:stretch>
            <a:fillRect/>
          </a:stretch>
        </p:blipFill>
        <p:spPr bwMode="auto">
          <a:xfrm>
            <a:off x="6375400" y="2665413"/>
            <a:ext cx="25527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图片20.png">
            <a:extLst>
              <a:ext uri="{FF2B5EF4-FFF2-40B4-BE49-F238E27FC236}">
                <a16:creationId xmlns:a16="http://schemas.microsoft.com/office/drawing/2014/main" id="{BC8C7B37-70CB-4C64-BCA8-D6CB3920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5718175"/>
            <a:ext cx="20669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图片21.png">
            <a:extLst>
              <a:ext uri="{FF2B5EF4-FFF2-40B4-BE49-F238E27FC236}">
                <a16:creationId xmlns:a16="http://schemas.microsoft.com/office/drawing/2014/main" id="{85F2BDD5-8A22-4992-ABA2-BE737E18B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5862638"/>
            <a:ext cx="1401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图片22.png">
            <a:extLst>
              <a:ext uri="{FF2B5EF4-FFF2-40B4-BE49-F238E27FC236}">
                <a16:creationId xmlns:a16="http://schemas.microsoft.com/office/drawing/2014/main" id="{2B4BA63D-70B4-4F43-AE9A-AFA0E1B9E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5703888"/>
            <a:ext cx="4930775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图片18.png">
            <a:extLst>
              <a:ext uri="{FF2B5EF4-FFF2-40B4-BE49-F238E27FC236}">
                <a16:creationId xmlns:a16="http://schemas.microsoft.com/office/drawing/2014/main" id="{31CC79A4-A784-4CA9-BDFB-4D238E4FB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984750"/>
            <a:ext cx="27305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 descr="图片19.png">
            <a:extLst>
              <a:ext uri="{FF2B5EF4-FFF2-40B4-BE49-F238E27FC236}">
                <a16:creationId xmlns:a16="http://schemas.microsoft.com/office/drawing/2014/main" id="{B9FFA046-82AC-4B3A-9D87-3AE043A9B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5" y="4941888"/>
            <a:ext cx="4011613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17.png">
            <a:extLst>
              <a:ext uri="{FF2B5EF4-FFF2-40B4-BE49-F238E27FC236}">
                <a16:creationId xmlns:a16="http://schemas.microsoft.com/office/drawing/2014/main" id="{2EB1BEE3-F703-4F2E-99C0-F0A6376A7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4451350"/>
            <a:ext cx="310197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16.png">
            <a:extLst>
              <a:ext uri="{FF2B5EF4-FFF2-40B4-BE49-F238E27FC236}">
                <a16:creationId xmlns:a16="http://schemas.microsoft.com/office/drawing/2014/main" id="{3B8129AA-669A-483C-A2AF-019F92FE8F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3933825"/>
            <a:ext cx="55530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14.png">
            <a:extLst>
              <a:ext uri="{FF2B5EF4-FFF2-40B4-BE49-F238E27FC236}">
                <a16:creationId xmlns:a16="http://schemas.microsoft.com/office/drawing/2014/main" id="{C54D1410-0422-4BFB-AD43-A4F6D9C0D2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3343275"/>
            <a:ext cx="4291012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15.png">
            <a:extLst>
              <a:ext uri="{FF2B5EF4-FFF2-40B4-BE49-F238E27FC236}">
                <a16:creationId xmlns:a16="http://schemas.microsoft.com/office/drawing/2014/main" id="{E3919F6A-1ED5-4AC1-8344-115AD539A1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054350"/>
            <a:ext cx="227965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图片13.png">
            <a:extLst>
              <a:ext uri="{FF2B5EF4-FFF2-40B4-BE49-F238E27FC236}">
                <a16:creationId xmlns:a16="http://schemas.microsoft.com/office/drawing/2014/main" id="{E184B1FD-0384-4375-92D6-695F5511A0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404813"/>
            <a:ext cx="855345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9" name="Rectangle 2">
            <a:extLst>
              <a:ext uri="{FF2B5EF4-FFF2-40B4-BE49-F238E27FC236}">
                <a16:creationId xmlns:a16="http://schemas.microsoft.com/office/drawing/2014/main" id="{3C71F7C5-BB30-4730-BD29-8065D13DB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50" name="Rectangle 12">
            <a:extLst>
              <a:ext uri="{FF2B5EF4-FFF2-40B4-BE49-F238E27FC236}">
                <a16:creationId xmlns:a16="http://schemas.microsoft.com/office/drawing/2014/main" id="{CA80CF68-BD28-4929-B953-8D4DB9E7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51" name="Rectangle 16">
            <a:extLst>
              <a:ext uri="{FF2B5EF4-FFF2-40B4-BE49-F238E27FC236}">
                <a16:creationId xmlns:a16="http://schemas.microsoft.com/office/drawing/2014/main" id="{F043F863-D4FD-4DAA-808A-DD03003FF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52" name="Rectangle 18">
            <a:extLst>
              <a:ext uri="{FF2B5EF4-FFF2-40B4-BE49-F238E27FC236}">
                <a16:creationId xmlns:a16="http://schemas.microsoft.com/office/drawing/2014/main" id="{68A3751E-FEC6-4FE6-BF34-B78CAC89D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53" name="Rectangle 20">
            <a:extLst>
              <a:ext uri="{FF2B5EF4-FFF2-40B4-BE49-F238E27FC236}">
                <a16:creationId xmlns:a16="http://schemas.microsoft.com/office/drawing/2014/main" id="{21B3033F-BBFB-49C6-8183-998ECAEA0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54" name="Rectangle 22">
            <a:extLst>
              <a:ext uri="{FF2B5EF4-FFF2-40B4-BE49-F238E27FC236}">
                <a16:creationId xmlns:a16="http://schemas.microsoft.com/office/drawing/2014/main" id="{1C4CA646-A754-448D-9D82-8CD5461D7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55" name="TextBox 1">
            <a:extLst>
              <a:ext uri="{FF2B5EF4-FFF2-40B4-BE49-F238E27FC236}">
                <a16:creationId xmlns:a16="http://schemas.microsoft.com/office/drawing/2014/main" id="{271B8DA3-C214-46B6-AECD-253568254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04813"/>
            <a:ext cx="8353425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zh-CN" altLang="en-US" sz="26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956" name="灯片编号占位符 6">
            <a:extLst>
              <a:ext uri="{FF2B5EF4-FFF2-40B4-BE49-F238E27FC236}">
                <a16:creationId xmlns:a16="http://schemas.microsoft.com/office/drawing/2014/main" id="{29029D88-F709-4D99-977D-37D5DEED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6CE1FF8-85FB-453F-B7DF-64EB52ED3CA0}" type="slidenum">
              <a:rPr lang="zh-CN" altLang="en-US"/>
              <a:pPr/>
              <a:t>37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2">
            <a:extLst>
              <a:ext uri="{FF2B5EF4-FFF2-40B4-BE49-F238E27FC236}">
                <a16:creationId xmlns:a16="http://schemas.microsoft.com/office/drawing/2014/main" id="{2E19FC1E-AD25-41CE-97EB-BE288EEDF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678488"/>
            <a:ext cx="60721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图片 9">
            <a:extLst>
              <a:ext uri="{FF2B5EF4-FFF2-40B4-BE49-F238E27FC236}">
                <a16:creationId xmlns:a16="http://schemas.microsoft.com/office/drawing/2014/main" id="{7AEB8AE8-437F-4C3E-8338-906349F1A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3094038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10">
            <a:extLst>
              <a:ext uri="{FF2B5EF4-FFF2-40B4-BE49-F238E27FC236}">
                <a16:creationId xmlns:a16="http://schemas.microsoft.com/office/drawing/2014/main" id="{C011C6C3-030A-4709-94B9-64C36BED0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873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图片 11">
            <a:extLst>
              <a:ext uri="{FF2B5EF4-FFF2-40B4-BE49-F238E27FC236}">
                <a16:creationId xmlns:a16="http://schemas.microsoft.com/office/drawing/2014/main" id="{CC09B488-FFC3-468B-92C4-3ABDE7AA3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762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图片 1">
            <a:extLst>
              <a:ext uri="{FF2B5EF4-FFF2-40B4-BE49-F238E27FC236}">
                <a16:creationId xmlns:a16="http://schemas.microsoft.com/office/drawing/2014/main" id="{27389CCD-06C6-49BE-A952-859C04CAA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476250"/>
            <a:ext cx="2395537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3">
            <a:extLst>
              <a:ext uri="{FF2B5EF4-FFF2-40B4-BE49-F238E27FC236}">
                <a16:creationId xmlns:a16="http://schemas.microsoft.com/office/drawing/2014/main" id="{67D5A2C7-9113-4B81-9ED0-2E247FF1A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425575"/>
            <a:ext cx="4381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图片 6">
            <a:extLst>
              <a:ext uri="{FF2B5EF4-FFF2-40B4-BE49-F238E27FC236}">
                <a16:creationId xmlns:a16="http://schemas.microsoft.com/office/drawing/2014/main" id="{AED1E719-6D72-47D3-B4E7-8228F25F9E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301875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灯片编号占位符 1">
            <a:extLst>
              <a:ext uri="{FF2B5EF4-FFF2-40B4-BE49-F238E27FC236}">
                <a16:creationId xmlns:a16="http://schemas.microsoft.com/office/drawing/2014/main" id="{C8B5C763-5C06-4894-B63C-DB4C18BE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4025" y="6453188"/>
            <a:ext cx="2133600" cy="280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1228CA-176B-4919-988C-94A1A669FE77}" type="slidenum">
              <a:rPr lang="en-US" altLang="zh-CN" sz="1200"/>
              <a:pPr/>
              <a:t>38</a:t>
            </a:fld>
            <a:endParaRPr lang="en-US" altLang="zh-CN" sz="1200"/>
          </a:p>
        </p:txBody>
      </p:sp>
      <p:sp>
        <p:nvSpPr>
          <p:cNvPr id="3" name="左弧形箭头 2">
            <a:extLst>
              <a:ext uri="{FF2B5EF4-FFF2-40B4-BE49-F238E27FC236}">
                <a16:creationId xmlns:a16="http://schemas.microsoft.com/office/drawing/2014/main" id="{BD9DED16-7C75-4454-B8D9-D668DB35623B}"/>
              </a:ext>
            </a:extLst>
          </p:cNvPr>
          <p:cNvSpPr/>
          <p:nvPr/>
        </p:nvSpPr>
        <p:spPr>
          <a:xfrm>
            <a:off x="539750" y="1700213"/>
            <a:ext cx="1439863" cy="21367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09459EBD-8A8D-459C-8911-816DDD8A5C1E}"/>
              </a:ext>
            </a:extLst>
          </p:cNvPr>
          <p:cNvSpPr/>
          <p:nvPr/>
        </p:nvSpPr>
        <p:spPr>
          <a:xfrm>
            <a:off x="3995738" y="2890838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F9AE5EC4-1D6F-43CF-BA3E-74A9C5AE9ADD}"/>
              </a:ext>
            </a:extLst>
          </p:cNvPr>
          <p:cNvSpPr/>
          <p:nvPr/>
        </p:nvSpPr>
        <p:spPr>
          <a:xfrm>
            <a:off x="4017963" y="3683000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B215541-3415-4CAA-988F-23997FC947EC}"/>
              </a:ext>
            </a:extLst>
          </p:cNvPr>
          <p:cNvSpPr/>
          <p:nvPr/>
        </p:nvSpPr>
        <p:spPr>
          <a:xfrm>
            <a:off x="2220913" y="3059113"/>
            <a:ext cx="4511675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9" grpId="0"/>
      <p:bldP spid="3" grpId="0" animBg="1"/>
      <p:bldP spid="5" grpId="0" animBg="1"/>
      <p:bldP spid="25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8">
            <a:extLst>
              <a:ext uri="{FF2B5EF4-FFF2-40B4-BE49-F238E27FC236}">
                <a16:creationId xmlns:a16="http://schemas.microsoft.com/office/drawing/2014/main" id="{C99DE23D-0854-48BD-9EDC-36F8B5E34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38450"/>
            <a:ext cx="2560638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图片 10">
            <a:extLst>
              <a:ext uri="{FF2B5EF4-FFF2-40B4-BE49-F238E27FC236}">
                <a16:creationId xmlns:a16="http://schemas.microsoft.com/office/drawing/2014/main" id="{17220836-9E83-49F4-843D-0F5072523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801813"/>
            <a:ext cx="47180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图片 11">
            <a:extLst>
              <a:ext uri="{FF2B5EF4-FFF2-40B4-BE49-F238E27FC236}">
                <a16:creationId xmlns:a16="http://schemas.microsoft.com/office/drawing/2014/main" id="{8E0499A1-895E-4144-B4DC-506E1318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847975"/>
            <a:ext cx="4773613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图片 12">
            <a:extLst>
              <a:ext uri="{FF2B5EF4-FFF2-40B4-BE49-F238E27FC236}">
                <a16:creationId xmlns:a16="http://schemas.microsoft.com/office/drawing/2014/main" id="{6128B864-DF5B-4249-AD22-ABCAF2328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260850"/>
            <a:ext cx="4778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AutoShape 21">
            <a:extLst>
              <a:ext uri="{FF2B5EF4-FFF2-40B4-BE49-F238E27FC236}">
                <a16:creationId xmlns:a16="http://schemas.microsoft.com/office/drawing/2014/main" id="{FA3EB1B0-6007-4963-A069-9F71050F732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71775" y="2117725"/>
            <a:ext cx="1292225" cy="1244600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22">
            <a:extLst>
              <a:ext uri="{FF2B5EF4-FFF2-40B4-BE49-F238E27FC236}">
                <a16:creationId xmlns:a16="http://schemas.microsoft.com/office/drawing/2014/main" id="{75E6EA71-44A2-45BB-BAD8-770E228E5B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1775" y="3362325"/>
            <a:ext cx="1281113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23">
            <a:extLst>
              <a:ext uri="{FF2B5EF4-FFF2-40B4-BE49-F238E27FC236}">
                <a16:creationId xmlns:a16="http://schemas.microsoft.com/office/drawing/2014/main" id="{451B5BA4-7918-4AD0-A41E-F1AFEC6567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1775" y="3362325"/>
            <a:ext cx="1293813" cy="12239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4D1A31B0-0EAA-4B1C-BDF8-3814EAFB8720}"/>
              </a:ext>
            </a:extLst>
          </p:cNvPr>
          <p:cNvSpPr/>
          <p:nvPr/>
        </p:nvSpPr>
        <p:spPr>
          <a:xfrm>
            <a:off x="3778250" y="1577975"/>
            <a:ext cx="5256213" cy="10588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1994" name="灯片编号占位符 8">
            <a:extLst>
              <a:ext uri="{FF2B5EF4-FFF2-40B4-BE49-F238E27FC236}">
                <a16:creationId xmlns:a16="http://schemas.microsoft.com/office/drawing/2014/main" id="{20904444-A1A7-4E22-9D5E-26D58943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C5372A-A94C-48E8-9B90-6770CF92D292}" type="slidenum">
              <a:rPr lang="zh-CN" altLang="en-US" sz="1200"/>
              <a:pPr/>
              <a:t>39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.png">
            <a:extLst>
              <a:ext uri="{FF2B5EF4-FFF2-40B4-BE49-F238E27FC236}">
                <a16:creationId xmlns:a16="http://schemas.microsoft.com/office/drawing/2014/main" id="{6D4BA439-5063-4987-A1E2-4E75A0B07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396875"/>
            <a:ext cx="8845550" cy="60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查看更多精彩图片">
            <a:extLst>
              <a:ext uri="{FF2B5EF4-FFF2-40B4-BE49-F238E27FC236}">
                <a16:creationId xmlns:a16="http://schemas.microsoft.com/office/drawing/2014/main" id="{CEC74FFC-1D14-4E74-8300-46D5DE860A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1075"/>
            <a:ext cx="22383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D9486E-E334-4EF1-A3B0-1C811FB4C4E9}"/>
              </a:ext>
            </a:extLst>
          </p:cNvPr>
          <p:cNvSpPr txBox="1">
            <a:spLocks/>
          </p:cNvSpPr>
          <p:nvPr/>
        </p:nvSpPr>
        <p:spPr bwMode="auto">
          <a:xfrm>
            <a:off x="6961188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81A1F4B-720B-4D4F-9305-71157426F024}" type="slidenum">
              <a:rPr lang="en-US" altLang="zh-CN" sz="1400"/>
              <a:pPr algn="r" eaLnBrk="1" hangingPunct="1"/>
              <a:t>4</a:t>
            </a:fld>
            <a:endParaRPr lang="en-US" altLang="zh-CN" sz="14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796A1F2-8132-4019-A806-C1979347F543}"/>
              </a:ext>
            </a:extLst>
          </p:cNvPr>
          <p:cNvSpPr/>
          <p:nvPr/>
        </p:nvSpPr>
        <p:spPr>
          <a:xfrm>
            <a:off x="5795963" y="4149725"/>
            <a:ext cx="1512887" cy="6619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EB4A1BD-A0E6-44C8-B23E-4B4AD5E3D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1646238"/>
            <a:ext cx="23717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hlinkClick r:id="rId3" action="ppaction://hlinkfile"/>
            <a:extLst>
              <a:ext uri="{FF2B5EF4-FFF2-40B4-BE49-F238E27FC236}">
                <a16:creationId xmlns:a16="http://schemas.microsoft.com/office/drawing/2014/main" id="{1489516A-F7D6-4D5B-ABB9-1366E809F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0" y="3384550"/>
            <a:ext cx="17240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 descr="图片24.png">
            <a:extLst>
              <a:ext uri="{FF2B5EF4-FFF2-40B4-BE49-F238E27FC236}">
                <a16:creationId xmlns:a16="http://schemas.microsoft.com/office/drawing/2014/main" id="{38ED670C-1EA4-42FB-B780-1222F2B28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125538"/>
            <a:ext cx="84486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图片29.png">
            <a:extLst>
              <a:ext uri="{FF2B5EF4-FFF2-40B4-BE49-F238E27FC236}">
                <a16:creationId xmlns:a16="http://schemas.microsoft.com/office/drawing/2014/main" id="{229CA131-010B-45BD-A0EE-9BACD98CD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689600"/>
            <a:ext cx="845502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28.png">
            <a:extLst>
              <a:ext uri="{FF2B5EF4-FFF2-40B4-BE49-F238E27FC236}">
                <a16:creationId xmlns:a16="http://schemas.microsoft.com/office/drawing/2014/main" id="{81A8DCDA-2D5C-4B18-A057-359C685D9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956175"/>
            <a:ext cx="798512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25.png">
            <a:extLst>
              <a:ext uri="{FF2B5EF4-FFF2-40B4-BE49-F238E27FC236}">
                <a16:creationId xmlns:a16="http://schemas.microsoft.com/office/drawing/2014/main" id="{6531B5C2-91DD-4180-BF32-D46D904CE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758950"/>
            <a:ext cx="6527800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26.png">
            <a:extLst>
              <a:ext uri="{FF2B5EF4-FFF2-40B4-BE49-F238E27FC236}">
                <a16:creationId xmlns:a16="http://schemas.microsoft.com/office/drawing/2014/main" id="{CFEE95FA-5E9F-4F4A-9BC4-7FC673FA4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2982913"/>
            <a:ext cx="7046912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30" descr="图片27.png">
            <a:extLst>
              <a:ext uri="{FF2B5EF4-FFF2-40B4-BE49-F238E27FC236}">
                <a16:creationId xmlns:a16="http://schemas.microsoft.com/office/drawing/2014/main" id="{1CAC1ADF-0E9A-46E9-9AA5-1C72EBA854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4249738"/>
            <a:ext cx="61388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 descr="图片23.png">
            <a:extLst>
              <a:ext uri="{FF2B5EF4-FFF2-40B4-BE49-F238E27FC236}">
                <a16:creationId xmlns:a16="http://schemas.microsoft.com/office/drawing/2014/main" id="{0B24ACAB-5639-4B6F-A4C3-3F6F775A96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19100"/>
            <a:ext cx="50831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9" name="灯片编号占位符 5">
            <a:extLst>
              <a:ext uri="{FF2B5EF4-FFF2-40B4-BE49-F238E27FC236}">
                <a16:creationId xmlns:a16="http://schemas.microsoft.com/office/drawing/2014/main" id="{B7027B20-5170-4AB6-B7DA-9E08AC06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7485F43-0F92-440A-8CD4-EA77309F9F0D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7DE7792-F819-499C-B43E-3AB13E5026B5}"/>
              </a:ext>
            </a:extLst>
          </p:cNvPr>
          <p:cNvSpPr/>
          <p:nvPr/>
        </p:nvSpPr>
        <p:spPr>
          <a:xfrm>
            <a:off x="3573463" y="1150938"/>
            <a:ext cx="862012" cy="698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3021" name="TextBox 18">
            <a:extLst>
              <a:ext uri="{FF2B5EF4-FFF2-40B4-BE49-F238E27FC236}">
                <a16:creationId xmlns:a16="http://schemas.microsoft.com/office/drawing/2014/main" id="{DC4CD170-86B0-4A1D-9AF3-93EB1B5D8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695950"/>
            <a:ext cx="833755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zh-CN" altLang="en-US" sz="26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8">
            <a:extLst>
              <a:ext uri="{FF2B5EF4-FFF2-40B4-BE49-F238E27FC236}">
                <a16:creationId xmlns:a16="http://schemas.microsoft.com/office/drawing/2014/main" id="{575631CF-4DF6-409E-86A8-43618FC6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38450"/>
            <a:ext cx="2560638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图片 10">
            <a:extLst>
              <a:ext uri="{FF2B5EF4-FFF2-40B4-BE49-F238E27FC236}">
                <a16:creationId xmlns:a16="http://schemas.microsoft.com/office/drawing/2014/main" id="{171356EE-A2C1-4E88-B4A0-9A515ADCB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801813"/>
            <a:ext cx="47180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图片 11">
            <a:extLst>
              <a:ext uri="{FF2B5EF4-FFF2-40B4-BE49-F238E27FC236}">
                <a16:creationId xmlns:a16="http://schemas.microsoft.com/office/drawing/2014/main" id="{9CC35892-817E-40FE-BFE1-6B2BF1D4E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847975"/>
            <a:ext cx="4773613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图片 12">
            <a:extLst>
              <a:ext uri="{FF2B5EF4-FFF2-40B4-BE49-F238E27FC236}">
                <a16:creationId xmlns:a16="http://schemas.microsoft.com/office/drawing/2014/main" id="{98383EEA-4930-469F-88D8-D44F44616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260850"/>
            <a:ext cx="4778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AutoShape 21">
            <a:extLst>
              <a:ext uri="{FF2B5EF4-FFF2-40B4-BE49-F238E27FC236}">
                <a16:creationId xmlns:a16="http://schemas.microsoft.com/office/drawing/2014/main" id="{29B48893-E3BC-4CF8-BA7A-75B997C6274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71775" y="2117725"/>
            <a:ext cx="1292225" cy="1244600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22">
            <a:extLst>
              <a:ext uri="{FF2B5EF4-FFF2-40B4-BE49-F238E27FC236}">
                <a16:creationId xmlns:a16="http://schemas.microsoft.com/office/drawing/2014/main" id="{30FD6975-CFE4-45BF-905A-72C7BB5E25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1775" y="3362325"/>
            <a:ext cx="1281113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23">
            <a:extLst>
              <a:ext uri="{FF2B5EF4-FFF2-40B4-BE49-F238E27FC236}">
                <a16:creationId xmlns:a16="http://schemas.microsoft.com/office/drawing/2014/main" id="{94FD1913-F9DE-4943-9852-5998370954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1775" y="3362325"/>
            <a:ext cx="1293813" cy="12239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40F1D727-B88D-4F5A-AC4F-7D3914C73359}"/>
              </a:ext>
            </a:extLst>
          </p:cNvPr>
          <p:cNvSpPr/>
          <p:nvPr/>
        </p:nvSpPr>
        <p:spPr>
          <a:xfrm>
            <a:off x="3778250" y="2816225"/>
            <a:ext cx="5256213" cy="10588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4042" name="灯片编号占位符 8">
            <a:extLst>
              <a:ext uri="{FF2B5EF4-FFF2-40B4-BE49-F238E27FC236}">
                <a16:creationId xmlns:a16="http://schemas.microsoft.com/office/drawing/2014/main" id="{78DA94D1-C428-4180-9CE4-4D10F906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93C227E-6B3B-477E-98E3-1B7C5C38A031}" type="slidenum">
              <a:rPr lang="zh-CN" altLang="en-US" sz="1200"/>
              <a:pPr/>
              <a:t>41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2">
            <a:extLst>
              <a:ext uri="{FF2B5EF4-FFF2-40B4-BE49-F238E27FC236}">
                <a16:creationId xmlns:a16="http://schemas.microsoft.com/office/drawing/2014/main" id="{877F5BFD-478F-4AF4-9D68-7ABFC852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201988"/>
            <a:ext cx="2609850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3">
            <a:extLst>
              <a:ext uri="{FF2B5EF4-FFF2-40B4-BE49-F238E27FC236}">
                <a16:creationId xmlns:a16="http://schemas.microsoft.com/office/drawing/2014/main" id="{F7681035-C583-44E8-BAE3-6D0D49377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1870075"/>
            <a:ext cx="40655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图片 4">
            <a:extLst>
              <a:ext uri="{FF2B5EF4-FFF2-40B4-BE49-F238E27FC236}">
                <a16:creationId xmlns:a16="http://schemas.microsoft.com/office/drawing/2014/main" id="{C548747F-2AF6-473D-92F8-633E53EEF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86138"/>
            <a:ext cx="40671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5">
            <a:extLst>
              <a:ext uri="{FF2B5EF4-FFF2-40B4-BE49-F238E27FC236}">
                <a16:creationId xmlns:a16="http://schemas.microsoft.com/office/drawing/2014/main" id="{838AA3DC-C4C2-43B6-990D-D41148CC2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4894263"/>
            <a:ext cx="40655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图片 1">
            <a:extLst>
              <a:ext uri="{FF2B5EF4-FFF2-40B4-BE49-F238E27FC236}">
                <a16:creationId xmlns:a16="http://schemas.microsoft.com/office/drawing/2014/main" id="{EE4F0797-7BF0-4ECB-B25C-F9D951AA2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577850"/>
            <a:ext cx="65039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9826" name="AutoShape 18">
            <a:extLst>
              <a:ext uri="{FF2B5EF4-FFF2-40B4-BE49-F238E27FC236}">
                <a16:creationId xmlns:a16="http://schemas.microsoft.com/office/drawing/2014/main" id="{20554A89-5E08-42F7-AED6-12E08240D42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08338" y="2190750"/>
            <a:ext cx="1363662" cy="15160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827" name="AutoShape 19">
            <a:extLst>
              <a:ext uri="{FF2B5EF4-FFF2-40B4-BE49-F238E27FC236}">
                <a16:creationId xmlns:a16="http://schemas.microsoft.com/office/drawing/2014/main" id="{D5D0879A-1F34-412A-84FC-EB200BACC5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8338" y="3706813"/>
            <a:ext cx="1363662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828" name="AutoShape 20">
            <a:extLst>
              <a:ext uri="{FF2B5EF4-FFF2-40B4-BE49-F238E27FC236}">
                <a16:creationId xmlns:a16="http://schemas.microsoft.com/office/drawing/2014/main" id="{1182EF28-FCA5-4429-AFCA-86CF8049DE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8338" y="3706813"/>
            <a:ext cx="1338262" cy="1506537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E37EC699-B08E-4E4C-AADD-4D3BBCD5ED5F}"/>
              </a:ext>
            </a:extLst>
          </p:cNvPr>
          <p:cNvSpPr/>
          <p:nvPr/>
        </p:nvSpPr>
        <p:spPr>
          <a:xfrm>
            <a:off x="4546600" y="1773238"/>
            <a:ext cx="4057650" cy="792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5067" name="灯片编号占位符 1">
            <a:extLst>
              <a:ext uri="{FF2B5EF4-FFF2-40B4-BE49-F238E27FC236}">
                <a16:creationId xmlns:a16="http://schemas.microsoft.com/office/drawing/2014/main" id="{9F727F8C-B578-4BF6-BE18-34EC614A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5689AD6-3BB8-4CE3-BC16-0C31DA809E84}" type="slidenum">
              <a:rPr lang="zh-CN" altLang="en-US" sz="1200"/>
              <a:pPr/>
              <a:t>42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9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9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9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图片57.png">
            <a:extLst>
              <a:ext uri="{FF2B5EF4-FFF2-40B4-BE49-F238E27FC236}">
                <a16:creationId xmlns:a16="http://schemas.microsoft.com/office/drawing/2014/main" id="{5B5788E9-4F1C-4814-B580-3C7FB2333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221163"/>
            <a:ext cx="8778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4" name="图片 39" descr="图片60.png">
            <a:extLst>
              <a:ext uri="{FF2B5EF4-FFF2-40B4-BE49-F238E27FC236}">
                <a16:creationId xmlns:a16="http://schemas.microsoft.com/office/drawing/2014/main" id="{AEE66966-51FF-41C7-A569-C34E8E826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365625"/>
            <a:ext cx="2492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 descr="图片32.png">
            <a:extLst>
              <a:ext uri="{FF2B5EF4-FFF2-40B4-BE49-F238E27FC236}">
                <a16:creationId xmlns:a16="http://schemas.microsoft.com/office/drawing/2014/main" id="{8444DDF4-D34D-418E-B82C-81FBC38E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557338"/>
            <a:ext cx="818673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图片 53" descr="图片72.png">
            <a:extLst>
              <a:ext uri="{FF2B5EF4-FFF2-40B4-BE49-F238E27FC236}">
                <a16:creationId xmlns:a16="http://schemas.microsoft.com/office/drawing/2014/main" id="{B28A92A2-7555-4CA1-BE1E-1EA0FCF24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5200650"/>
            <a:ext cx="573087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图片 52" descr="图片70.png">
            <a:extLst>
              <a:ext uri="{FF2B5EF4-FFF2-40B4-BE49-F238E27FC236}">
                <a16:creationId xmlns:a16="http://schemas.microsoft.com/office/drawing/2014/main" id="{BF00E89F-787D-4783-B34A-D9D6167B7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559175"/>
            <a:ext cx="13906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1" descr="图片69.png">
            <a:extLst>
              <a:ext uri="{FF2B5EF4-FFF2-40B4-BE49-F238E27FC236}">
                <a16:creationId xmlns:a16="http://schemas.microsoft.com/office/drawing/2014/main" id="{0D439FEA-F447-4F74-A0C4-D9866ED8B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3573463"/>
            <a:ext cx="10429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 descr="图片68.png">
            <a:extLst>
              <a:ext uri="{FF2B5EF4-FFF2-40B4-BE49-F238E27FC236}">
                <a16:creationId xmlns:a16="http://schemas.microsoft.com/office/drawing/2014/main" id="{5834A0FC-D76B-491A-8267-F3E04F22C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644900"/>
            <a:ext cx="15351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图片 49" descr="图片67.png">
            <a:extLst>
              <a:ext uri="{FF2B5EF4-FFF2-40B4-BE49-F238E27FC236}">
                <a16:creationId xmlns:a16="http://schemas.microsoft.com/office/drawing/2014/main" id="{EC5F66A5-920B-4D26-84AC-E19B186E57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814638"/>
            <a:ext cx="12192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 descr="图片66.png">
            <a:extLst>
              <a:ext uri="{FF2B5EF4-FFF2-40B4-BE49-F238E27FC236}">
                <a16:creationId xmlns:a16="http://schemas.microsoft.com/office/drawing/2014/main" id="{3A6BAE91-6EA5-42C7-91AB-1F309E078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5" y="2781300"/>
            <a:ext cx="7731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47" descr="图片65.png">
            <a:extLst>
              <a:ext uri="{FF2B5EF4-FFF2-40B4-BE49-F238E27FC236}">
                <a16:creationId xmlns:a16="http://schemas.microsoft.com/office/drawing/2014/main" id="{17093837-AF6E-4FFE-9139-CA284DA4F1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852738"/>
            <a:ext cx="1481138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46" descr="图片64.png">
            <a:extLst>
              <a:ext uri="{FF2B5EF4-FFF2-40B4-BE49-F238E27FC236}">
                <a16:creationId xmlns:a16="http://schemas.microsoft.com/office/drawing/2014/main" id="{6D832A11-BD70-465F-BE5A-1F2EBF3561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62188"/>
            <a:ext cx="3048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 descr="图片63.png">
            <a:extLst>
              <a:ext uri="{FF2B5EF4-FFF2-40B4-BE49-F238E27FC236}">
                <a16:creationId xmlns:a16="http://schemas.microsoft.com/office/drawing/2014/main" id="{060932A5-8E7D-40CD-B3A7-E236C84E44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2205038"/>
            <a:ext cx="627063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图片 44" descr="图片62.png">
            <a:extLst>
              <a:ext uri="{FF2B5EF4-FFF2-40B4-BE49-F238E27FC236}">
                <a16:creationId xmlns:a16="http://schemas.microsoft.com/office/drawing/2014/main" id="{36DCBD73-5347-4ADB-9CF3-479526FE78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2233613"/>
            <a:ext cx="12192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 descr="图片36.png">
            <a:extLst>
              <a:ext uri="{FF2B5EF4-FFF2-40B4-BE49-F238E27FC236}">
                <a16:creationId xmlns:a16="http://schemas.microsoft.com/office/drawing/2014/main" id="{AA4043C5-DE47-4E32-BE61-1619BCF213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5" y="5762625"/>
            <a:ext cx="4389438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 descr="图片35.png">
            <a:extLst>
              <a:ext uri="{FF2B5EF4-FFF2-40B4-BE49-F238E27FC236}">
                <a16:creationId xmlns:a16="http://schemas.microsoft.com/office/drawing/2014/main" id="{96E59FE6-D278-41E3-8CD4-23F3DB3B72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762625"/>
            <a:ext cx="381635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图片34.png">
            <a:extLst>
              <a:ext uri="{FF2B5EF4-FFF2-40B4-BE49-F238E27FC236}">
                <a16:creationId xmlns:a16="http://schemas.microsoft.com/office/drawing/2014/main" id="{57EDE1BE-4369-4D03-9BD6-E2CF99B8A0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5143500"/>
            <a:ext cx="381476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 descr="图片33.png">
            <a:extLst>
              <a:ext uri="{FF2B5EF4-FFF2-40B4-BE49-F238E27FC236}">
                <a16:creationId xmlns:a16="http://schemas.microsoft.com/office/drawing/2014/main" id="{6113BE56-FDF9-4651-B81D-816E639B32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4249738"/>
            <a:ext cx="3213100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 descr="图片31.png">
            <a:extLst>
              <a:ext uri="{FF2B5EF4-FFF2-40B4-BE49-F238E27FC236}">
                <a16:creationId xmlns:a16="http://schemas.microsoft.com/office/drawing/2014/main" id="{836EEB9D-D79F-406B-810B-585904692D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966788"/>
            <a:ext cx="8613775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 descr="图片30.png">
            <a:extLst>
              <a:ext uri="{FF2B5EF4-FFF2-40B4-BE49-F238E27FC236}">
                <a16:creationId xmlns:a16="http://schemas.microsoft.com/office/drawing/2014/main" id="{53C176FC-35DB-483C-AC83-B0AB6F72C8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390525"/>
            <a:ext cx="6510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1" name="Rectangle 2">
            <a:extLst>
              <a:ext uri="{FF2B5EF4-FFF2-40B4-BE49-F238E27FC236}">
                <a16:creationId xmlns:a16="http://schemas.microsoft.com/office/drawing/2014/main" id="{9313F305-4F27-45C0-9BA6-8EE972D28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2" name="Rectangle 4">
            <a:extLst>
              <a:ext uri="{FF2B5EF4-FFF2-40B4-BE49-F238E27FC236}">
                <a16:creationId xmlns:a16="http://schemas.microsoft.com/office/drawing/2014/main" id="{64A69353-C10A-4053-A423-1FB388446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3" name="Rectangle 42">
            <a:extLst>
              <a:ext uri="{FF2B5EF4-FFF2-40B4-BE49-F238E27FC236}">
                <a16:creationId xmlns:a16="http://schemas.microsoft.com/office/drawing/2014/main" id="{0DADA4A1-53B9-4E6D-9BA8-A8EB30A93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4" name="Rectangle 44">
            <a:extLst>
              <a:ext uri="{FF2B5EF4-FFF2-40B4-BE49-F238E27FC236}">
                <a16:creationId xmlns:a16="http://schemas.microsoft.com/office/drawing/2014/main" id="{696DD5FC-EA39-4B57-AF11-B8F643626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5" name="灯片编号占位符 5">
            <a:extLst>
              <a:ext uri="{FF2B5EF4-FFF2-40B4-BE49-F238E27FC236}">
                <a16:creationId xmlns:a16="http://schemas.microsoft.com/office/drawing/2014/main" id="{16FE7F1B-D750-4D27-ACCC-35EDD810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3BF2E7A-B920-4B3A-A9D4-7EF98BFE07C8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D368A5D-717A-4507-82F1-A7B933F4B93B}"/>
              </a:ext>
            </a:extLst>
          </p:cNvPr>
          <p:cNvSpPr/>
          <p:nvPr/>
        </p:nvSpPr>
        <p:spPr>
          <a:xfrm>
            <a:off x="6700838" y="2781300"/>
            <a:ext cx="1393825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B74D4CFF-596C-4486-A34E-48700C8BA22C}"/>
              </a:ext>
            </a:extLst>
          </p:cNvPr>
          <p:cNvSpPr/>
          <p:nvPr/>
        </p:nvSpPr>
        <p:spPr>
          <a:xfrm>
            <a:off x="6659563" y="3429000"/>
            <a:ext cx="1512887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A933C1E-C765-479B-B60C-2F328B984C07}"/>
              </a:ext>
            </a:extLst>
          </p:cNvPr>
          <p:cNvSpPr/>
          <p:nvPr/>
        </p:nvSpPr>
        <p:spPr>
          <a:xfrm>
            <a:off x="5824538" y="5186363"/>
            <a:ext cx="331787" cy="4953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2">
            <a:extLst>
              <a:ext uri="{FF2B5EF4-FFF2-40B4-BE49-F238E27FC236}">
                <a16:creationId xmlns:a16="http://schemas.microsoft.com/office/drawing/2014/main" id="{9FB3338C-4908-4980-A85F-06354F41B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201988"/>
            <a:ext cx="2609850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3">
            <a:extLst>
              <a:ext uri="{FF2B5EF4-FFF2-40B4-BE49-F238E27FC236}">
                <a16:creationId xmlns:a16="http://schemas.microsoft.com/office/drawing/2014/main" id="{CDBC2C25-46D1-4EE7-ACAD-FA7B3D5AD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1912938"/>
            <a:ext cx="40655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图片 4">
            <a:extLst>
              <a:ext uri="{FF2B5EF4-FFF2-40B4-BE49-F238E27FC236}">
                <a16:creationId xmlns:a16="http://schemas.microsoft.com/office/drawing/2014/main" id="{CA198C15-4BFB-46E6-9C76-599AB5545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86138"/>
            <a:ext cx="40671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5">
            <a:extLst>
              <a:ext uri="{FF2B5EF4-FFF2-40B4-BE49-F238E27FC236}">
                <a16:creationId xmlns:a16="http://schemas.microsoft.com/office/drawing/2014/main" id="{C33CAE66-5A6A-4FB4-A1F7-BCC340CEA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4894263"/>
            <a:ext cx="40655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图片 1">
            <a:extLst>
              <a:ext uri="{FF2B5EF4-FFF2-40B4-BE49-F238E27FC236}">
                <a16:creationId xmlns:a16="http://schemas.microsoft.com/office/drawing/2014/main" id="{0D4F6D15-5519-43B4-8435-40231C17B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577850"/>
            <a:ext cx="65039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9826" name="AutoShape 18">
            <a:extLst>
              <a:ext uri="{FF2B5EF4-FFF2-40B4-BE49-F238E27FC236}">
                <a16:creationId xmlns:a16="http://schemas.microsoft.com/office/drawing/2014/main" id="{D98DBB13-7640-48A0-932D-E9F77A411C7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08338" y="2190750"/>
            <a:ext cx="1363662" cy="15160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827" name="AutoShape 19">
            <a:extLst>
              <a:ext uri="{FF2B5EF4-FFF2-40B4-BE49-F238E27FC236}">
                <a16:creationId xmlns:a16="http://schemas.microsoft.com/office/drawing/2014/main" id="{3AB59356-0EC1-48ED-B3DB-B863CD63D9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8338" y="3706813"/>
            <a:ext cx="1363662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828" name="AutoShape 20">
            <a:extLst>
              <a:ext uri="{FF2B5EF4-FFF2-40B4-BE49-F238E27FC236}">
                <a16:creationId xmlns:a16="http://schemas.microsoft.com/office/drawing/2014/main" id="{5691D1D4-D36F-445D-AF18-02FA125DA9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8338" y="3706813"/>
            <a:ext cx="1338262" cy="1506537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1613F6FA-A389-4CB4-810F-6D7877127228}"/>
              </a:ext>
            </a:extLst>
          </p:cNvPr>
          <p:cNvSpPr/>
          <p:nvPr/>
        </p:nvSpPr>
        <p:spPr>
          <a:xfrm>
            <a:off x="4546600" y="3298825"/>
            <a:ext cx="4057650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7115" name="灯片编号占位符 1">
            <a:extLst>
              <a:ext uri="{FF2B5EF4-FFF2-40B4-BE49-F238E27FC236}">
                <a16:creationId xmlns:a16="http://schemas.microsoft.com/office/drawing/2014/main" id="{EFFC74A3-D1B6-4942-9993-93E5F1D0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0436304-4938-4A47-8BA9-0955728685BB}" type="slidenum">
              <a:rPr lang="zh-CN" altLang="en-US" sz="1200"/>
              <a:pPr/>
              <a:t>44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9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9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9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30">
            <a:extLst>
              <a:ext uri="{FF2B5EF4-FFF2-40B4-BE49-F238E27FC236}">
                <a16:creationId xmlns:a16="http://schemas.microsoft.com/office/drawing/2014/main" id="{253E0EAE-3B37-4DB7-A53E-BDD2CEF41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5175250"/>
            <a:ext cx="273685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图片 28">
            <a:extLst>
              <a:ext uri="{FF2B5EF4-FFF2-40B4-BE49-F238E27FC236}">
                <a16:creationId xmlns:a16="http://schemas.microsoft.com/office/drawing/2014/main" id="{2DCFC8EB-7056-43D2-91E6-A9CEA3AC8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5964238"/>
            <a:ext cx="30734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图片 25">
            <a:extLst>
              <a:ext uri="{FF2B5EF4-FFF2-40B4-BE49-F238E27FC236}">
                <a16:creationId xmlns:a16="http://schemas.microsoft.com/office/drawing/2014/main" id="{ACA3EE82-B517-4D55-94EC-784CA7A1C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6019800"/>
            <a:ext cx="20605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图片 24">
            <a:extLst>
              <a:ext uri="{FF2B5EF4-FFF2-40B4-BE49-F238E27FC236}">
                <a16:creationId xmlns:a16="http://schemas.microsoft.com/office/drawing/2014/main" id="{71D5DFB1-2574-419D-8F40-573404605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5424488"/>
            <a:ext cx="2438400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图片 23">
            <a:extLst>
              <a:ext uri="{FF2B5EF4-FFF2-40B4-BE49-F238E27FC236}">
                <a16:creationId xmlns:a16="http://schemas.microsoft.com/office/drawing/2014/main" id="{0735BD85-0744-4998-BEDB-263BF6580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424488"/>
            <a:ext cx="23955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图片 22">
            <a:extLst>
              <a:ext uri="{FF2B5EF4-FFF2-40B4-BE49-F238E27FC236}">
                <a16:creationId xmlns:a16="http://schemas.microsoft.com/office/drawing/2014/main" id="{8531A371-9818-47E6-A96D-BED612CBC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4929188"/>
            <a:ext cx="1262062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图片 21">
            <a:extLst>
              <a:ext uri="{FF2B5EF4-FFF2-40B4-BE49-F238E27FC236}">
                <a16:creationId xmlns:a16="http://schemas.microsoft.com/office/drawing/2014/main" id="{5A64FF92-28C6-48BE-B980-DEE0406E5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870450"/>
            <a:ext cx="20605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图片 20">
            <a:extLst>
              <a:ext uri="{FF2B5EF4-FFF2-40B4-BE49-F238E27FC236}">
                <a16:creationId xmlns:a16="http://schemas.microsoft.com/office/drawing/2014/main" id="{6159B457-59C9-42AE-BB86-7E4DF02D8A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4294188"/>
            <a:ext cx="289401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图片 19">
            <a:extLst>
              <a:ext uri="{FF2B5EF4-FFF2-40B4-BE49-F238E27FC236}">
                <a16:creationId xmlns:a16="http://schemas.microsoft.com/office/drawing/2014/main" id="{FBBA8794-71E6-4F6A-99F5-9139CA1FF1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756025"/>
            <a:ext cx="245745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图片 18">
            <a:extLst>
              <a:ext uri="{FF2B5EF4-FFF2-40B4-BE49-F238E27FC236}">
                <a16:creationId xmlns:a16="http://schemas.microsoft.com/office/drawing/2014/main" id="{B506BB52-1E4E-48F5-AA61-12D3DCFFD6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3757613"/>
            <a:ext cx="7508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图片 17">
            <a:extLst>
              <a:ext uri="{FF2B5EF4-FFF2-40B4-BE49-F238E27FC236}">
                <a16:creationId xmlns:a16="http://schemas.microsoft.com/office/drawing/2014/main" id="{B98570BF-2E31-4BEC-B05D-C6F4E259CC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3652838"/>
            <a:ext cx="24003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图片 16">
            <a:extLst>
              <a:ext uri="{FF2B5EF4-FFF2-40B4-BE49-F238E27FC236}">
                <a16:creationId xmlns:a16="http://schemas.microsoft.com/office/drawing/2014/main" id="{A533D931-2F77-477E-AC43-0E875AA2BC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497138"/>
            <a:ext cx="305435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6" name="图片 15">
            <a:extLst>
              <a:ext uri="{FF2B5EF4-FFF2-40B4-BE49-F238E27FC236}">
                <a16:creationId xmlns:a16="http://schemas.microsoft.com/office/drawing/2014/main" id="{EDBD3A35-A313-4B70-A08E-07E282C289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79688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7" name="图片 14">
            <a:extLst>
              <a:ext uri="{FF2B5EF4-FFF2-40B4-BE49-F238E27FC236}">
                <a16:creationId xmlns:a16="http://schemas.microsoft.com/office/drawing/2014/main" id="{4EE67552-4F1E-4BC4-9E5F-F5AB3AD52D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189288"/>
            <a:ext cx="73802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8" name="图片 13">
            <a:extLst>
              <a:ext uri="{FF2B5EF4-FFF2-40B4-BE49-F238E27FC236}">
                <a16:creationId xmlns:a16="http://schemas.microsoft.com/office/drawing/2014/main" id="{FADDA15D-F2F7-4BC4-AF2A-43E2D4F0CB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024063"/>
            <a:ext cx="2408238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图片 11">
            <a:extLst>
              <a:ext uri="{FF2B5EF4-FFF2-40B4-BE49-F238E27FC236}">
                <a16:creationId xmlns:a16="http://schemas.microsoft.com/office/drawing/2014/main" id="{921F57B2-5105-4472-B856-6860E052FE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952625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0" name="图片 10">
            <a:extLst>
              <a:ext uri="{FF2B5EF4-FFF2-40B4-BE49-F238E27FC236}">
                <a16:creationId xmlns:a16="http://schemas.microsoft.com/office/drawing/2014/main" id="{4A71F819-7E29-4F6B-B77A-80E5B6A141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1320800"/>
            <a:ext cx="254793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1" name="图片 9">
            <a:extLst>
              <a:ext uri="{FF2B5EF4-FFF2-40B4-BE49-F238E27FC236}">
                <a16:creationId xmlns:a16="http://schemas.microsoft.com/office/drawing/2014/main" id="{A79B4A34-9F0E-452F-A8FC-6E0E211015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5250"/>
            <a:ext cx="31337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2" name="图片 8">
            <a:extLst>
              <a:ext uri="{FF2B5EF4-FFF2-40B4-BE49-F238E27FC236}">
                <a16:creationId xmlns:a16="http://schemas.microsoft.com/office/drawing/2014/main" id="{AF82DC9A-666B-4A46-AF79-F00EDA826E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765175"/>
            <a:ext cx="256063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3" name="图片 7">
            <a:extLst>
              <a:ext uri="{FF2B5EF4-FFF2-40B4-BE49-F238E27FC236}">
                <a16:creationId xmlns:a16="http://schemas.microsoft.com/office/drawing/2014/main" id="{CD4FDB4D-011E-407C-B9EC-687ED9D86F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31775"/>
            <a:ext cx="50784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50" name="灯片编号占位符 13">
            <a:extLst>
              <a:ext uri="{FF2B5EF4-FFF2-40B4-BE49-F238E27FC236}">
                <a16:creationId xmlns:a16="http://schemas.microsoft.com/office/drawing/2014/main" id="{2B702321-2B87-4220-BD0D-13539417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7950"/>
            <a:ext cx="2133600" cy="3524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96526D7-FAA9-4052-8782-38FD6BF051F6}" type="slidenum">
              <a:rPr lang="zh-CN" altLang="en-US"/>
              <a:pPr/>
              <a:t>45</a:t>
            </a:fld>
            <a:endParaRPr lang="en-US" altLang="zh-CN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4B72136-BC78-487B-B7F0-225EE530BF9B}"/>
              </a:ext>
            </a:extLst>
          </p:cNvPr>
          <p:cNvCxnSpPr/>
          <p:nvPr/>
        </p:nvCxnSpPr>
        <p:spPr>
          <a:xfrm>
            <a:off x="6227763" y="4821238"/>
            <a:ext cx="36512" cy="17033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4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4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4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4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2">
            <a:extLst>
              <a:ext uri="{FF2B5EF4-FFF2-40B4-BE49-F238E27FC236}">
                <a16:creationId xmlns:a16="http://schemas.microsoft.com/office/drawing/2014/main" id="{2873416A-F4DA-410E-B0D7-F4DBB8C9A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201988"/>
            <a:ext cx="2609850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3">
            <a:extLst>
              <a:ext uri="{FF2B5EF4-FFF2-40B4-BE49-F238E27FC236}">
                <a16:creationId xmlns:a16="http://schemas.microsoft.com/office/drawing/2014/main" id="{CBC0F9C6-40FE-427A-AC35-659CBA83F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1912938"/>
            <a:ext cx="40655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图片 4">
            <a:extLst>
              <a:ext uri="{FF2B5EF4-FFF2-40B4-BE49-F238E27FC236}">
                <a16:creationId xmlns:a16="http://schemas.microsoft.com/office/drawing/2014/main" id="{5F1B5C4D-F201-43A9-963E-908E65296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86138"/>
            <a:ext cx="40671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5">
            <a:extLst>
              <a:ext uri="{FF2B5EF4-FFF2-40B4-BE49-F238E27FC236}">
                <a16:creationId xmlns:a16="http://schemas.microsoft.com/office/drawing/2014/main" id="{51CB9DCF-2650-43C9-BCE7-EEFAF1BED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4894263"/>
            <a:ext cx="40655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图片 1">
            <a:extLst>
              <a:ext uri="{FF2B5EF4-FFF2-40B4-BE49-F238E27FC236}">
                <a16:creationId xmlns:a16="http://schemas.microsoft.com/office/drawing/2014/main" id="{B568193E-4C39-4C46-BC79-DA34F8A65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577850"/>
            <a:ext cx="65039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9826" name="AutoShape 18">
            <a:extLst>
              <a:ext uri="{FF2B5EF4-FFF2-40B4-BE49-F238E27FC236}">
                <a16:creationId xmlns:a16="http://schemas.microsoft.com/office/drawing/2014/main" id="{FF134F36-CEB5-4AA9-B5CF-B2029964A3E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08338" y="2190750"/>
            <a:ext cx="1363662" cy="15160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827" name="AutoShape 19">
            <a:extLst>
              <a:ext uri="{FF2B5EF4-FFF2-40B4-BE49-F238E27FC236}">
                <a16:creationId xmlns:a16="http://schemas.microsoft.com/office/drawing/2014/main" id="{7547862B-C8ED-4251-A931-D163D4DE0C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8338" y="3706813"/>
            <a:ext cx="1363662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828" name="AutoShape 20">
            <a:extLst>
              <a:ext uri="{FF2B5EF4-FFF2-40B4-BE49-F238E27FC236}">
                <a16:creationId xmlns:a16="http://schemas.microsoft.com/office/drawing/2014/main" id="{F1A67FF0-20EB-49A7-86A7-70863EA531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8338" y="3706813"/>
            <a:ext cx="1338262" cy="1506537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AE4E8A8D-8B16-40E7-BDB4-4AFDF6F82D0C}"/>
              </a:ext>
            </a:extLst>
          </p:cNvPr>
          <p:cNvSpPr/>
          <p:nvPr/>
        </p:nvSpPr>
        <p:spPr>
          <a:xfrm>
            <a:off x="4546600" y="4797425"/>
            <a:ext cx="4057650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9163" name="灯片编号占位符 1">
            <a:extLst>
              <a:ext uri="{FF2B5EF4-FFF2-40B4-BE49-F238E27FC236}">
                <a16:creationId xmlns:a16="http://schemas.microsoft.com/office/drawing/2014/main" id="{30DED638-4DE6-4135-B04D-C4E7FBD0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7E82C2-B4B1-4C6A-BBA5-D2254CFA65E0}" type="slidenum">
              <a:rPr lang="zh-CN" altLang="en-US" sz="1200"/>
              <a:pPr/>
              <a:t>46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9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9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9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9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">
            <a:extLst>
              <a:ext uri="{FF2B5EF4-FFF2-40B4-BE49-F238E27FC236}">
                <a16:creationId xmlns:a16="http://schemas.microsoft.com/office/drawing/2014/main" id="{7701F465-9BA6-4FB6-BB05-5E13FFF70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8" y="376238"/>
            <a:ext cx="40036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图片 3">
            <a:extLst>
              <a:ext uri="{FF2B5EF4-FFF2-40B4-BE49-F238E27FC236}">
                <a16:creationId xmlns:a16="http://schemas.microsoft.com/office/drawing/2014/main" id="{229667BB-1A9E-4581-A339-34EEAA736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79538"/>
            <a:ext cx="7912100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灯片编号占位符 1">
            <a:extLst>
              <a:ext uri="{FF2B5EF4-FFF2-40B4-BE49-F238E27FC236}">
                <a16:creationId xmlns:a16="http://schemas.microsoft.com/office/drawing/2014/main" id="{C09B5500-CC41-43B0-8078-273A12B6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09F0353-348E-44E4-8A61-EED83B660F01}" type="slidenum">
              <a:rPr lang="zh-CN" altLang="en-US" sz="1200"/>
              <a:pPr/>
              <a:t>47</a:t>
            </a:fld>
            <a:endParaRPr lang="en-US" altLang="zh-CN" sz="120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D9C95DD-3C82-4C4E-AD5A-E2F99F04D25E}"/>
              </a:ext>
            </a:extLst>
          </p:cNvPr>
          <p:cNvSpPr/>
          <p:nvPr/>
        </p:nvSpPr>
        <p:spPr>
          <a:xfrm>
            <a:off x="4151313" y="1268413"/>
            <a:ext cx="4117975" cy="792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1" name="图片 3">
            <a:extLst>
              <a:ext uri="{FF2B5EF4-FFF2-40B4-BE49-F238E27FC236}">
                <a16:creationId xmlns:a16="http://schemas.microsoft.com/office/drawing/2014/main" id="{E0100B40-43C6-47E7-B17F-9396A1A26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176338"/>
            <a:ext cx="7704138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图片 11">
            <a:extLst>
              <a:ext uri="{FF2B5EF4-FFF2-40B4-BE49-F238E27FC236}">
                <a16:creationId xmlns:a16="http://schemas.microsoft.com/office/drawing/2014/main" id="{13635569-B3EC-485E-AF2F-81B3607BD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4283075"/>
            <a:ext cx="43815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图片 7">
            <a:extLst>
              <a:ext uri="{FF2B5EF4-FFF2-40B4-BE49-F238E27FC236}">
                <a16:creationId xmlns:a16="http://schemas.microsoft.com/office/drawing/2014/main" id="{A65E4E7D-6C85-49EA-9D55-60B56F273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170363"/>
            <a:ext cx="24145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图片 6">
            <a:extLst>
              <a:ext uri="{FF2B5EF4-FFF2-40B4-BE49-F238E27FC236}">
                <a16:creationId xmlns:a16="http://schemas.microsoft.com/office/drawing/2014/main" id="{B897834E-2787-41DC-9AF1-7099A2B1F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4311650"/>
            <a:ext cx="3968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图片 5">
            <a:extLst>
              <a:ext uri="{FF2B5EF4-FFF2-40B4-BE49-F238E27FC236}">
                <a16:creationId xmlns:a16="http://schemas.microsoft.com/office/drawing/2014/main" id="{B57AD8E0-1CBA-4586-B8F6-8C9618542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157663"/>
            <a:ext cx="557688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图片 2">
            <a:extLst>
              <a:ext uri="{FF2B5EF4-FFF2-40B4-BE49-F238E27FC236}">
                <a16:creationId xmlns:a16="http://schemas.microsoft.com/office/drawing/2014/main" id="{D25D64FA-08B7-4527-A707-59E2F2B2D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88" y="374650"/>
            <a:ext cx="4005262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灯片编号占位符 6">
            <a:extLst>
              <a:ext uri="{FF2B5EF4-FFF2-40B4-BE49-F238E27FC236}">
                <a16:creationId xmlns:a16="http://schemas.microsoft.com/office/drawing/2014/main" id="{50E0CDD6-39D3-4E27-9503-D8AFF2FD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9B1D9E7-414E-4BAC-B1A9-3AF3E5428CB9}" type="slidenum">
              <a:rPr lang="zh-CN" altLang="en-US"/>
              <a:pPr/>
              <a:t>48</a:t>
            </a:fld>
            <a:endParaRPr lang="en-US" altLang="zh-CN"/>
          </a:p>
        </p:txBody>
      </p:sp>
      <p:pic>
        <p:nvPicPr>
          <p:cNvPr id="27" name="Picture 10" descr="例7">
            <a:extLst>
              <a:ext uri="{FF2B5EF4-FFF2-40B4-BE49-F238E27FC236}">
                <a16:creationId xmlns:a16="http://schemas.microsoft.com/office/drawing/2014/main" id="{680C9837-8AEF-4002-AFC3-D59968BC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6"/>
          <a:stretch>
            <a:fillRect/>
          </a:stretch>
        </p:blipFill>
        <p:spPr bwMode="auto">
          <a:xfrm>
            <a:off x="6011863" y="4089400"/>
            <a:ext cx="2478087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A91150-83BB-4EC4-8128-1E438A88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741363"/>
            <a:ext cx="27860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图片 48160">
            <a:extLst>
              <a:ext uri="{FF2B5EF4-FFF2-40B4-BE49-F238E27FC236}">
                <a16:creationId xmlns:a16="http://schemas.microsoft.com/office/drawing/2014/main" id="{45770846-0262-4967-AB3A-B5B03B2F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14725"/>
            <a:ext cx="60467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图片 25">
            <a:extLst>
              <a:ext uri="{FF2B5EF4-FFF2-40B4-BE49-F238E27FC236}">
                <a16:creationId xmlns:a16="http://schemas.microsoft.com/office/drawing/2014/main" id="{0AFD1D48-C942-4D70-80ED-2BF397D44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551238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3" name="图片 15">
            <a:extLst>
              <a:ext uri="{FF2B5EF4-FFF2-40B4-BE49-F238E27FC236}">
                <a16:creationId xmlns:a16="http://schemas.microsoft.com/office/drawing/2014/main" id="{91C46B96-C1E1-4518-A007-12CE9C8A2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844675"/>
            <a:ext cx="28892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1" name="图片 18">
            <a:extLst>
              <a:ext uri="{FF2B5EF4-FFF2-40B4-BE49-F238E27FC236}">
                <a16:creationId xmlns:a16="http://schemas.microsoft.com/office/drawing/2014/main" id="{6CFA1979-9E39-4D9B-A6A0-4AB07E72E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1989138"/>
            <a:ext cx="14986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4" name="图片 14">
            <a:extLst>
              <a:ext uri="{FF2B5EF4-FFF2-40B4-BE49-F238E27FC236}">
                <a16:creationId xmlns:a16="http://schemas.microsoft.com/office/drawing/2014/main" id="{62586047-AEE5-420E-91B8-B502C4805F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870075"/>
            <a:ext cx="24860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图片 23">
            <a:extLst>
              <a:ext uri="{FF2B5EF4-FFF2-40B4-BE49-F238E27FC236}">
                <a16:creationId xmlns:a16="http://schemas.microsoft.com/office/drawing/2014/main" id="{DFAEA145-4EDD-4B3C-9AE0-56E36805A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29013"/>
            <a:ext cx="28892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2" name="图片 17">
            <a:extLst>
              <a:ext uri="{FF2B5EF4-FFF2-40B4-BE49-F238E27FC236}">
                <a16:creationId xmlns:a16="http://schemas.microsoft.com/office/drawing/2014/main" id="{BF7C1AB0-E940-49BA-B2D7-25EACAF70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005013"/>
            <a:ext cx="223043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图片 48168">
            <a:extLst>
              <a:ext uri="{FF2B5EF4-FFF2-40B4-BE49-F238E27FC236}">
                <a16:creationId xmlns:a16="http://schemas.microsoft.com/office/drawing/2014/main" id="{BC94ADE3-D523-4681-818A-8DAD40D88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988050"/>
            <a:ext cx="7216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图片 48167">
            <a:extLst>
              <a:ext uri="{FF2B5EF4-FFF2-40B4-BE49-F238E27FC236}">
                <a16:creationId xmlns:a16="http://schemas.microsoft.com/office/drawing/2014/main" id="{C1A97C38-604A-4CB8-83A1-4C49EC2E29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5018088"/>
            <a:ext cx="51498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图片 48166">
            <a:extLst>
              <a:ext uri="{FF2B5EF4-FFF2-40B4-BE49-F238E27FC236}">
                <a16:creationId xmlns:a16="http://schemas.microsoft.com/office/drawing/2014/main" id="{2D1C8A41-9AF3-4BF5-9D2C-AFE6A88F2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5095875"/>
            <a:ext cx="24812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图片 48165">
            <a:extLst>
              <a:ext uri="{FF2B5EF4-FFF2-40B4-BE49-F238E27FC236}">
                <a16:creationId xmlns:a16="http://schemas.microsoft.com/office/drawing/2014/main" id="{8C975AE7-6FCE-4673-9F8B-F00D20DF5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398963"/>
            <a:ext cx="23399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图片 48163">
            <a:extLst>
              <a:ext uri="{FF2B5EF4-FFF2-40B4-BE49-F238E27FC236}">
                <a16:creationId xmlns:a16="http://schemas.microsoft.com/office/drawing/2014/main" id="{A5B70447-555A-423D-B441-4A1408D40B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4313238"/>
            <a:ext cx="27241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图片 48161">
            <a:extLst>
              <a:ext uri="{FF2B5EF4-FFF2-40B4-BE49-F238E27FC236}">
                <a16:creationId xmlns:a16="http://schemas.microsoft.com/office/drawing/2014/main" id="{10080FBE-F71D-432B-A44C-7BC56EEBCB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3511550"/>
            <a:ext cx="3382963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图片 22">
            <a:extLst>
              <a:ext uri="{FF2B5EF4-FFF2-40B4-BE49-F238E27FC236}">
                <a16:creationId xmlns:a16="http://schemas.microsoft.com/office/drawing/2014/main" id="{CF7B2D4C-8F7E-440D-85E4-DC7836E16F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2432050"/>
            <a:ext cx="2401888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图片 20">
            <a:extLst>
              <a:ext uri="{FF2B5EF4-FFF2-40B4-BE49-F238E27FC236}">
                <a16:creationId xmlns:a16="http://schemas.microsoft.com/office/drawing/2014/main" id="{FF10D09C-2187-46C8-8F3F-ABEA479FEA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2733675"/>
            <a:ext cx="24796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5" name="图片 13">
            <a:extLst>
              <a:ext uri="{FF2B5EF4-FFF2-40B4-BE49-F238E27FC236}">
                <a16:creationId xmlns:a16="http://schemas.microsoft.com/office/drawing/2014/main" id="{1596DB2B-C82B-46F6-AFD7-6430314695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296988"/>
            <a:ext cx="32607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6" name="图片 11">
            <a:extLst>
              <a:ext uri="{FF2B5EF4-FFF2-40B4-BE49-F238E27FC236}">
                <a16:creationId xmlns:a16="http://schemas.microsoft.com/office/drawing/2014/main" id="{03A7297A-6A4D-4E33-A35A-FF2E768806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149350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8" name="图片 9">
            <a:extLst>
              <a:ext uri="{FF2B5EF4-FFF2-40B4-BE49-F238E27FC236}">
                <a16:creationId xmlns:a16="http://schemas.microsoft.com/office/drawing/2014/main" id="{0931595A-34D7-409D-B1FC-3009BA93C88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939800"/>
            <a:ext cx="3968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9" name="图片 8">
            <a:extLst>
              <a:ext uri="{FF2B5EF4-FFF2-40B4-BE49-F238E27FC236}">
                <a16:creationId xmlns:a16="http://schemas.microsoft.com/office/drawing/2014/main" id="{1BB0D153-0205-44F4-B4B9-A70A8BFA2F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038225"/>
            <a:ext cx="1150938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0" name="图片 2">
            <a:extLst>
              <a:ext uri="{FF2B5EF4-FFF2-40B4-BE49-F238E27FC236}">
                <a16:creationId xmlns:a16="http://schemas.microsoft.com/office/drawing/2014/main" id="{229B8446-5267-448A-8FBE-2ED76A7565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38" y="292100"/>
            <a:ext cx="585787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1" name="图片 1">
            <a:extLst>
              <a:ext uri="{FF2B5EF4-FFF2-40B4-BE49-F238E27FC236}">
                <a16:creationId xmlns:a16="http://schemas.microsoft.com/office/drawing/2014/main" id="{E5D039FF-D04B-4B80-9E20-08C6130685A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501650"/>
            <a:ext cx="30591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灯片编号占位符 8">
            <a:extLst>
              <a:ext uri="{FF2B5EF4-FFF2-40B4-BE49-F238E27FC236}">
                <a16:creationId xmlns:a16="http://schemas.microsoft.com/office/drawing/2014/main" id="{69642066-F99F-4D63-B14E-17F350D5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E9D207-690F-4293-90F0-33B557EA7B57}" type="slidenum">
              <a:rPr lang="zh-CN" altLang="en-US"/>
              <a:pPr/>
              <a:t>49</a:t>
            </a:fld>
            <a:endParaRPr lang="en-US" altLang="zh-CN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AEE7020-81A7-4F2A-A33D-54E6E5A65E67}"/>
              </a:ext>
            </a:extLst>
          </p:cNvPr>
          <p:cNvSpPr/>
          <p:nvPr/>
        </p:nvSpPr>
        <p:spPr>
          <a:xfrm>
            <a:off x="7505700" y="939800"/>
            <a:ext cx="244475" cy="246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D4BA399-154D-4C72-902A-59710F4D7593}"/>
              </a:ext>
            </a:extLst>
          </p:cNvPr>
          <p:cNvSpPr/>
          <p:nvPr/>
        </p:nvSpPr>
        <p:spPr>
          <a:xfrm>
            <a:off x="6421438" y="939800"/>
            <a:ext cx="244475" cy="2460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8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8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/>
                                        <p:tgtEl>
                                          <p:spTgt spid="48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1">
            <a:extLst>
              <a:ext uri="{FF2B5EF4-FFF2-40B4-BE49-F238E27FC236}">
                <a16:creationId xmlns:a16="http://schemas.microsoft.com/office/drawing/2014/main" id="{A3897566-83B0-4A76-907D-EF9FFFA5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719E0A9-F90B-4D78-94C5-87C6955E0D35}" type="slidenum">
              <a:rPr lang="zh-CN" altLang="en-US"/>
              <a:pPr/>
              <a:t>5</a:t>
            </a:fld>
            <a:endParaRPr lang="en-US" altLang="zh-CN"/>
          </a:p>
        </p:txBody>
      </p:sp>
      <p:pic>
        <p:nvPicPr>
          <p:cNvPr id="3" name="图片 12">
            <a:extLst>
              <a:ext uri="{FF2B5EF4-FFF2-40B4-BE49-F238E27FC236}">
                <a16:creationId xmlns:a16="http://schemas.microsoft.com/office/drawing/2014/main" id="{EF6C4F9F-8071-416C-9D94-55B80F6C0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678488"/>
            <a:ext cx="60721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9">
            <a:extLst>
              <a:ext uri="{FF2B5EF4-FFF2-40B4-BE49-F238E27FC236}">
                <a16:creationId xmlns:a16="http://schemas.microsoft.com/office/drawing/2014/main" id="{9FCB7300-5951-4F8D-A050-ED90E03F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3094038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0">
            <a:extLst>
              <a:ext uri="{FF2B5EF4-FFF2-40B4-BE49-F238E27FC236}">
                <a16:creationId xmlns:a16="http://schemas.microsoft.com/office/drawing/2014/main" id="{FEB8A360-2501-44AD-9506-8FED60A0D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873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1">
            <a:extLst>
              <a:ext uri="{FF2B5EF4-FFF2-40B4-BE49-F238E27FC236}">
                <a16:creationId xmlns:a16="http://schemas.microsoft.com/office/drawing/2014/main" id="{33DDC845-7404-44D4-A189-4FB4DA017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762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">
            <a:extLst>
              <a:ext uri="{FF2B5EF4-FFF2-40B4-BE49-F238E27FC236}">
                <a16:creationId xmlns:a16="http://schemas.microsoft.com/office/drawing/2014/main" id="{E9C6AE4E-7AC8-4644-8480-86F4123B4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476250"/>
            <a:ext cx="2395537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A2949C71-BDA6-4D75-93F6-A957BAAED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425575"/>
            <a:ext cx="4381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6">
            <a:extLst>
              <a:ext uri="{FF2B5EF4-FFF2-40B4-BE49-F238E27FC236}">
                <a16:creationId xmlns:a16="http://schemas.microsoft.com/office/drawing/2014/main" id="{7897D375-C3A9-4BCE-839A-ECE0625702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301875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左弧形箭头 10">
            <a:extLst>
              <a:ext uri="{FF2B5EF4-FFF2-40B4-BE49-F238E27FC236}">
                <a16:creationId xmlns:a16="http://schemas.microsoft.com/office/drawing/2014/main" id="{9332D5F6-B1D7-459D-8870-D2AC003856A2}"/>
              </a:ext>
            </a:extLst>
          </p:cNvPr>
          <p:cNvSpPr/>
          <p:nvPr/>
        </p:nvSpPr>
        <p:spPr>
          <a:xfrm>
            <a:off x="539750" y="1700213"/>
            <a:ext cx="1439863" cy="21367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D83D2838-735F-4F1B-8B5D-F917814E71E9}"/>
              </a:ext>
            </a:extLst>
          </p:cNvPr>
          <p:cNvSpPr/>
          <p:nvPr/>
        </p:nvSpPr>
        <p:spPr>
          <a:xfrm>
            <a:off x="3995738" y="2890838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971D6021-D6A3-4DD9-8CC3-37F63AA7900B}"/>
              </a:ext>
            </a:extLst>
          </p:cNvPr>
          <p:cNvSpPr/>
          <p:nvPr/>
        </p:nvSpPr>
        <p:spPr>
          <a:xfrm>
            <a:off x="4017963" y="3683000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0A70E2C-A995-42CE-AE67-8B24315A72A9}"/>
              </a:ext>
            </a:extLst>
          </p:cNvPr>
          <p:cNvSpPr/>
          <p:nvPr/>
        </p:nvSpPr>
        <p:spPr>
          <a:xfrm>
            <a:off x="2220913" y="2205038"/>
            <a:ext cx="4583112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F6F607-E88D-4962-8D60-F70F167F2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13" y="525463"/>
            <a:ext cx="27860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图片 17">
            <a:extLst>
              <a:ext uri="{FF2B5EF4-FFF2-40B4-BE49-F238E27FC236}">
                <a16:creationId xmlns:a16="http://schemas.microsoft.com/office/drawing/2014/main" id="{519E1A44-3879-4D88-A0A0-32FF10EB4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4268788"/>
            <a:ext cx="5046662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6" name="图片 8">
            <a:extLst>
              <a:ext uri="{FF2B5EF4-FFF2-40B4-BE49-F238E27FC236}">
                <a16:creationId xmlns:a16="http://schemas.microsoft.com/office/drawing/2014/main" id="{C3D603E0-34CA-4D8D-9B64-5340CC938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384425"/>
            <a:ext cx="60404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图片 16">
            <a:extLst>
              <a:ext uri="{FF2B5EF4-FFF2-40B4-BE49-F238E27FC236}">
                <a16:creationId xmlns:a16="http://schemas.microsoft.com/office/drawing/2014/main" id="{3F580950-9A62-4E2B-B96C-FFC53BDC4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4244975"/>
            <a:ext cx="52117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5" name="图片 13">
            <a:extLst>
              <a:ext uri="{FF2B5EF4-FFF2-40B4-BE49-F238E27FC236}">
                <a16:creationId xmlns:a16="http://schemas.microsoft.com/office/drawing/2014/main" id="{09B6DE31-92AD-4BE5-AF1E-0C1B61BD8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594100"/>
            <a:ext cx="43830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4" name="图片 21">
            <a:extLst>
              <a:ext uri="{FF2B5EF4-FFF2-40B4-BE49-F238E27FC236}">
                <a16:creationId xmlns:a16="http://schemas.microsoft.com/office/drawing/2014/main" id="{719C02E1-0C8C-4803-B52B-EB2F7DE94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5403850"/>
            <a:ext cx="54864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图片 20">
            <a:extLst>
              <a:ext uri="{FF2B5EF4-FFF2-40B4-BE49-F238E27FC236}">
                <a16:creationId xmlns:a16="http://schemas.microsoft.com/office/drawing/2014/main" id="{0AD8CE34-00FC-4228-92DB-058AEFB3DB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5541963"/>
            <a:ext cx="20605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图片 19">
            <a:extLst>
              <a:ext uri="{FF2B5EF4-FFF2-40B4-BE49-F238E27FC236}">
                <a16:creationId xmlns:a16="http://schemas.microsoft.com/office/drawing/2014/main" id="{2AF22EE1-C4E0-45D3-AA73-531241ED36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4787900"/>
            <a:ext cx="61436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图片 18">
            <a:extLst>
              <a:ext uri="{FF2B5EF4-FFF2-40B4-BE49-F238E27FC236}">
                <a16:creationId xmlns:a16="http://schemas.microsoft.com/office/drawing/2014/main" id="{5009F466-D735-4589-A880-5669ADB7C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4787900"/>
            <a:ext cx="3925888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图片 15">
            <a:extLst>
              <a:ext uri="{FF2B5EF4-FFF2-40B4-BE49-F238E27FC236}">
                <a16:creationId xmlns:a16="http://schemas.microsoft.com/office/drawing/2014/main" id="{01924449-EA8B-4CBE-A469-7B49E8F37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3665538"/>
            <a:ext cx="24145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图片 14">
            <a:extLst>
              <a:ext uri="{FF2B5EF4-FFF2-40B4-BE49-F238E27FC236}">
                <a16:creationId xmlns:a16="http://schemas.microsoft.com/office/drawing/2014/main" id="{17377878-591B-4F1E-91DA-17732EE55E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640138"/>
            <a:ext cx="13096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2" name="图片 12">
            <a:extLst>
              <a:ext uri="{FF2B5EF4-FFF2-40B4-BE49-F238E27FC236}">
                <a16:creationId xmlns:a16="http://schemas.microsoft.com/office/drawing/2014/main" id="{DC67B750-B017-4E41-94E9-19BD7C7075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3594100"/>
            <a:ext cx="32067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3" name="图片 11">
            <a:extLst>
              <a:ext uri="{FF2B5EF4-FFF2-40B4-BE49-F238E27FC236}">
                <a16:creationId xmlns:a16="http://schemas.microsoft.com/office/drawing/2014/main" id="{38AA79C4-7222-49E5-98EC-E5E4D8521D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2925763"/>
            <a:ext cx="4651375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4" name="图片 10">
            <a:extLst>
              <a:ext uri="{FF2B5EF4-FFF2-40B4-BE49-F238E27FC236}">
                <a16:creationId xmlns:a16="http://schemas.microsoft.com/office/drawing/2014/main" id="{E484FF3A-CEAE-424D-9615-D0A8A7F561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2928938"/>
            <a:ext cx="32131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5" name="图片 9">
            <a:extLst>
              <a:ext uri="{FF2B5EF4-FFF2-40B4-BE49-F238E27FC236}">
                <a16:creationId xmlns:a16="http://schemas.microsoft.com/office/drawing/2014/main" id="{62C31501-E850-43E6-9C8E-586B7B7556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2371725"/>
            <a:ext cx="4881563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7" name="图片 7">
            <a:extLst>
              <a:ext uri="{FF2B5EF4-FFF2-40B4-BE49-F238E27FC236}">
                <a16:creationId xmlns:a16="http://schemas.microsoft.com/office/drawing/2014/main" id="{C87A30BF-CAFC-4885-88C4-95EE999BAB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663700"/>
            <a:ext cx="23939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9" name="图片 5">
            <a:extLst>
              <a:ext uri="{FF2B5EF4-FFF2-40B4-BE49-F238E27FC236}">
                <a16:creationId xmlns:a16="http://schemas.microsoft.com/office/drawing/2014/main" id="{392679C4-0E48-4B15-AFCB-A06F923074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1749425"/>
            <a:ext cx="115252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0" name="图片 4">
            <a:extLst>
              <a:ext uri="{FF2B5EF4-FFF2-40B4-BE49-F238E27FC236}">
                <a16:creationId xmlns:a16="http://schemas.microsoft.com/office/drawing/2014/main" id="{CA30873A-52CA-4F65-B527-4E96B8D35C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71438"/>
            <a:ext cx="58578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1" name="图片 3">
            <a:extLst>
              <a:ext uri="{FF2B5EF4-FFF2-40B4-BE49-F238E27FC236}">
                <a16:creationId xmlns:a16="http://schemas.microsoft.com/office/drawing/2014/main" id="{15ADE7F9-5992-4246-8DDC-4A3BFA878F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977900"/>
            <a:ext cx="32797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2" name="图片 2">
            <a:extLst>
              <a:ext uri="{FF2B5EF4-FFF2-40B4-BE49-F238E27FC236}">
                <a16:creationId xmlns:a16="http://schemas.microsoft.com/office/drawing/2014/main" id="{D2D366E7-B25B-4191-82B0-707A914DA2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085850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3" name="图片 1">
            <a:extLst>
              <a:ext uri="{FF2B5EF4-FFF2-40B4-BE49-F238E27FC236}">
                <a16:creationId xmlns:a16="http://schemas.microsoft.com/office/drawing/2014/main" id="{537C43FF-C3EB-4D20-8B84-D02AC6EAA9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82575"/>
            <a:ext cx="47180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71" name="灯片编号占位符 4">
            <a:extLst>
              <a:ext uri="{FF2B5EF4-FFF2-40B4-BE49-F238E27FC236}">
                <a16:creationId xmlns:a16="http://schemas.microsoft.com/office/drawing/2014/main" id="{B5541BCA-3873-4E2A-8DD3-220171F23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3" y="6316663"/>
            <a:ext cx="2133600" cy="3524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4C063FF-92A7-4870-96BB-D1C7C7337D92}" type="slidenum">
              <a:rPr lang="zh-CN" altLang="en-US"/>
              <a:pPr/>
              <a:t>50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9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9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9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9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9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9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9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图片 3">
            <a:extLst>
              <a:ext uri="{FF2B5EF4-FFF2-40B4-BE49-F238E27FC236}">
                <a16:creationId xmlns:a16="http://schemas.microsoft.com/office/drawing/2014/main" id="{F5AC555E-F8BC-482C-AE5E-ED92A5105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79538"/>
            <a:ext cx="7912100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4" name="图片 1">
            <a:extLst>
              <a:ext uri="{FF2B5EF4-FFF2-40B4-BE49-F238E27FC236}">
                <a16:creationId xmlns:a16="http://schemas.microsoft.com/office/drawing/2014/main" id="{B4664ECC-B840-43EA-A3E3-A8AD61DED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8" y="376238"/>
            <a:ext cx="40036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灯片编号占位符 1">
            <a:extLst>
              <a:ext uri="{FF2B5EF4-FFF2-40B4-BE49-F238E27FC236}">
                <a16:creationId xmlns:a16="http://schemas.microsoft.com/office/drawing/2014/main" id="{E7D30EDB-3107-4035-A6A3-B11D9A9F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414731-8AA2-462A-9470-2C4A2AAA1881}" type="slidenum">
              <a:rPr lang="zh-CN" altLang="en-US" sz="1200"/>
              <a:pPr/>
              <a:t>51</a:t>
            </a:fld>
            <a:endParaRPr lang="en-US" altLang="zh-CN" sz="12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8A18DEC-5989-47E9-8B28-FF6F8D142993}"/>
              </a:ext>
            </a:extLst>
          </p:cNvPr>
          <p:cNvSpPr/>
          <p:nvPr/>
        </p:nvSpPr>
        <p:spPr>
          <a:xfrm>
            <a:off x="4183063" y="2278063"/>
            <a:ext cx="4117975" cy="792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EAC81C-42D0-42A7-9E09-15841A76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50" y="2984500"/>
            <a:ext cx="2974975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9" name="图片 49">
            <a:extLst>
              <a:ext uri="{FF2B5EF4-FFF2-40B4-BE49-F238E27FC236}">
                <a16:creationId xmlns:a16="http://schemas.microsoft.com/office/drawing/2014/main" id="{CB09B713-51CE-47E1-B87D-E18D23B7D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5956300"/>
            <a:ext cx="224948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5" name="图片 38">
            <a:extLst>
              <a:ext uri="{FF2B5EF4-FFF2-40B4-BE49-F238E27FC236}">
                <a16:creationId xmlns:a16="http://schemas.microsoft.com/office/drawing/2014/main" id="{5021B345-B976-4152-A8A1-6B3675718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897438"/>
            <a:ext cx="3894137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2" name="图片 37">
            <a:extLst>
              <a:ext uri="{FF2B5EF4-FFF2-40B4-BE49-F238E27FC236}">
                <a16:creationId xmlns:a16="http://schemas.microsoft.com/office/drawing/2014/main" id="{92D47F8F-7345-4162-A758-1F6AA15A0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279900"/>
            <a:ext cx="32067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2" name="图片 49154">
            <a:extLst>
              <a:ext uri="{FF2B5EF4-FFF2-40B4-BE49-F238E27FC236}">
                <a16:creationId xmlns:a16="http://schemas.microsoft.com/office/drawing/2014/main" id="{1579B4B8-D88F-4C71-95B0-89D4CF18F3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6026150"/>
            <a:ext cx="187801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图片 49153">
            <a:extLst>
              <a:ext uri="{FF2B5EF4-FFF2-40B4-BE49-F238E27FC236}">
                <a16:creationId xmlns:a16="http://schemas.microsoft.com/office/drawing/2014/main" id="{20491C92-4666-4E81-B883-2C4949ADC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6026150"/>
            <a:ext cx="2925762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图片 49152">
            <a:extLst>
              <a:ext uri="{FF2B5EF4-FFF2-40B4-BE49-F238E27FC236}">
                <a16:creationId xmlns:a16="http://schemas.microsoft.com/office/drawing/2014/main" id="{B3BD7B5B-4DAA-4147-B6F0-B5CC3D86E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6470650"/>
            <a:ext cx="22066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图片 49151">
            <a:extLst>
              <a:ext uri="{FF2B5EF4-FFF2-40B4-BE49-F238E27FC236}">
                <a16:creationId xmlns:a16="http://schemas.microsoft.com/office/drawing/2014/main" id="{F7F5B1ED-EDCD-40FD-AE90-ECA70508C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5" y="6419850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图片 61">
            <a:extLst>
              <a:ext uri="{FF2B5EF4-FFF2-40B4-BE49-F238E27FC236}">
                <a16:creationId xmlns:a16="http://schemas.microsoft.com/office/drawing/2014/main" id="{8955AF6F-F443-4950-802B-A14ED21D0E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5959475"/>
            <a:ext cx="5238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图片 51">
            <a:extLst>
              <a:ext uri="{FF2B5EF4-FFF2-40B4-BE49-F238E27FC236}">
                <a16:creationId xmlns:a16="http://schemas.microsoft.com/office/drawing/2014/main" id="{AC3BDF5C-4FE5-4953-A0D0-1B681011C5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5959475"/>
            <a:ext cx="148748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图片 50">
            <a:extLst>
              <a:ext uri="{FF2B5EF4-FFF2-40B4-BE49-F238E27FC236}">
                <a16:creationId xmlns:a16="http://schemas.microsoft.com/office/drawing/2014/main" id="{F7325B42-5933-41CA-A3D3-51A341C11C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5983288"/>
            <a:ext cx="16573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0" name="图片 48">
            <a:extLst>
              <a:ext uri="{FF2B5EF4-FFF2-40B4-BE49-F238E27FC236}">
                <a16:creationId xmlns:a16="http://schemas.microsoft.com/office/drawing/2014/main" id="{285EB9A2-0740-4A8C-A0EC-D29318BEC6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5300663"/>
            <a:ext cx="17668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1" name="图片 47">
            <a:extLst>
              <a:ext uri="{FF2B5EF4-FFF2-40B4-BE49-F238E27FC236}">
                <a16:creationId xmlns:a16="http://schemas.microsoft.com/office/drawing/2014/main" id="{004BA86E-E829-4CD4-9E56-C265C314B5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88" y="5303838"/>
            <a:ext cx="1681162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2" name="图片 46">
            <a:extLst>
              <a:ext uri="{FF2B5EF4-FFF2-40B4-BE49-F238E27FC236}">
                <a16:creationId xmlns:a16="http://schemas.microsoft.com/office/drawing/2014/main" id="{CA35FA3F-DD4F-4A01-BD0D-2400108CAC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4725988"/>
            <a:ext cx="1135063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3" name="图片 45">
            <a:extLst>
              <a:ext uri="{FF2B5EF4-FFF2-40B4-BE49-F238E27FC236}">
                <a16:creationId xmlns:a16="http://schemas.microsoft.com/office/drawing/2014/main" id="{17E66C42-BA10-4B74-8278-16BA0F3F10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4681538"/>
            <a:ext cx="1084262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4" name="图片 44">
            <a:extLst>
              <a:ext uri="{FF2B5EF4-FFF2-40B4-BE49-F238E27FC236}">
                <a16:creationId xmlns:a16="http://schemas.microsoft.com/office/drawing/2014/main" id="{AB46FE07-CDD5-43CB-9F6B-B6EB49B8C2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4900613"/>
            <a:ext cx="2667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6" name="图片 43">
            <a:extLst>
              <a:ext uri="{FF2B5EF4-FFF2-40B4-BE49-F238E27FC236}">
                <a16:creationId xmlns:a16="http://schemas.microsoft.com/office/drawing/2014/main" id="{03A438DA-DD25-4CD3-92D5-BF95B93E18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5368925"/>
            <a:ext cx="50466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7" name="图片 42">
            <a:extLst>
              <a:ext uri="{FF2B5EF4-FFF2-40B4-BE49-F238E27FC236}">
                <a16:creationId xmlns:a16="http://schemas.microsoft.com/office/drawing/2014/main" id="{79E1C8D4-83A7-4F6B-9845-82F2083878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4619625"/>
            <a:ext cx="20589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9" name="图片 41">
            <a:extLst>
              <a:ext uri="{FF2B5EF4-FFF2-40B4-BE49-F238E27FC236}">
                <a16:creationId xmlns:a16="http://schemas.microsoft.com/office/drawing/2014/main" id="{1B0F6A41-0E77-4EDE-89FC-2AE16FE3CE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3775075"/>
            <a:ext cx="4032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0" name="图片 40">
            <a:extLst>
              <a:ext uri="{FF2B5EF4-FFF2-40B4-BE49-F238E27FC236}">
                <a16:creationId xmlns:a16="http://schemas.microsoft.com/office/drawing/2014/main" id="{90957C60-3EFB-497C-A0E7-8B4337506BF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3624263"/>
            <a:ext cx="3968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1" name="图片 39">
            <a:extLst>
              <a:ext uri="{FF2B5EF4-FFF2-40B4-BE49-F238E27FC236}">
                <a16:creationId xmlns:a16="http://schemas.microsoft.com/office/drawing/2014/main" id="{4A540D8C-43B8-4A5F-9D2C-C43E1127AC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4303713"/>
            <a:ext cx="11938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3" name="图片 31">
            <a:extLst>
              <a:ext uri="{FF2B5EF4-FFF2-40B4-BE49-F238E27FC236}">
                <a16:creationId xmlns:a16="http://schemas.microsoft.com/office/drawing/2014/main" id="{5A2D822F-64EB-47BB-9B9E-C3E9BD00936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4310063"/>
            <a:ext cx="18589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4" name="图片 28">
            <a:extLst>
              <a:ext uri="{FF2B5EF4-FFF2-40B4-BE49-F238E27FC236}">
                <a16:creationId xmlns:a16="http://schemas.microsoft.com/office/drawing/2014/main" id="{3F018728-1FC3-4265-AB59-7BACDF9D8B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679825"/>
            <a:ext cx="53816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5" name="图片 22">
            <a:extLst>
              <a:ext uri="{FF2B5EF4-FFF2-40B4-BE49-F238E27FC236}">
                <a16:creationId xmlns:a16="http://schemas.microsoft.com/office/drawing/2014/main" id="{77EBDD39-9632-45C8-B9C0-A678C57F41F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3290888"/>
            <a:ext cx="27432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6" name="图片 11">
            <a:extLst>
              <a:ext uri="{FF2B5EF4-FFF2-40B4-BE49-F238E27FC236}">
                <a16:creationId xmlns:a16="http://schemas.microsoft.com/office/drawing/2014/main" id="{31E20D32-4E7F-4308-861E-7A1F6161921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3157538"/>
            <a:ext cx="27241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7" name="图片 6">
            <a:extLst>
              <a:ext uri="{FF2B5EF4-FFF2-40B4-BE49-F238E27FC236}">
                <a16:creationId xmlns:a16="http://schemas.microsoft.com/office/drawing/2014/main" id="{E5EC184A-B8FF-42A9-969D-D24E3D4C93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2563813"/>
            <a:ext cx="39147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8" name="图片 4">
            <a:extLst>
              <a:ext uri="{FF2B5EF4-FFF2-40B4-BE49-F238E27FC236}">
                <a16:creationId xmlns:a16="http://schemas.microsoft.com/office/drawing/2014/main" id="{099C5671-46E9-4875-84BC-5B4E751E43B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2589213"/>
            <a:ext cx="47180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9" name="图片 3">
            <a:extLst>
              <a:ext uri="{FF2B5EF4-FFF2-40B4-BE49-F238E27FC236}">
                <a16:creationId xmlns:a16="http://schemas.microsoft.com/office/drawing/2014/main" id="{2BDC6210-F84D-4452-AFE9-A8BF8E06C33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765175"/>
            <a:ext cx="81057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0" name="图片 2">
            <a:extLst>
              <a:ext uri="{FF2B5EF4-FFF2-40B4-BE49-F238E27FC236}">
                <a16:creationId xmlns:a16="http://schemas.microsoft.com/office/drawing/2014/main" id="{7D1F6301-32B4-412F-8707-3E9B35BB57C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363538"/>
            <a:ext cx="43830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27" name="灯片编号占位符 2">
            <a:extLst>
              <a:ext uri="{FF2B5EF4-FFF2-40B4-BE49-F238E27FC236}">
                <a16:creationId xmlns:a16="http://schemas.microsoft.com/office/drawing/2014/main" id="{7682226C-A996-4CCB-A9E4-943C81C8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1863" y="6461125"/>
            <a:ext cx="484187" cy="3524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967CDF9-7EDE-4B6D-9EFC-E462C3670CE7}" type="slidenum">
              <a:rPr lang="zh-CN" altLang="en-US"/>
              <a:pPr/>
              <a:t>52</a:t>
            </a:fld>
            <a:endParaRPr lang="en-US" altLang="zh-CN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7B60167-7B98-42D3-A05C-9C8C90B5712B}"/>
              </a:ext>
            </a:extLst>
          </p:cNvPr>
          <p:cNvCxnSpPr/>
          <p:nvPr/>
        </p:nvCxnSpPr>
        <p:spPr bwMode="auto">
          <a:xfrm flipV="1">
            <a:off x="6311900" y="3178175"/>
            <a:ext cx="0" cy="9398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1584BE8-C805-419B-AEBA-9456A6F85974}"/>
              </a:ext>
            </a:extLst>
          </p:cNvPr>
          <p:cNvCxnSpPr/>
          <p:nvPr/>
        </p:nvCxnSpPr>
        <p:spPr bwMode="auto">
          <a:xfrm flipV="1">
            <a:off x="6246813" y="4002088"/>
            <a:ext cx="230505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AFE67399-EF07-4AE3-B585-CC8F8541FFE7}"/>
              </a:ext>
            </a:extLst>
          </p:cNvPr>
          <p:cNvSpPr/>
          <p:nvPr/>
        </p:nvSpPr>
        <p:spPr>
          <a:xfrm>
            <a:off x="1905000" y="4241800"/>
            <a:ext cx="568325" cy="482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9FCA15A8-52DF-46D5-8CFC-0B6F72B56483}"/>
              </a:ext>
            </a:extLst>
          </p:cNvPr>
          <p:cNvSpPr/>
          <p:nvPr/>
        </p:nvSpPr>
        <p:spPr>
          <a:xfrm>
            <a:off x="2720975" y="4286250"/>
            <a:ext cx="703263" cy="4841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0A9FE09C-8231-4BF4-B59C-EED25FCFB033}"/>
              </a:ext>
            </a:extLst>
          </p:cNvPr>
          <p:cNvSpPr/>
          <p:nvPr/>
        </p:nvSpPr>
        <p:spPr>
          <a:xfrm>
            <a:off x="3838575" y="4286250"/>
            <a:ext cx="701675" cy="4841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098A971C-5909-46EF-B1AA-1A044272EEAF}"/>
              </a:ext>
            </a:extLst>
          </p:cNvPr>
          <p:cNvSpPr/>
          <p:nvPr/>
        </p:nvSpPr>
        <p:spPr>
          <a:xfrm>
            <a:off x="4692650" y="4279900"/>
            <a:ext cx="958850" cy="4841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7D398951-5877-44BD-A540-AAA768D5E544}"/>
              </a:ext>
            </a:extLst>
          </p:cNvPr>
          <p:cNvSpPr/>
          <p:nvPr/>
        </p:nvSpPr>
        <p:spPr>
          <a:xfrm>
            <a:off x="439738" y="5907088"/>
            <a:ext cx="819150" cy="482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0AA873C-36F9-4029-B7FA-E98BD87F585C}"/>
              </a:ext>
            </a:extLst>
          </p:cNvPr>
          <p:cNvSpPr/>
          <p:nvPr/>
        </p:nvSpPr>
        <p:spPr>
          <a:xfrm>
            <a:off x="1470025" y="5921375"/>
            <a:ext cx="855663" cy="482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785CD87-6D83-4D12-94FF-4F2B586D4B12}"/>
              </a:ext>
            </a:extLst>
          </p:cNvPr>
          <p:cNvSpPr/>
          <p:nvPr/>
        </p:nvSpPr>
        <p:spPr>
          <a:xfrm>
            <a:off x="442913" y="6373813"/>
            <a:ext cx="889000" cy="4841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DBC54C0-AA08-4B4C-9E75-242D37C91860}"/>
              </a:ext>
            </a:extLst>
          </p:cNvPr>
          <p:cNvSpPr/>
          <p:nvPr/>
        </p:nvSpPr>
        <p:spPr>
          <a:xfrm>
            <a:off x="1554163" y="6380163"/>
            <a:ext cx="701675" cy="4841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D481204-88F9-4C48-A2A4-1687B42F27BD}"/>
              </a:ext>
            </a:extLst>
          </p:cNvPr>
          <p:cNvSpPr/>
          <p:nvPr/>
        </p:nvSpPr>
        <p:spPr>
          <a:xfrm>
            <a:off x="6189663" y="3859213"/>
            <a:ext cx="246062" cy="2857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1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1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1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1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1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1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1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51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5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D5D227-EDB4-49E2-AD8D-BDEB8743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1341438"/>
            <a:ext cx="2970212" cy="223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图片 52239">
            <a:extLst>
              <a:ext uri="{FF2B5EF4-FFF2-40B4-BE49-F238E27FC236}">
                <a16:creationId xmlns:a16="http://schemas.microsoft.com/office/drawing/2014/main" id="{902C9F45-9B54-4B7B-8937-89F5628B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8" y="5983288"/>
            <a:ext cx="21812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9" name="图片 23">
            <a:extLst>
              <a:ext uri="{FF2B5EF4-FFF2-40B4-BE49-F238E27FC236}">
                <a16:creationId xmlns:a16="http://schemas.microsoft.com/office/drawing/2014/main" id="{E381C840-E2F2-4532-9D9D-0809C7938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4902200"/>
            <a:ext cx="17081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5" name="图片 2">
            <a:extLst>
              <a:ext uri="{FF2B5EF4-FFF2-40B4-BE49-F238E27FC236}">
                <a16:creationId xmlns:a16="http://schemas.microsoft.com/office/drawing/2014/main" id="{D0348CDA-6B41-4D3A-8AB8-A7D1BB49C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28600"/>
            <a:ext cx="8453438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图片 52241">
            <a:extLst>
              <a:ext uri="{FF2B5EF4-FFF2-40B4-BE49-F238E27FC236}">
                <a16:creationId xmlns:a16="http://schemas.microsoft.com/office/drawing/2014/main" id="{DB9292FE-5B43-4CCD-88F0-8A87FFF10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6016625"/>
            <a:ext cx="43338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图片 52240">
            <a:extLst>
              <a:ext uri="{FF2B5EF4-FFF2-40B4-BE49-F238E27FC236}">
                <a16:creationId xmlns:a16="http://schemas.microsoft.com/office/drawing/2014/main" id="{9136FB1E-3F9C-4F08-A5C5-901678DC0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63" y="5900738"/>
            <a:ext cx="1938337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图片 52238">
            <a:extLst>
              <a:ext uri="{FF2B5EF4-FFF2-40B4-BE49-F238E27FC236}">
                <a16:creationId xmlns:a16="http://schemas.microsoft.com/office/drawing/2014/main" id="{3741C2F1-8454-4DA1-BFCF-F71058B84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5715000"/>
            <a:ext cx="24130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图片 52236">
            <a:extLst>
              <a:ext uri="{FF2B5EF4-FFF2-40B4-BE49-F238E27FC236}">
                <a16:creationId xmlns:a16="http://schemas.microsoft.com/office/drawing/2014/main" id="{16D5118E-4AF1-43BC-83D1-CCD001C2FC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949950"/>
            <a:ext cx="27257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图片 52230">
            <a:extLst>
              <a:ext uri="{FF2B5EF4-FFF2-40B4-BE49-F238E27FC236}">
                <a16:creationId xmlns:a16="http://schemas.microsoft.com/office/drawing/2014/main" id="{C4433965-592C-49B1-975A-48D48148F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5434013"/>
            <a:ext cx="270668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图片 52229">
            <a:extLst>
              <a:ext uri="{FF2B5EF4-FFF2-40B4-BE49-F238E27FC236}">
                <a16:creationId xmlns:a16="http://schemas.microsoft.com/office/drawing/2014/main" id="{303C1F68-E324-440A-94E9-7B0D4E5D5E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8" y="5419725"/>
            <a:ext cx="22129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图片 52228">
            <a:extLst>
              <a:ext uri="{FF2B5EF4-FFF2-40B4-BE49-F238E27FC236}">
                <a16:creationId xmlns:a16="http://schemas.microsoft.com/office/drawing/2014/main" id="{EA65A49A-5AED-4F1B-AF18-7ACBB01530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5338763"/>
            <a:ext cx="272415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4" name="图片 52227">
            <a:extLst>
              <a:ext uri="{FF2B5EF4-FFF2-40B4-BE49-F238E27FC236}">
                <a16:creationId xmlns:a16="http://schemas.microsoft.com/office/drawing/2014/main" id="{75D65AB6-0EF9-4005-A77E-78701BBBE3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13" y="1852613"/>
            <a:ext cx="8096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5" name="图片 52224">
            <a:extLst>
              <a:ext uri="{FF2B5EF4-FFF2-40B4-BE49-F238E27FC236}">
                <a16:creationId xmlns:a16="http://schemas.microsoft.com/office/drawing/2014/main" id="{CA64273A-DB1A-45A8-8AE4-A8D2ED7592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1408113"/>
            <a:ext cx="31750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6" name="图片 52223">
            <a:extLst>
              <a:ext uri="{FF2B5EF4-FFF2-40B4-BE49-F238E27FC236}">
                <a16:creationId xmlns:a16="http://schemas.microsoft.com/office/drawing/2014/main" id="{C53E2775-D29E-4331-9272-EAD3190DDB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2357438"/>
            <a:ext cx="334962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7" name="图片 30">
            <a:extLst>
              <a:ext uri="{FF2B5EF4-FFF2-40B4-BE49-F238E27FC236}">
                <a16:creationId xmlns:a16="http://schemas.microsoft.com/office/drawing/2014/main" id="{236774ED-804A-4366-BF49-737D7FB0CB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4886325"/>
            <a:ext cx="10255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8" name="图片 26">
            <a:extLst>
              <a:ext uri="{FF2B5EF4-FFF2-40B4-BE49-F238E27FC236}">
                <a16:creationId xmlns:a16="http://schemas.microsoft.com/office/drawing/2014/main" id="{A21659A9-A5A3-41A7-8796-D1C0B9FF5D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5" y="4851400"/>
            <a:ext cx="1603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0" name="图片 21">
            <a:extLst>
              <a:ext uri="{FF2B5EF4-FFF2-40B4-BE49-F238E27FC236}">
                <a16:creationId xmlns:a16="http://schemas.microsoft.com/office/drawing/2014/main" id="{6C7A4BFC-40DA-43A8-92E8-3D5C27861C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4749800"/>
            <a:ext cx="53816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2" name="图片 20">
            <a:extLst>
              <a:ext uri="{FF2B5EF4-FFF2-40B4-BE49-F238E27FC236}">
                <a16:creationId xmlns:a16="http://schemas.microsoft.com/office/drawing/2014/main" id="{94AC5B60-F781-43C6-970E-6E2A449409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88" y="2120900"/>
            <a:ext cx="4016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3" name="图片 18">
            <a:extLst>
              <a:ext uri="{FF2B5EF4-FFF2-40B4-BE49-F238E27FC236}">
                <a16:creationId xmlns:a16="http://schemas.microsoft.com/office/drawing/2014/main" id="{52D0302E-723A-48B6-AC8F-18C314554D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351338"/>
            <a:ext cx="31273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4" name="图片 17">
            <a:extLst>
              <a:ext uri="{FF2B5EF4-FFF2-40B4-BE49-F238E27FC236}">
                <a16:creationId xmlns:a16="http://schemas.microsoft.com/office/drawing/2014/main" id="{79D5E272-ECC8-48A8-A016-A7512241A3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4318000"/>
            <a:ext cx="13843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5" name="图片 16">
            <a:extLst>
              <a:ext uri="{FF2B5EF4-FFF2-40B4-BE49-F238E27FC236}">
                <a16:creationId xmlns:a16="http://schemas.microsoft.com/office/drawing/2014/main" id="{B111F318-350C-4069-8456-82B7C3AEA9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4100513"/>
            <a:ext cx="485775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6" name="图片 15">
            <a:extLst>
              <a:ext uri="{FF2B5EF4-FFF2-40B4-BE49-F238E27FC236}">
                <a16:creationId xmlns:a16="http://schemas.microsoft.com/office/drawing/2014/main" id="{222B6C69-BCE5-414F-A95D-A38170CAF6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3529013"/>
            <a:ext cx="17319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图片 14">
            <a:extLst>
              <a:ext uri="{FF2B5EF4-FFF2-40B4-BE49-F238E27FC236}">
                <a16:creationId xmlns:a16="http://schemas.microsoft.com/office/drawing/2014/main" id="{5C7E183E-601E-4E2C-87D1-FE1DE872B6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405188"/>
            <a:ext cx="688975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8" name="图片 13">
            <a:extLst>
              <a:ext uri="{FF2B5EF4-FFF2-40B4-BE49-F238E27FC236}">
                <a16:creationId xmlns:a16="http://schemas.microsoft.com/office/drawing/2014/main" id="{920FAB6C-2785-4879-A1C9-4B64CEBB907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3352800"/>
            <a:ext cx="262731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9" name="图片 12">
            <a:extLst>
              <a:ext uri="{FF2B5EF4-FFF2-40B4-BE49-F238E27FC236}">
                <a16:creationId xmlns:a16="http://schemas.microsoft.com/office/drawing/2014/main" id="{118392F7-4A18-4739-BE0C-20F458B52F3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3392488"/>
            <a:ext cx="1144588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0" name="图片 10">
            <a:extLst>
              <a:ext uri="{FF2B5EF4-FFF2-40B4-BE49-F238E27FC236}">
                <a16:creationId xmlns:a16="http://schemas.microsoft.com/office/drawing/2014/main" id="{CAE0937F-C2AA-4C8A-8C7D-34A349AD237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3403600"/>
            <a:ext cx="2230437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1" name="图片 8">
            <a:extLst>
              <a:ext uri="{FF2B5EF4-FFF2-40B4-BE49-F238E27FC236}">
                <a16:creationId xmlns:a16="http://schemas.microsoft.com/office/drawing/2014/main" id="{A63CDFB9-8040-4A39-804E-AE649521259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652713"/>
            <a:ext cx="1871663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2" name="图片 2">
            <a:extLst>
              <a:ext uri="{FF2B5EF4-FFF2-40B4-BE49-F238E27FC236}">
                <a16:creationId xmlns:a16="http://schemas.microsoft.com/office/drawing/2014/main" id="{B04F1F22-121E-4E31-AFE7-28ED5FB40F0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3" y="2630488"/>
            <a:ext cx="176847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3" name="图片 1">
            <a:extLst>
              <a:ext uri="{FF2B5EF4-FFF2-40B4-BE49-F238E27FC236}">
                <a16:creationId xmlns:a16="http://schemas.microsoft.com/office/drawing/2014/main" id="{9E172D92-CB05-4561-9893-A003CEA19D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2679700"/>
            <a:ext cx="16811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4" name="图片 8">
            <a:extLst>
              <a:ext uri="{FF2B5EF4-FFF2-40B4-BE49-F238E27FC236}">
                <a16:creationId xmlns:a16="http://schemas.microsoft.com/office/drawing/2014/main" id="{42603F11-D783-469A-8D9C-8E393A13134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2057400"/>
            <a:ext cx="57292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52" name="Rectangle 2">
            <a:extLst>
              <a:ext uri="{FF2B5EF4-FFF2-40B4-BE49-F238E27FC236}">
                <a16:creationId xmlns:a16="http://schemas.microsoft.com/office/drawing/2014/main" id="{83489CE2-E056-4007-B2A8-E2F79D8E4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53" name="Rectangle 4">
            <a:extLst>
              <a:ext uri="{FF2B5EF4-FFF2-40B4-BE49-F238E27FC236}">
                <a16:creationId xmlns:a16="http://schemas.microsoft.com/office/drawing/2014/main" id="{05C628B2-A789-47EC-9CB5-B60F08C5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54" name="Rectangle 6">
            <a:extLst>
              <a:ext uri="{FF2B5EF4-FFF2-40B4-BE49-F238E27FC236}">
                <a16:creationId xmlns:a16="http://schemas.microsoft.com/office/drawing/2014/main" id="{C154B78D-E57F-4671-82F5-8FB428A6A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55" name="Rectangle 8">
            <a:extLst>
              <a:ext uri="{FF2B5EF4-FFF2-40B4-BE49-F238E27FC236}">
                <a16:creationId xmlns:a16="http://schemas.microsoft.com/office/drawing/2014/main" id="{7914CA9B-D704-46CC-A797-DAB3D03AC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56" name="Rectangle 54">
            <a:extLst>
              <a:ext uri="{FF2B5EF4-FFF2-40B4-BE49-F238E27FC236}">
                <a16:creationId xmlns:a16="http://schemas.microsoft.com/office/drawing/2014/main" id="{546EE5F6-D469-4073-A610-147DB2633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57" name="灯片编号占位符 4">
            <a:extLst>
              <a:ext uri="{FF2B5EF4-FFF2-40B4-BE49-F238E27FC236}">
                <a16:creationId xmlns:a16="http://schemas.microsoft.com/office/drawing/2014/main" id="{59EF7BB4-B3B2-4CC9-B7D4-7196E8FE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5325" y="6505575"/>
            <a:ext cx="2133600" cy="3524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36710D-5F90-4227-825B-4C3BCDA1F14F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41" name="下箭头 40">
            <a:extLst>
              <a:ext uri="{FF2B5EF4-FFF2-40B4-BE49-F238E27FC236}">
                <a16:creationId xmlns:a16="http://schemas.microsoft.com/office/drawing/2014/main" id="{F491CA30-AAA2-466A-B0CC-4C929E9C20BA}"/>
              </a:ext>
            </a:extLst>
          </p:cNvPr>
          <p:cNvSpPr/>
          <p:nvPr/>
        </p:nvSpPr>
        <p:spPr>
          <a:xfrm>
            <a:off x="7394575" y="5300663"/>
            <a:ext cx="27305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左箭头 43">
            <a:extLst>
              <a:ext uri="{FF2B5EF4-FFF2-40B4-BE49-F238E27FC236}">
                <a16:creationId xmlns:a16="http://schemas.microsoft.com/office/drawing/2014/main" id="{7C25B557-FD39-4FF3-A6B0-862B13DECEC7}"/>
              </a:ext>
            </a:extLst>
          </p:cNvPr>
          <p:cNvSpPr/>
          <p:nvPr/>
        </p:nvSpPr>
        <p:spPr>
          <a:xfrm>
            <a:off x="7031038" y="3644900"/>
            <a:ext cx="363537" cy="3460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164DD4F-F244-4176-9EDF-571765836D6D}"/>
              </a:ext>
            </a:extLst>
          </p:cNvPr>
          <p:cNvSpPr/>
          <p:nvPr/>
        </p:nvSpPr>
        <p:spPr>
          <a:xfrm>
            <a:off x="6011863" y="4325938"/>
            <a:ext cx="1439862" cy="482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4A450122-6FEF-488F-A651-053A962E2BE1}"/>
              </a:ext>
            </a:extLst>
          </p:cNvPr>
          <p:cNvSpPr/>
          <p:nvPr/>
        </p:nvSpPr>
        <p:spPr>
          <a:xfrm>
            <a:off x="7494588" y="4322763"/>
            <a:ext cx="1541462" cy="482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DF3A742-E8B1-4898-89E3-2D39C28FADCC}"/>
              </a:ext>
            </a:extLst>
          </p:cNvPr>
          <p:cNvSpPr/>
          <p:nvPr/>
        </p:nvSpPr>
        <p:spPr>
          <a:xfrm>
            <a:off x="5910263" y="5414963"/>
            <a:ext cx="1541462" cy="6048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8DDDED9-73CC-4B5E-90F5-5B4435849F6A}"/>
              </a:ext>
            </a:extLst>
          </p:cNvPr>
          <p:cNvSpPr/>
          <p:nvPr/>
        </p:nvSpPr>
        <p:spPr>
          <a:xfrm>
            <a:off x="7545388" y="5419725"/>
            <a:ext cx="1436687" cy="4841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A770B9D-EED2-4B6D-A046-F96E51605A1F}"/>
              </a:ext>
            </a:extLst>
          </p:cNvPr>
          <p:cNvSpPr/>
          <p:nvPr/>
        </p:nvSpPr>
        <p:spPr>
          <a:xfrm>
            <a:off x="6156325" y="2260600"/>
            <a:ext cx="319088" cy="215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2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2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2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2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2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2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2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2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2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2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2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2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2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2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2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2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2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52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2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2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66" grpId="0" animBg="1"/>
      <p:bldP spid="67" grpId="0" animBg="1"/>
      <p:bldP spid="68" grpId="0" animBg="1"/>
      <p:bldP spid="69" grpId="0" animBg="1"/>
      <p:bldP spid="7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1">
            <a:extLst>
              <a:ext uri="{FF2B5EF4-FFF2-40B4-BE49-F238E27FC236}">
                <a16:creationId xmlns:a16="http://schemas.microsoft.com/office/drawing/2014/main" id="{4E1D4390-0749-41F9-9117-D98BEE41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8" y="376238"/>
            <a:ext cx="40036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图片 3">
            <a:extLst>
              <a:ext uri="{FF2B5EF4-FFF2-40B4-BE49-F238E27FC236}">
                <a16:creationId xmlns:a16="http://schemas.microsoft.com/office/drawing/2014/main" id="{801227F1-C9ED-4279-ADAE-A362D27D7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79538"/>
            <a:ext cx="7912100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灯片编号占位符 1">
            <a:extLst>
              <a:ext uri="{FF2B5EF4-FFF2-40B4-BE49-F238E27FC236}">
                <a16:creationId xmlns:a16="http://schemas.microsoft.com/office/drawing/2014/main" id="{D0908E82-F8C3-4063-8672-ACA72644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B9DD24F-EFD3-467C-B647-04C1441C3C90}" type="slidenum">
              <a:rPr lang="zh-CN" altLang="en-US" sz="1200"/>
              <a:pPr/>
              <a:t>54</a:t>
            </a:fld>
            <a:endParaRPr lang="en-US" altLang="zh-CN" sz="12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D587CA-A3BB-4374-A6C1-9FEE8881CD8A}"/>
              </a:ext>
            </a:extLst>
          </p:cNvPr>
          <p:cNvSpPr/>
          <p:nvPr/>
        </p:nvSpPr>
        <p:spPr>
          <a:xfrm>
            <a:off x="4192588" y="3284538"/>
            <a:ext cx="4117975" cy="792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图7">
            <a:extLst>
              <a:ext uri="{FF2B5EF4-FFF2-40B4-BE49-F238E27FC236}">
                <a16:creationId xmlns:a16="http://schemas.microsoft.com/office/drawing/2014/main" id="{C0722932-631D-49C0-9712-B6D56984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0"/>
          <a:stretch>
            <a:fillRect/>
          </a:stretch>
        </p:blipFill>
        <p:spPr bwMode="auto">
          <a:xfrm>
            <a:off x="5603875" y="363538"/>
            <a:ext cx="3382963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图片 34">
            <a:extLst>
              <a:ext uri="{FF2B5EF4-FFF2-40B4-BE49-F238E27FC236}">
                <a16:creationId xmlns:a16="http://schemas.microsoft.com/office/drawing/2014/main" id="{BCB79A5A-4D34-4DF4-B6C9-268E9E051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5788025"/>
            <a:ext cx="1871662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图片 33">
            <a:extLst>
              <a:ext uri="{FF2B5EF4-FFF2-40B4-BE49-F238E27FC236}">
                <a16:creationId xmlns:a16="http://schemas.microsoft.com/office/drawing/2014/main" id="{3EBD1EEF-6CD8-4593-BB68-9A0A3BD21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5856288"/>
            <a:ext cx="63754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图片 32">
            <a:extLst>
              <a:ext uri="{FF2B5EF4-FFF2-40B4-BE49-F238E27FC236}">
                <a16:creationId xmlns:a16="http://schemas.microsoft.com/office/drawing/2014/main" id="{5ED85E73-CC93-4B13-AA49-04D3FC3B7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5351463"/>
            <a:ext cx="15414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图片 31">
            <a:extLst>
              <a:ext uri="{FF2B5EF4-FFF2-40B4-BE49-F238E27FC236}">
                <a16:creationId xmlns:a16="http://schemas.microsoft.com/office/drawing/2014/main" id="{3A9D85DD-CCB1-4D11-A137-B545D8660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5351463"/>
            <a:ext cx="15351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图片 29">
            <a:extLst>
              <a:ext uri="{FF2B5EF4-FFF2-40B4-BE49-F238E27FC236}">
                <a16:creationId xmlns:a16="http://schemas.microsoft.com/office/drawing/2014/main" id="{9C0BF1E0-E501-4FB5-956E-81839C681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5364163"/>
            <a:ext cx="12446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图片 28">
            <a:extLst>
              <a:ext uri="{FF2B5EF4-FFF2-40B4-BE49-F238E27FC236}">
                <a16:creationId xmlns:a16="http://schemas.microsoft.com/office/drawing/2014/main" id="{D66915FD-0D33-40F3-81A7-1489AB1D02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229225"/>
            <a:ext cx="37179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图片 27">
            <a:extLst>
              <a:ext uri="{FF2B5EF4-FFF2-40B4-BE49-F238E27FC236}">
                <a16:creationId xmlns:a16="http://schemas.microsoft.com/office/drawing/2014/main" id="{6E42F0E0-3C65-4D9E-8DCF-1E7A08BA66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4518025"/>
            <a:ext cx="25606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1" name="图片 26">
            <a:extLst>
              <a:ext uri="{FF2B5EF4-FFF2-40B4-BE49-F238E27FC236}">
                <a16:creationId xmlns:a16="http://schemas.microsoft.com/office/drawing/2014/main" id="{06C7181E-128D-4C85-A1D6-18940273B3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4518025"/>
            <a:ext cx="452913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2" name="图片 25">
            <a:extLst>
              <a:ext uri="{FF2B5EF4-FFF2-40B4-BE49-F238E27FC236}">
                <a16:creationId xmlns:a16="http://schemas.microsoft.com/office/drawing/2014/main" id="{95623C15-0247-4E85-8D3B-AAA2809ABC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537075"/>
            <a:ext cx="13954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3" name="图片 24">
            <a:extLst>
              <a:ext uri="{FF2B5EF4-FFF2-40B4-BE49-F238E27FC236}">
                <a16:creationId xmlns:a16="http://schemas.microsoft.com/office/drawing/2014/main" id="{822D7AEE-BC58-4E69-A3E0-0FEB3F358F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3806825"/>
            <a:ext cx="6762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4" name="图片 23">
            <a:extLst>
              <a:ext uri="{FF2B5EF4-FFF2-40B4-BE49-F238E27FC236}">
                <a16:creationId xmlns:a16="http://schemas.microsoft.com/office/drawing/2014/main" id="{91BCCFB8-96BD-4AE2-9E76-9783C599B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806825"/>
            <a:ext cx="13906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5" name="图片 22">
            <a:extLst>
              <a:ext uri="{FF2B5EF4-FFF2-40B4-BE49-F238E27FC236}">
                <a16:creationId xmlns:a16="http://schemas.microsoft.com/office/drawing/2014/main" id="{6B31CD67-CE17-4D6C-A980-531FA04847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3922713"/>
            <a:ext cx="33464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6" name="图片 21">
            <a:extLst>
              <a:ext uri="{FF2B5EF4-FFF2-40B4-BE49-F238E27FC236}">
                <a16:creationId xmlns:a16="http://schemas.microsoft.com/office/drawing/2014/main" id="{C0C43BE0-7783-4EB5-BCCB-5A69841F04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3484563"/>
            <a:ext cx="40163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7" name="图片 20">
            <a:extLst>
              <a:ext uri="{FF2B5EF4-FFF2-40B4-BE49-F238E27FC236}">
                <a16:creationId xmlns:a16="http://schemas.microsoft.com/office/drawing/2014/main" id="{0E5E9DE3-4DE0-4468-9B05-A7EA16E3BD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3403600"/>
            <a:ext cx="609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8" name="图片 19">
            <a:extLst>
              <a:ext uri="{FF2B5EF4-FFF2-40B4-BE49-F238E27FC236}">
                <a16:creationId xmlns:a16="http://schemas.microsoft.com/office/drawing/2014/main" id="{CA60BCF1-F295-437E-B05D-0ABB9FB366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436938"/>
            <a:ext cx="122555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9" name="图片 18">
            <a:extLst>
              <a:ext uri="{FF2B5EF4-FFF2-40B4-BE49-F238E27FC236}">
                <a16:creationId xmlns:a16="http://schemas.microsoft.com/office/drawing/2014/main" id="{AA745241-9418-4F61-9DD1-E967A3CDAA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3375025"/>
            <a:ext cx="335280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0" name="图片 17">
            <a:extLst>
              <a:ext uri="{FF2B5EF4-FFF2-40B4-BE49-F238E27FC236}">
                <a16:creationId xmlns:a16="http://schemas.microsoft.com/office/drawing/2014/main" id="{B4EC340D-5681-4780-907A-276FA4619E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3308350"/>
            <a:ext cx="11572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1" name="图片 16">
            <a:extLst>
              <a:ext uri="{FF2B5EF4-FFF2-40B4-BE49-F238E27FC236}">
                <a16:creationId xmlns:a16="http://schemas.microsoft.com/office/drawing/2014/main" id="{F598ADD3-E432-4CF2-AE54-0BBCA64F06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08275"/>
            <a:ext cx="34194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2" name="图片 15">
            <a:extLst>
              <a:ext uri="{FF2B5EF4-FFF2-40B4-BE49-F238E27FC236}">
                <a16:creationId xmlns:a16="http://schemas.microsoft.com/office/drawing/2014/main" id="{59E01AF8-A7A4-4083-B84C-652BD3401C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2781300"/>
            <a:ext cx="123666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3" name="图片 14">
            <a:extLst>
              <a:ext uri="{FF2B5EF4-FFF2-40B4-BE49-F238E27FC236}">
                <a16:creationId xmlns:a16="http://schemas.microsoft.com/office/drawing/2014/main" id="{8D9BE7C8-1F3A-4B3F-A1BE-89D0045933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8" y="2425700"/>
            <a:ext cx="4032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4" name="图片 13">
            <a:extLst>
              <a:ext uri="{FF2B5EF4-FFF2-40B4-BE49-F238E27FC236}">
                <a16:creationId xmlns:a16="http://schemas.microsoft.com/office/drawing/2014/main" id="{BA0BFE48-421B-4FA2-9091-7F9C3D8D88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2376488"/>
            <a:ext cx="60960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5" name="图片 12">
            <a:extLst>
              <a:ext uri="{FF2B5EF4-FFF2-40B4-BE49-F238E27FC236}">
                <a16:creationId xmlns:a16="http://schemas.microsoft.com/office/drawing/2014/main" id="{3C028E90-243C-4F20-9A6C-9D52FD9D399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8" y="2401888"/>
            <a:ext cx="122555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6" name="图片 11">
            <a:extLst>
              <a:ext uri="{FF2B5EF4-FFF2-40B4-BE49-F238E27FC236}">
                <a16:creationId xmlns:a16="http://schemas.microsoft.com/office/drawing/2014/main" id="{F0C6286C-652D-4F5E-99C2-82FF09B278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316163"/>
            <a:ext cx="33702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图片 10">
            <a:extLst>
              <a:ext uri="{FF2B5EF4-FFF2-40B4-BE49-F238E27FC236}">
                <a16:creationId xmlns:a16="http://schemas.microsoft.com/office/drawing/2014/main" id="{243744B5-B9DA-45F0-8A1D-B86D207D22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212975"/>
            <a:ext cx="13954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8" name="图片 9">
            <a:extLst>
              <a:ext uri="{FF2B5EF4-FFF2-40B4-BE49-F238E27FC236}">
                <a16:creationId xmlns:a16="http://schemas.microsoft.com/office/drawing/2014/main" id="{33137EE5-20B7-4691-945F-9801ECCA4F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543050"/>
            <a:ext cx="67897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9" name="图片 8">
            <a:extLst>
              <a:ext uri="{FF2B5EF4-FFF2-40B4-BE49-F238E27FC236}">
                <a16:creationId xmlns:a16="http://schemas.microsoft.com/office/drawing/2014/main" id="{679EF52F-C488-42DD-92E7-1D5C6211F09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931863"/>
            <a:ext cx="50768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0" name="图片 6">
            <a:extLst>
              <a:ext uri="{FF2B5EF4-FFF2-40B4-BE49-F238E27FC236}">
                <a16:creationId xmlns:a16="http://schemas.microsoft.com/office/drawing/2014/main" id="{F74DD762-492E-422E-8605-E4C8580F9D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1306513"/>
            <a:ext cx="1681163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1" name="图片 5">
            <a:extLst>
              <a:ext uri="{FF2B5EF4-FFF2-40B4-BE49-F238E27FC236}">
                <a16:creationId xmlns:a16="http://schemas.microsoft.com/office/drawing/2014/main" id="{E4FBB601-8524-4202-9BE6-577BBE5CBF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873125"/>
            <a:ext cx="15001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2" name="图片 4">
            <a:extLst>
              <a:ext uri="{FF2B5EF4-FFF2-40B4-BE49-F238E27FC236}">
                <a16:creationId xmlns:a16="http://schemas.microsoft.com/office/drawing/2014/main" id="{9C3B6502-64C3-432A-AAC4-5E48EAB2860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288" y="300038"/>
            <a:ext cx="55562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03" name="图片 3">
            <a:extLst>
              <a:ext uri="{FF2B5EF4-FFF2-40B4-BE49-F238E27FC236}">
                <a16:creationId xmlns:a16="http://schemas.microsoft.com/office/drawing/2014/main" id="{2F3F1D15-3019-4882-A02F-E14CB68728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390525"/>
            <a:ext cx="23939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01" name="灯片编号占位符 12">
            <a:extLst>
              <a:ext uri="{FF2B5EF4-FFF2-40B4-BE49-F238E27FC236}">
                <a16:creationId xmlns:a16="http://schemas.microsoft.com/office/drawing/2014/main" id="{F7B23288-FA82-4DC0-8143-B52DA56D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395E3A7-B659-407A-A6FB-CF3576C720B6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EABAC9A-53C4-4960-9A6A-5113B0E6B674}"/>
              </a:ext>
            </a:extLst>
          </p:cNvPr>
          <p:cNvSpPr/>
          <p:nvPr/>
        </p:nvSpPr>
        <p:spPr>
          <a:xfrm>
            <a:off x="6227763" y="1457325"/>
            <a:ext cx="230505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8328F3B9-3CCD-47F0-A081-D1EE2137171E}"/>
              </a:ext>
            </a:extLst>
          </p:cNvPr>
          <p:cNvSpPr/>
          <p:nvPr/>
        </p:nvSpPr>
        <p:spPr>
          <a:xfrm>
            <a:off x="1435100" y="2193925"/>
            <a:ext cx="4706938" cy="7032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D0749F7-6E06-4A66-83F6-066DBB4F856A}"/>
              </a:ext>
            </a:extLst>
          </p:cNvPr>
          <p:cNvSpPr/>
          <p:nvPr/>
        </p:nvSpPr>
        <p:spPr>
          <a:xfrm>
            <a:off x="1462088" y="3263900"/>
            <a:ext cx="4706937" cy="7032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3" name="左箭头 2">
            <a:extLst>
              <a:ext uri="{FF2B5EF4-FFF2-40B4-BE49-F238E27FC236}">
                <a16:creationId xmlns:a16="http://schemas.microsoft.com/office/drawing/2014/main" id="{D3CAFEAF-22E9-4FCB-AB92-21FCAC7C509E}"/>
              </a:ext>
            </a:extLst>
          </p:cNvPr>
          <p:cNvSpPr/>
          <p:nvPr/>
        </p:nvSpPr>
        <p:spPr>
          <a:xfrm>
            <a:off x="6316663" y="6062663"/>
            <a:ext cx="488950" cy="3714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4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4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4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4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4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4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4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4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4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4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4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4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4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54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4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54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4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4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54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4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4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4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6" grpId="0" animBg="1"/>
      <p:bldP spid="47" grpId="0" animBg="1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21">
            <a:extLst>
              <a:ext uri="{FF2B5EF4-FFF2-40B4-BE49-F238E27FC236}">
                <a16:creationId xmlns:a16="http://schemas.microsoft.com/office/drawing/2014/main" id="{EA7E6B53-A9A3-4B54-8A01-6DD195921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5913438"/>
            <a:ext cx="1193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图片 20">
            <a:extLst>
              <a:ext uri="{FF2B5EF4-FFF2-40B4-BE49-F238E27FC236}">
                <a16:creationId xmlns:a16="http://schemas.microsoft.com/office/drawing/2014/main" id="{D400B983-299B-425A-AEFB-D9610AC6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961063"/>
            <a:ext cx="1487488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图片 19">
            <a:extLst>
              <a:ext uri="{FF2B5EF4-FFF2-40B4-BE49-F238E27FC236}">
                <a16:creationId xmlns:a16="http://schemas.microsoft.com/office/drawing/2014/main" id="{5B690F36-F482-4911-B8B5-3D087BDA5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5367338"/>
            <a:ext cx="184626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图片 18">
            <a:extLst>
              <a:ext uri="{FF2B5EF4-FFF2-40B4-BE49-F238E27FC236}">
                <a16:creationId xmlns:a16="http://schemas.microsoft.com/office/drawing/2014/main" id="{2D8B24E9-27B9-4F83-AE6A-518F7A1B2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5318125"/>
            <a:ext cx="23764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图片 17">
            <a:extLst>
              <a:ext uri="{FF2B5EF4-FFF2-40B4-BE49-F238E27FC236}">
                <a16:creationId xmlns:a16="http://schemas.microsoft.com/office/drawing/2014/main" id="{74961EE8-F2DC-46DE-9AE2-6CA8B42AE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8" y="4600575"/>
            <a:ext cx="165735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图片 16">
            <a:extLst>
              <a:ext uri="{FF2B5EF4-FFF2-40B4-BE49-F238E27FC236}">
                <a16:creationId xmlns:a16="http://schemas.microsoft.com/office/drawing/2014/main" id="{B284A135-B4E2-4668-AF0D-FEF18C1A1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4637088"/>
            <a:ext cx="1450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图片 15">
            <a:extLst>
              <a:ext uri="{FF2B5EF4-FFF2-40B4-BE49-F238E27FC236}">
                <a16:creationId xmlns:a16="http://schemas.microsoft.com/office/drawing/2014/main" id="{79E59D3E-91EF-4AB1-BEB4-C0F40DE669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4678363"/>
            <a:ext cx="23844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图片 14">
            <a:extLst>
              <a:ext uri="{FF2B5EF4-FFF2-40B4-BE49-F238E27FC236}">
                <a16:creationId xmlns:a16="http://schemas.microsoft.com/office/drawing/2014/main" id="{FB542EBD-9DE3-4C3A-B9A6-E4929A1EEF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4124325"/>
            <a:ext cx="19018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6" name="图片 13">
            <a:extLst>
              <a:ext uri="{FF2B5EF4-FFF2-40B4-BE49-F238E27FC236}">
                <a16:creationId xmlns:a16="http://schemas.microsoft.com/office/drawing/2014/main" id="{2199BFA8-B206-4337-9069-4832A9C40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4030663"/>
            <a:ext cx="23955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图片 12">
            <a:extLst>
              <a:ext uri="{FF2B5EF4-FFF2-40B4-BE49-F238E27FC236}">
                <a16:creationId xmlns:a16="http://schemas.microsoft.com/office/drawing/2014/main" id="{6EAAA5C5-43C6-4C65-8EB8-EE35E12756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3538538"/>
            <a:ext cx="1274762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8" name="图片 11">
            <a:extLst>
              <a:ext uri="{FF2B5EF4-FFF2-40B4-BE49-F238E27FC236}">
                <a16:creationId xmlns:a16="http://schemas.microsoft.com/office/drawing/2014/main" id="{86581487-13E1-4289-9CE6-905460E0F5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3429000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9" name="图片 9">
            <a:extLst>
              <a:ext uri="{FF2B5EF4-FFF2-40B4-BE49-F238E27FC236}">
                <a16:creationId xmlns:a16="http://schemas.microsoft.com/office/drawing/2014/main" id="{F25EBBF9-13A3-49EC-8F90-C0C3DBA358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3001963"/>
            <a:ext cx="22796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0" name="图片 8">
            <a:extLst>
              <a:ext uri="{FF2B5EF4-FFF2-40B4-BE49-F238E27FC236}">
                <a16:creationId xmlns:a16="http://schemas.microsoft.com/office/drawing/2014/main" id="{C591E04F-9A7A-4057-B750-8D5EE4E620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890838"/>
            <a:ext cx="27257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1" name="图片 7">
            <a:extLst>
              <a:ext uri="{FF2B5EF4-FFF2-40B4-BE49-F238E27FC236}">
                <a16:creationId xmlns:a16="http://schemas.microsoft.com/office/drawing/2014/main" id="{4B74241C-74C3-4EDA-B402-51E22D29DE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2201863"/>
            <a:ext cx="52895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8" name="图片 6">
            <a:extLst>
              <a:ext uri="{FF2B5EF4-FFF2-40B4-BE49-F238E27FC236}">
                <a16:creationId xmlns:a16="http://schemas.microsoft.com/office/drawing/2014/main" id="{03B98C4E-6507-4F5F-B741-9144F17DBF33}"/>
              </a:ext>
            </a:extLst>
          </p:cNvPr>
          <p:cNvSpPr>
            <a:spLocks noChangeAspect="1"/>
          </p:cNvSpPr>
          <p:nvPr/>
        </p:nvSpPr>
        <p:spPr bwMode="auto">
          <a:xfrm>
            <a:off x="247650" y="371475"/>
            <a:ext cx="84613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4" name="Picture 14" descr="例7">
            <a:extLst>
              <a:ext uri="{FF2B5EF4-FFF2-40B4-BE49-F238E27FC236}">
                <a16:creationId xmlns:a16="http://schemas.microsoft.com/office/drawing/2014/main" id="{4EB24AB5-E3B2-43B3-ADD7-5FA5FD24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5"/>
          <a:stretch>
            <a:fillRect/>
          </a:stretch>
        </p:blipFill>
        <p:spPr bwMode="auto">
          <a:xfrm>
            <a:off x="5818188" y="2206625"/>
            <a:ext cx="32258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10" name="灯片编号占位符 1">
            <a:extLst>
              <a:ext uri="{FF2B5EF4-FFF2-40B4-BE49-F238E27FC236}">
                <a16:creationId xmlns:a16="http://schemas.microsoft.com/office/drawing/2014/main" id="{A2E83291-C915-4D3F-BAE6-D51DAEEA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D99D15B-5580-4C52-9A53-F2C8B57C0FBA}" type="slidenum">
              <a:rPr lang="zh-CN" altLang="en-US"/>
              <a:pPr/>
              <a:t>56</a:t>
            </a:fld>
            <a:endParaRPr lang="en-US" altLang="zh-CN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6C86FC7-5FDC-47AD-85B1-EE6616B41703}"/>
              </a:ext>
            </a:extLst>
          </p:cNvPr>
          <p:cNvCxnSpPr/>
          <p:nvPr/>
        </p:nvCxnSpPr>
        <p:spPr bwMode="auto">
          <a:xfrm flipH="1">
            <a:off x="2771775" y="4960938"/>
            <a:ext cx="1357313" cy="4841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CABAD1E-000D-414A-9BB1-858AE824A7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76250"/>
            <a:ext cx="84597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8" name="图片 14">
            <a:extLst>
              <a:ext uri="{FF2B5EF4-FFF2-40B4-BE49-F238E27FC236}">
                <a16:creationId xmlns:a16="http://schemas.microsoft.com/office/drawing/2014/main" id="{9B2CA203-D5A8-4A78-83BB-801ABD6B6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4210050"/>
            <a:ext cx="1798637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2" name="图片 20">
            <a:extLst>
              <a:ext uri="{FF2B5EF4-FFF2-40B4-BE49-F238E27FC236}">
                <a16:creationId xmlns:a16="http://schemas.microsoft.com/office/drawing/2014/main" id="{8E4B0A43-2BF8-423C-BBAD-E83934692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5335588"/>
            <a:ext cx="14509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图片 19">
            <a:extLst>
              <a:ext uri="{FF2B5EF4-FFF2-40B4-BE49-F238E27FC236}">
                <a16:creationId xmlns:a16="http://schemas.microsoft.com/office/drawing/2014/main" id="{3EEB3EDE-E481-4E19-85C4-D8CCE64F5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5424488"/>
            <a:ext cx="150495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图片 18">
            <a:extLst>
              <a:ext uri="{FF2B5EF4-FFF2-40B4-BE49-F238E27FC236}">
                <a16:creationId xmlns:a16="http://schemas.microsoft.com/office/drawing/2014/main" id="{EA0305B1-23BE-4634-9D62-5CECEF6AA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4819650"/>
            <a:ext cx="1493838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图片 17">
            <a:extLst>
              <a:ext uri="{FF2B5EF4-FFF2-40B4-BE49-F238E27FC236}">
                <a16:creationId xmlns:a16="http://schemas.microsoft.com/office/drawing/2014/main" id="{4DF75CB8-1341-4A29-B178-48739889B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4737100"/>
            <a:ext cx="23955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图片 16">
            <a:extLst>
              <a:ext uri="{FF2B5EF4-FFF2-40B4-BE49-F238E27FC236}">
                <a16:creationId xmlns:a16="http://schemas.microsoft.com/office/drawing/2014/main" id="{0508A1F3-A67F-4C3F-9BDF-BF8BE6545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016375"/>
            <a:ext cx="8842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图片 15">
            <a:extLst>
              <a:ext uri="{FF2B5EF4-FFF2-40B4-BE49-F238E27FC236}">
                <a16:creationId xmlns:a16="http://schemas.microsoft.com/office/drawing/2014/main" id="{AFEC941F-3DE8-44BB-BED9-E074C7AC7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4016375"/>
            <a:ext cx="7683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图片 13">
            <a:extLst>
              <a:ext uri="{FF2B5EF4-FFF2-40B4-BE49-F238E27FC236}">
                <a16:creationId xmlns:a16="http://schemas.microsoft.com/office/drawing/2014/main" id="{C776FD40-76E1-43BD-8610-F691180735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3578225"/>
            <a:ext cx="16827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0" name="图片 12">
            <a:extLst>
              <a:ext uri="{FF2B5EF4-FFF2-40B4-BE49-F238E27FC236}">
                <a16:creationId xmlns:a16="http://schemas.microsoft.com/office/drawing/2014/main" id="{F97D2C2C-2090-43DE-9156-C56CAD9E57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3595688"/>
            <a:ext cx="1187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1" name="图片 11">
            <a:extLst>
              <a:ext uri="{FF2B5EF4-FFF2-40B4-BE49-F238E27FC236}">
                <a16:creationId xmlns:a16="http://schemas.microsoft.com/office/drawing/2014/main" id="{E0BBF675-4E7E-4FE0-90ED-35CA88D9A9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3003550"/>
            <a:ext cx="18843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2" name="图片 10">
            <a:extLst>
              <a:ext uri="{FF2B5EF4-FFF2-40B4-BE49-F238E27FC236}">
                <a16:creationId xmlns:a16="http://schemas.microsoft.com/office/drawing/2014/main" id="{32D22AB4-6751-4AC7-B3C1-453C25375F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276475"/>
            <a:ext cx="70405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3" name="图片 9">
            <a:extLst>
              <a:ext uri="{FF2B5EF4-FFF2-40B4-BE49-F238E27FC236}">
                <a16:creationId xmlns:a16="http://schemas.microsoft.com/office/drawing/2014/main" id="{D9C877E7-DA2C-4FD2-9BFE-C8CFB32F27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558925"/>
            <a:ext cx="44989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4" name="图片 8">
            <a:extLst>
              <a:ext uri="{FF2B5EF4-FFF2-40B4-BE49-F238E27FC236}">
                <a16:creationId xmlns:a16="http://schemas.microsoft.com/office/drawing/2014/main" id="{1A0F4EA9-F59D-40C1-BC69-7FDBD6B25D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960438"/>
            <a:ext cx="35591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5" name="图片 7">
            <a:extLst>
              <a:ext uri="{FF2B5EF4-FFF2-40B4-BE49-F238E27FC236}">
                <a16:creationId xmlns:a16="http://schemas.microsoft.com/office/drawing/2014/main" id="{065D0950-957A-47E7-889C-A939BD893B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28613"/>
            <a:ext cx="256063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32" name="灯片编号占位符 7">
            <a:extLst>
              <a:ext uri="{FF2B5EF4-FFF2-40B4-BE49-F238E27FC236}">
                <a16:creationId xmlns:a16="http://schemas.microsoft.com/office/drawing/2014/main" id="{DAC59EA4-0A34-4A08-B1F5-16DB67AF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EDD071B-A4BB-4D4D-9FBA-504D43663395}" type="slidenum">
              <a:rPr lang="zh-CN" altLang="en-US"/>
              <a:pPr/>
              <a:t>57</a:t>
            </a:fld>
            <a:endParaRPr lang="en-US" altLang="zh-CN"/>
          </a:p>
        </p:txBody>
      </p:sp>
      <p:pic>
        <p:nvPicPr>
          <p:cNvPr id="30" name="Picture 14" descr="例7">
            <a:extLst>
              <a:ext uri="{FF2B5EF4-FFF2-40B4-BE49-F238E27FC236}">
                <a16:creationId xmlns:a16="http://schemas.microsoft.com/office/drawing/2014/main" id="{9B5AED37-12E5-4700-A103-2D30D61BC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5"/>
          <a:stretch>
            <a:fillRect/>
          </a:stretch>
        </p:blipFill>
        <p:spPr bwMode="auto">
          <a:xfrm>
            <a:off x="5853113" y="0"/>
            <a:ext cx="3225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8FCFD01F-CA63-42D0-9DCC-1EFFD924B46C}"/>
              </a:ext>
            </a:extLst>
          </p:cNvPr>
          <p:cNvSpPr/>
          <p:nvPr/>
        </p:nvSpPr>
        <p:spPr>
          <a:xfrm>
            <a:off x="4098925" y="2874963"/>
            <a:ext cx="504825" cy="7032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7827F701-FD3B-4F9D-ADC6-F3973C500621}"/>
              </a:ext>
            </a:extLst>
          </p:cNvPr>
          <p:cNvSpPr/>
          <p:nvPr/>
        </p:nvSpPr>
        <p:spPr>
          <a:xfrm>
            <a:off x="3824288" y="3544888"/>
            <a:ext cx="603250" cy="6048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037E55D-42D0-4C62-9A5C-89EC6031E5B3}"/>
              </a:ext>
            </a:extLst>
          </p:cNvPr>
          <p:cNvSpPr/>
          <p:nvPr/>
        </p:nvSpPr>
        <p:spPr>
          <a:xfrm>
            <a:off x="4579938" y="3544888"/>
            <a:ext cx="1000125" cy="6048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6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图片 3">
            <a:extLst>
              <a:ext uri="{FF2B5EF4-FFF2-40B4-BE49-F238E27FC236}">
                <a16:creationId xmlns:a16="http://schemas.microsoft.com/office/drawing/2014/main" id="{D91515C2-958E-48BC-8732-0AC401E1B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79538"/>
            <a:ext cx="7912100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2" name="图片 1">
            <a:extLst>
              <a:ext uri="{FF2B5EF4-FFF2-40B4-BE49-F238E27FC236}">
                <a16:creationId xmlns:a16="http://schemas.microsoft.com/office/drawing/2014/main" id="{8357BA59-565A-4155-9DE8-4AAFB5B06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8" y="376238"/>
            <a:ext cx="40036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灯片编号占位符 1">
            <a:extLst>
              <a:ext uri="{FF2B5EF4-FFF2-40B4-BE49-F238E27FC236}">
                <a16:creationId xmlns:a16="http://schemas.microsoft.com/office/drawing/2014/main" id="{A684EF66-EFC6-4895-9685-52024FFA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43BC830-22E8-4326-A37F-F3DBA77FA433}" type="slidenum">
              <a:rPr lang="zh-CN" altLang="en-US" sz="1200"/>
              <a:pPr/>
              <a:t>58</a:t>
            </a:fld>
            <a:endParaRPr lang="en-US" altLang="zh-CN" sz="12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7D4DBA3-46DB-4390-9FB5-8CCF00528BA8}"/>
              </a:ext>
            </a:extLst>
          </p:cNvPr>
          <p:cNvSpPr/>
          <p:nvPr/>
        </p:nvSpPr>
        <p:spPr>
          <a:xfrm>
            <a:off x="4192588" y="4292600"/>
            <a:ext cx="4117975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图片 46">
            <a:extLst>
              <a:ext uri="{FF2B5EF4-FFF2-40B4-BE49-F238E27FC236}">
                <a16:creationId xmlns:a16="http://schemas.microsoft.com/office/drawing/2014/main" id="{B37231DE-04FB-4859-BEE3-37C28B23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8" y="6126163"/>
            <a:ext cx="22558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0" name="图片 47">
            <a:extLst>
              <a:ext uri="{FF2B5EF4-FFF2-40B4-BE49-F238E27FC236}">
                <a16:creationId xmlns:a16="http://schemas.microsoft.com/office/drawing/2014/main" id="{5C3F84E7-B0EA-4E01-B05B-ECBDDB0A2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6135688"/>
            <a:ext cx="2554288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图片 45">
            <a:extLst>
              <a:ext uri="{FF2B5EF4-FFF2-40B4-BE49-F238E27FC236}">
                <a16:creationId xmlns:a16="http://schemas.microsoft.com/office/drawing/2014/main" id="{15A06CBC-6893-4E98-9206-F504EB3BB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6103938"/>
            <a:ext cx="23352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图片 34">
            <a:extLst>
              <a:ext uri="{FF2B5EF4-FFF2-40B4-BE49-F238E27FC236}">
                <a16:creationId xmlns:a16="http://schemas.microsoft.com/office/drawing/2014/main" id="{C3773359-BDF5-4A7F-A32A-52C54D473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5481638"/>
            <a:ext cx="38877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图片 33">
            <a:extLst>
              <a:ext uri="{FF2B5EF4-FFF2-40B4-BE49-F238E27FC236}">
                <a16:creationId xmlns:a16="http://schemas.microsoft.com/office/drawing/2014/main" id="{64EA0E7F-5A31-4D09-B7B0-66154D757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5481638"/>
            <a:ext cx="1730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图片 29">
            <a:extLst>
              <a:ext uri="{FF2B5EF4-FFF2-40B4-BE49-F238E27FC236}">
                <a16:creationId xmlns:a16="http://schemas.microsoft.com/office/drawing/2014/main" id="{5A3AC557-4AFE-4473-B99D-095C6C75A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5481638"/>
            <a:ext cx="23955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图片 28">
            <a:extLst>
              <a:ext uri="{FF2B5EF4-FFF2-40B4-BE49-F238E27FC236}">
                <a16:creationId xmlns:a16="http://schemas.microsoft.com/office/drawing/2014/main" id="{56D4ED6D-9D91-4AC7-949D-5E23663B70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4895850"/>
            <a:ext cx="3389313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7" name="图片 26">
            <a:extLst>
              <a:ext uri="{FF2B5EF4-FFF2-40B4-BE49-F238E27FC236}">
                <a16:creationId xmlns:a16="http://schemas.microsoft.com/office/drawing/2014/main" id="{7385E58B-8AB0-407D-BD12-1A3F3F20A3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4899025"/>
            <a:ext cx="27241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图片 24">
            <a:extLst>
              <a:ext uri="{FF2B5EF4-FFF2-40B4-BE49-F238E27FC236}">
                <a16:creationId xmlns:a16="http://schemas.microsoft.com/office/drawing/2014/main" id="{254250D6-36D2-4B30-B1B7-5B8C123CA1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870450"/>
            <a:ext cx="26225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9" name="图片 23">
            <a:extLst>
              <a:ext uri="{FF2B5EF4-FFF2-40B4-BE49-F238E27FC236}">
                <a16:creationId xmlns:a16="http://schemas.microsoft.com/office/drawing/2014/main" id="{5EF69092-5CAD-4FE0-9547-F19EF0FB8B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4244975"/>
            <a:ext cx="67056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0" name="图片 20">
            <a:extLst>
              <a:ext uri="{FF2B5EF4-FFF2-40B4-BE49-F238E27FC236}">
                <a16:creationId xmlns:a16="http://schemas.microsoft.com/office/drawing/2014/main" id="{4E98EE71-C4D9-4D46-8C9B-B0AB8113F5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3600450"/>
            <a:ext cx="65103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1" name="图片 19">
            <a:extLst>
              <a:ext uri="{FF2B5EF4-FFF2-40B4-BE49-F238E27FC236}">
                <a16:creationId xmlns:a16="http://schemas.microsoft.com/office/drawing/2014/main" id="{FFE16CE0-3239-431A-882F-28941C3430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3068638"/>
            <a:ext cx="27257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2" name="图片 18">
            <a:extLst>
              <a:ext uri="{FF2B5EF4-FFF2-40B4-BE49-F238E27FC236}">
                <a16:creationId xmlns:a16="http://schemas.microsoft.com/office/drawing/2014/main" id="{7741A043-08A8-4D05-88EA-BEDA97B082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3081338"/>
            <a:ext cx="47180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3" name="图片 17">
            <a:extLst>
              <a:ext uri="{FF2B5EF4-FFF2-40B4-BE49-F238E27FC236}">
                <a16:creationId xmlns:a16="http://schemas.microsoft.com/office/drawing/2014/main" id="{C6D3B9A1-17EC-4D82-8E42-5973A71158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2446338"/>
            <a:ext cx="73818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4" name="图片 16">
            <a:extLst>
              <a:ext uri="{FF2B5EF4-FFF2-40B4-BE49-F238E27FC236}">
                <a16:creationId xmlns:a16="http://schemas.microsoft.com/office/drawing/2014/main" id="{46B096B8-9976-4A6D-B524-2D470A7C64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033588"/>
            <a:ext cx="8667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5" name="图片 10">
            <a:extLst>
              <a:ext uri="{FF2B5EF4-FFF2-40B4-BE49-F238E27FC236}">
                <a16:creationId xmlns:a16="http://schemas.microsoft.com/office/drawing/2014/main" id="{A63C5D76-9A72-4C9A-ABD5-BBAB29F11E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487488"/>
            <a:ext cx="606425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6" name="图片 9">
            <a:extLst>
              <a:ext uri="{FF2B5EF4-FFF2-40B4-BE49-F238E27FC236}">
                <a16:creationId xmlns:a16="http://schemas.microsoft.com/office/drawing/2014/main" id="{FEC97C24-85FD-4C86-8DC2-1293D1DAD1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915988"/>
            <a:ext cx="16573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7" name="图片 1">
            <a:extLst>
              <a:ext uri="{FF2B5EF4-FFF2-40B4-BE49-F238E27FC236}">
                <a16:creationId xmlns:a16="http://schemas.microsoft.com/office/drawing/2014/main" id="{6705E8BE-28E4-4A5E-8B51-6CC93EAA0E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344488"/>
            <a:ext cx="73818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4" name="灯片编号占位符 1">
            <a:extLst>
              <a:ext uri="{FF2B5EF4-FFF2-40B4-BE49-F238E27FC236}">
                <a16:creationId xmlns:a16="http://schemas.microsoft.com/office/drawing/2014/main" id="{DF593BFC-5B1A-4FC1-8629-68B47B69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D0BED2C-A3CF-4547-BBEC-06D150368CF0}" type="slidenum">
              <a:rPr lang="zh-CN" altLang="en-US"/>
              <a:pPr/>
              <a:t>59</a:t>
            </a:fld>
            <a:endParaRPr lang="en-US" altLang="zh-CN"/>
          </a:p>
        </p:txBody>
      </p:sp>
      <p:pic>
        <p:nvPicPr>
          <p:cNvPr id="4" name="Picture 11" descr="图7">
            <a:extLst>
              <a:ext uri="{FF2B5EF4-FFF2-40B4-BE49-F238E27FC236}">
                <a16:creationId xmlns:a16="http://schemas.microsoft.com/office/drawing/2014/main" id="{5FBAC3CC-DCA9-4B3C-98DE-E5122772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5"/>
          <a:stretch>
            <a:fillRect/>
          </a:stretch>
        </p:blipFill>
        <p:spPr bwMode="auto">
          <a:xfrm>
            <a:off x="6875463" y="2852738"/>
            <a:ext cx="2030412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例7">
            <a:extLst>
              <a:ext uri="{FF2B5EF4-FFF2-40B4-BE49-F238E27FC236}">
                <a16:creationId xmlns:a16="http://schemas.microsoft.com/office/drawing/2014/main" id="{2110DE0C-327B-4CF5-B634-F074B426C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8"/>
          <a:stretch>
            <a:fillRect/>
          </a:stretch>
        </p:blipFill>
        <p:spPr bwMode="auto">
          <a:xfrm>
            <a:off x="6659563" y="862013"/>
            <a:ext cx="19843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椭圆 36">
            <a:extLst>
              <a:ext uri="{FF2B5EF4-FFF2-40B4-BE49-F238E27FC236}">
                <a16:creationId xmlns:a16="http://schemas.microsoft.com/office/drawing/2014/main" id="{D6BE4F89-422E-4075-943F-C86A709E3E3D}"/>
              </a:ext>
            </a:extLst>
          </p:cNvPr>
          <p:cNvSpPr/>
          <p:nvPr/>
        </p:nvSpPr>
        <p:spPr>
          <a:xfrm>
            <a:off x="3132138" y="6099175"/>
            <a:ext cx="812800" cy="569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38" name="右箭头 37">
            <a:extLst>
              <a:ext uri="{FF2B5EF4-FFF2-40B4-BE49-F238E27FC236}">
                <a16:creationId xmlns:a16="http://schemas.microsoft.com/office/drawing/2014/main" id="{B2E4ABE6-341D-4584-8D03-FF15941BA3AA}"/>
              </a:ext>
            </a:extLst>
          </p:cNvPr>
          <p:cNvSpPr/>
          <p:nvPr/>
        </p:nvSpPr>
        <p:spPr>
          <a:xfrm>
            <a:off x="2700338" y="5084763"/>
            <a:ext cx="287337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右箭头 38">
            <a:extLst>
              <a:ext uri="{FF2B5EF4-FFF2-40B4-BE49-F238E27FC236}">
                <a16:creationId xmlns:a16="http://schemas.microsoft.com/office/drawing/2014/main" id="{88AD0439-4F78-485C-B238-8E1EF8C6053D}"/>
              </a:ext>
            </a:extLst>
          </p:cNvPr>
          <p:cNvSpPr/>
          <p:nvPr/>
        </p:nvSpPr>
        <p:spPr>
          <a:xfrm>
            <a:off x="5426075" y="5084763"/>
            <a:ext cx="288925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下箭头 39">
            <a:extLst>
              <a:ext uri="{FF2B5EF4-FFF2-40B4-BE49-F238E27FC236}">
                <a16:creationId xmlns:a16="http://schemas.microsoft.com/office/drawing/2014/main" id="{E823F386-2250-441C-9D76-EB895558C3CF}"/>
              </a:ext>
            </a:extLst>
          </p:cNvPr>
          <p:cNvSpPr/>
          <p:nvPr/>
        </p:nvSpPr>
        <p:spPr>
          <a:xfrm>
            <a:off x="6802438" y="5516563"/>
            <a:ext cx="290512" cy="750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左箭头 40">
            <a:extLst>
              <a:ext uri="{FF2B5EF4-FFF2-40B4-BE49-F238E27FC236}">
                <a16:creationId xmlns:a16="http://schemas.microsoft.com/office/drawing/2014/main" id="{B6F889CB-CA4D-4F22-BFF9-78BE4AC23206}"/>
              </a:ext>
            </a:extLst>
          </p:cNvPr>
          <p:cNvSpPr/>
          <p:nvPr/>
        </p:nvSpPr>
        <p:spPr>
          <a:xfrm>
            <a:off x="5292725" y="6267450"/>
            <a:ext cx="382588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" name="左箭头 41">
            <a:extLst>
              <a:ext uri="{FF2B5EF4-FFF2-40B4-BE49-F238E27FC236}">
                <a16:creationId xmlns:a16="http://schemas.microsoft.com/office/drawing/2014/main" id="{FB19E644-A4FE-4A2D-9D9A-3462ED211D83}"/>
              </a:ext>
            </a:extLst>
          </p:cNvPr>
          <p:cNvSpPr/>
          <p:nvPr/>
        </p:nvSpPr>
        <p:spPr>
          <a:xfrm>
            <a:off x="2624138" y="6288088"/>
            <a:ext cx="384175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左箭头 42">
            <a:extLst>
              <a:ext uri="{FF2B5EF4-FFF2-40B4-BE49-F238E27FC236}">
                <a16:creationId xmlns:a16="http://schemas.microsoft.com/office/drawing/2014/main" id="{213A4000-5581-4217-8D76-59CFB6C69C2E}"/>
              </a:ext>
            </a:extLst>
          </p:cNvPr>
          <p:cNvSpPr/>
          <p:nvPr/>
        </p:nvSpPr>
        <p:spPr>
          <a:xfrm>
            <a:off x="2684463" y="5629275"/>
            <a:ext cx="466725" cy="328613"/>
          </a:xfrm>
          <a:prstGeom prst="leftArrow">
            <a:avLst/>
          </a:prstGeom>
          <a:solidFill>
            <a:srgbClr val="CC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右箭头 43">
            <a:extLst>
              <a:ext uri="{FF2B5EF4-FFF2-40B4-BE49-F238E27FC236}">
                <a16:creationId xmlns:a16="http://schemas.microsoft.com/office/drawing/2014/main" id="{46B0A349-1E68-4D15-956A-C94C72EA4EBC}"/>
              </a:ext>
            </a:extLst>
          </p:cNvPr>
          <p:cNvSpPr/>
          <p:nvPr/>
        </p:nvSpPr>
        <p:spPr>
          <a:xfrm>
            <a:off x="4756150" y="5651500"/>
            <a:ext cx="392113" cy="317500"/>
          </a:xfrm>
          <a:prstGeom prst="rightArrow">
            <a:avLst/>
          </a:prstGeom>
          <a:solidFill>
            <a:srgbClr val="CC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上箭头 44">
            <a:extLst>
              <a:ext uri="{FF2B5EF4-FFF2-40B4-BE49-F238E27FC236}">
                <a16:creationId xmlns:a16="http://schemas.microsoft.com/office/drawing/2014/main" id="{A704A036-A9BD-4814-8A60-26F82F2EA0E0}"/>
              </a:ext>
            </a:extLst>
          </p:cNvPr>
          <p:cNvSpPr/>
          <p:nvPr/>
        </p:nvSpPr>
        <p:spPr>
          <a:xfrm>
            <a:off x="1444625" y="5969000"/>
            <a:ext cx="319088" cy="2984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98B811E-5729-44F4-85B6-CC8E1B7D2CB2}"/>
              </a:ext>
            </a:extLst>
          </p:cNvPr>
          <p:cNvCxnSpPr/>
          <p:nvPr/>
        </p:nvCxnSpPr>
        <p:spPr>
          <a:xfrm flipV="1">
            <a:off x="8220075" y="3738563"/>
            <a:ext cx="0" cy="693737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3D2A28A-11DB-4FFC-9C32-84876BF9DCE3}"/>
              </a:ext>
            </a:extLst>
          </p:cNvPr>
          <p:cNvCxnSpPr/>
          <p:nvPr/>
        </p:nvCxnSpPr>
        <p:spPr>
          <a:xfrm flipH="1">
            <a:off x="7907338" y="4411663"/>
            <a:ext cx="327025" cy="9525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8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8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8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8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8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8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">
            <a:extLst>
              <a:ext uri="{FF2B5EF4-FFF2-40B4-BE49-F238E27FC236}">
                <a16:creationId xmlns:a16="http://schemas.microsoft.com/office/drawing/2014/main" id="{7EC23BD9-E60D-4BC0-9400-8A0ACD031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4391025"/>
            <a:ext cx="405923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1">
            <a:extLst>
              <a:ext uri="{FF2B5EF4-FFF2-40B4-BE49-F238E27FC236}">
                <a16:creationId xmlns:a16="http://schemas.microsoft.com/office/drawing/2014/main" id="{0746EE8A-CC92-4241-95E3-8FF7EB614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94038"/>
            <a:ext cx="240188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3">
            <a:extLst>
              <a:ext uri="{FF2B5EF4-FFF2-40B4-BE49-F238E27FC236}">
                <a16:creationId xmlns:a16="http://schemas.microsoft.com/office/drawing/2014/main" id="{88909830-0862-4F90-A4D5-BA0CEF6B4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0" y="1801813"/>
            <a:ext cx="40465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AutoShape 21">
            <a:extLst>
              <a:ext uri="{FF2B5EF4-FFF2-40B4-BE49-F238E27FC236}">
                <a16:creationId xmlns:a16="http://schemas.microsoft.com/office/drawing/2014/main" id="{D1A6D8F9-AF75-4198-B62B-45254A6ABA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17863" y="2117725"/>
            <a:ext cx="1012825" cy="1285875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23">
            <a:extLst>
              <a:ext uri="{FF2B5EF4-FFF2-40B4-BE49-F238E27FC236}">
                <a16:creationId xmlns:a16="http://schemas.microsoft.com/office/drawing/2014/main" id="{D4554AA8-0CC6-4C6C-807A-D75554EF6E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17863" y="3413125"/>
            <a:ext cx="1003300" cy="13001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BFF6719-BF3E-4291-B3FC-9917BEF813F6}"/>
              </a:ext>
            </a:extLst>
          </p:cNvPr>
          <p:cNvSpPr/>
          <p:nvPr/>
        </p:nvSpPr>
        <p:spPr>
          <a:xfrm>
            <a:off x="4221163" y="1628775"/>
            <a:ext cx="3951287" cy="936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200" name="灯片编号占位符 1">
            <a:extLst>
              <a:ext uri="{FF2B5EF4-FFF2-40B4-BE49-F238E27FC236}">
                <a16:creationId xmlns:a16="http://schemas.microsoft.com/office/drawing/2014/main" id="{F983FDEF-6BF0-4A3A-B098-45DABF31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5C24E4A-3B20-4E35-A825-6C170F2FD12F}" type="slidenum">
              <a:rPr lang="zh-CN" altLang="en-US" sz="1200"/>
              <a:pPr/>
              <a:t>6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1">
            <a:extLst>
              <a:ext uri="{FF2B5EF4-FFF2-40B4-BE49-F238E27FC236}">
                <a16:creationId xmlns:a16="http://schemas.microsoft.com/office/drawing/2014/main" id="{AEBDBEA4-3CDA-44F9-87BA-9C0CB5213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8" y="376238"/>
            <a:ext cx="40036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图片 3">
            <a:extLst>
              <a:ext uri="{FF2B5EF4-FFF2-40B4-BE49-F238E27FC236}">
                <a16:creationId xmlns:a16="http://schemas.microsoft.com/office/drawing/2014/main" id="{F1553758-4ABE-4FDB-8B2D-E191335EE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79538"/>
            <a:ext cx="7912100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灯片编号占位符 1">
            <a:extLst>
              <a:ext uri="{FF2B5EF4-FFF2-40B4-BE49-F238E27FC236}">
                <a16:creationId xmlns:a16="http://schemas.microsoft.com/office/drawing/2014/main" id="{5280B758-B4C4-4CCF-9F49-0BD50DD1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73D537B-5AA2-486D-B02B-B49D9AB4503F}" type="slidenum">
              <a:rPr lang="zh-CN" altLang="en-US" sz="1200"/>
              <a:pPr/>
              <a:t>60</a:t>
            </a:fld>
            <a:endParaRPr lang="en-US" altLang="zh-CN" sz="12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CBFA48C-7AE1-4954-87DC-468799119313}"/>
              </a:ext>
            </a:extLst>
          </p:cNvPr>
          <p:cNvSpPr/>
          <p:nvPr/>
        </p:nvSpPr>
        <p:spPr>
          <a:xfrm>
            <a:off x="4168775" y="5189538"/>
            <a:ext cx="4117975" cy="792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27">
            <a:extLst>
              <a:ext uri="{FF2B5EF4-FFF2-40B4-BE49-F238E27FC236}">
                <a16:creationId xmlns:a16="http://schemas.microsoft.com/office/drawing/2014/main" id="{82EA88C7-211E-494C-BCF2-424E7E377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6162675"/>
            <a:ext cx="57229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图片 25">
            <a:extLst>
              <a:ext uri="{FF2B5EF4-FFF2-40B4-BE49-F238E27FC236}">
                <a16:creationId xmlns:a16="http://schemas.microsoft.com/office/drawing/2014/main" id="{EF1154F1-35BA-4E0C-84DE-7D263FA26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5600700"/>
            <a:ext cx="2524125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图片 23">
            <a:extLst>
              <a:ext uri="{FF2B5EF4-FFF2-40B4-BE49-F238E27FC236}">
                <a16:creationId xmlns:a16="http://schemas.microsoft.com/office/drawing/2014/main" id="{73CC1428-4939-4AB5-B55F-C29720F80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5572125"/>
            <a:ext cx="2133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图片 22">
            <a:extLst>
              <a:ext uri="{FF2B5EF4-FFF2-40B4-BE49-F238E27FC236}">
                <a16:creationId xmlns:a16="http://schemas.microsoft.com/office/drawing/2014/main" id="{06B35672-BAAD-4A33-A784-4975EDCC8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5589588"/>
            <a:ext cx="23955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图片 21">
            <a:extLst>
              <a:ext uri="{FF2B5EF4-FFF2-40B4-BE49-F238E27FC236}">
                <a16:creationId xmlns:a16="http://schemas.microsoft.com/office/drawing/2014/main" id="{DF3265F4-42A3-4447-B3C8-342470C76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935538"/>
            <a:ext cx="180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图片 20">
            <a:extLst>
              <a:ext uri="{FF2B5EF4-FFF2-40B4-BE49-F238E27FC236}">
                <a16:creationId xmlns:a16="http://schemas.microsoft.com/office/drawing/2014/main" id="{0BFC114B-F292-40AB-A6B9-97D0932592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4968875"/>
            <a:ext cx="3717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图片 19">
            <a:extLst>
              <a:ext uri="{FF2B5EF4-FFF2-40B4-BE49-F238E27FC236}">
                <a16:creationId xmlns:a16="http://schemas.microsoft.com/office/drawing/2014/main" id="{9772C7DC-26D5-41F5-84AC-6B717334D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4383088"/>
            <a:ext cx="48736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5" name="图片 18">
            <a:extLst>
              <a:ext uri="{FF2B5EF4-FFF2-40B4-BE49-F238E27FC236}">
                <a16:creationId xmlns:a16="http://schemas.microsoft.com/office/drawing/2014/main" id="{77CD221A-3DDF-4D0E-9628-B98C4A435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13" y="4205288"/>
            <a:ext cx="2528887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6" name="图片 17">
            <a:extLst>
              <a:ext uri="{FF2B5EF4-FFF2-40B4-BE49-F238E27FC236}">
                <a16:creationId xmlns:a16="http://schemas.microsoft.com/office/drawing/2014/main" id="{DA3300C3-168C-4934-9780-F4E30EC83F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4383088"/>
            <a:ext cx="174466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图片 16">
            <a:extLst>
              <a:ext uri="{FF2B5EF4-FFF2-40B4-BE49-F238E27FC236}">
                <a16:creationId xmlns:a16="http://schemas.microsoft.com/office/drawing/2014/main" id="{40FDB9BB-75D0-4397-B423-F777CBE20A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4306888"/>
            <a:ext cx="33893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8" name="图片 15">
            <a:extLst>
              <a:ext uri="{FF2B5EF4-FFF2-40B4-BE49-F238E27FC236}">
                <a16:creationId xmlns:a16="http://schemas.microsoft.com/office/drawing/2014/main" id="{4F2CD8FA-7C95-49A4-BC4B-7E672052BF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4297363"/>
            <a:ext cx="23955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9" name="图片 14">
            <a:extLst>
              <a:ext uri="{FF2B5EF4-FFF2-40B4-BE49-F238E27FC236}">
                <a16:creationId xmlns:a16="http://schemas.microsoft.com/office/drawing/2014/main" id="{325D74C4-FABC-477B-A905-D0823BC246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3600450"/>
            <a:ext cx="125412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0" name="图片 10">
            <a:extLst>
              <a:ext uri="{FF2B5EF4-FFF2-40B4-BE49-F238E27FC236}">
                <a16:creationId xmlns:a16="http://schemas.microsoft.com/office/drawing/2014/main" id="{FFE18AD3-801E-4F6E-8C73-8D8A8C05F7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925" y="3740150"/>
            <a:ext cx="24193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1" name="图片 9">
            <a:extLst>
              <a:ext uri="{FF2B5EF4-FFF2-40B4-BE49-F238E27FC236}">
                <a16:creationId xmlns:a16="http://schemas.microsoft.com/office/drawing/2014/main" id="{6FE71E66-5325-4B97-B59F-E5B6E6566C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3687763"/>
            <a:ext cx="41386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2" name="图片 8">
            <a:extLst>
              <a:ext uri="{FF2B5EF4-FFF2-40B4-BE49-F238E27FC236}">
                <a16:creationId xmlns:a16="http://schemas.microsoft.com/office/drawing/2014/main" id="{61A0DDA4-A8E2-4F35-91E7-9548DC79C5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135313"/>
            <a:ext cx="23463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3" name="图片 6">
            <a:extLst>
              <a:ext uri="{FF2B5EF4-FFF2-40B4-BE49-F238E27FC236}">
                <a16:creationId xmlns:a16="http://schemas.microsoft.com/office/drawing/2014/main" id="{7CBADB24-655E-4607-91DB-B98CE9B61F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3021013"/>
            <a:ext cx="27241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4" name="图片 5">
            <a:extLst>
              <a:ext uri="{FF2B5EF4-FFF2-40B4-BE49-F238E27FC236}">
                <a16:creationId xmlns:a16="http://schemas.microsoft.com/office/drawing/2014/main" id="{1F35D3FD-BA6D-4734-9DAC-AD8ABA7A61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2305050"/>
            <a:ext cx="43957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5" name="图片 4">
            <a:extLst>
              <a:ext uri="{FF2B5EF4-FFF2-40B4-BE49-F238E27FC236}">
                <a16:creationId xmlns:a16="http://schemas.microsoft.com/office/drawing/2014/main" id="{1C5F20FD-52C3-4761-9D4B-AD46F0EAA6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04813"/>
            <a:ext cx="8697912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例7">
            <a:extLst>
              <a:ext uri="{FF2B5EF4-FFF2-40B4-BE49-F238E27FC236}">
                <a16:creationId xmlns:a16="http://schemas.microsoft.com/office/drawing/2014/main" id="{CFD01D8E-937D-4AAA-9740-48DE0A3D7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0"/>
          <a:stretch>
            <a:fillRect/>
          </a:stretch>
        </p:blipFill>
        <p:spPr bwMode="auto">
          <a:xfrm>
            <a:off x="5314950" y="1844675"/>
            <a:ext cx="37211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33" name="Rectangle 2">
            <a:extLst>
              <a:ext uri="{FF2B5EF4-FFF2-40B4-BE49-F238E27FC236}">
                <a16:creationId xmlns:a16="http://schemas.microsoft.com/office/drawing/2014/main" id="{2C6868A8-83D4-4D81-AF8B-9C049A4E1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34" name="Rectangle 4">
            <a:extLst>
              <a:ext uri="{FF2B5EF4-FFF2-40B4-BE49-F238E27FC236}">
                <a16:creationId xmlns:a16="http://schemas.microsoft.com/office/drawing/2014/main" id="{841686A6-A09D-4BE2-824D-A470116E0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35" name="Rectangle 6">
            <a:extLst>
              <a:ext uri="{FF2B5EF4-FFF2-40B4-BE49-F238E27FC236}">
                <a16:creationId xmlns:a16="http://schemas.microsoft.com/office/drawing/2014/main" id="{A26FB955-A996-4094-B238-BB561DE1A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36" name="Rectangle 41">
            <a:extLst>
              <a:ext uri="{FF2B5EF4-FFF2-40B4-BE49-F238E27FC236}">
                <a16:creationId xmlns:a16="http://schemas.microsoft.com/office/drawing/2014/main" id="{17CD97CA-1FD2-4B0F-AE57-AF20067CA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37" name="Rectangle 43">
            <a:extLst>
              <a:ext uri="{FF2B5EF4-FFF2-40B4-BE49-F238E27FC236}">
                <a16:creationId xmlns:a16="http://schemas.microsoft.com/office/drawing/2014/main" id="{576E964C-A013-4B09-AFBA-CAF1DC5CA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38" name="Rectangle 45">
            <a:extLst>
              <a:ext uri="{FF2B5EF4-FFF2-40B4-BE49-F238E27FC236}">
                <a16:creationId xmlns:a16="http://schemas.microsoft.com/office/drawing/2014/main" id="{9DE29684-6E51-4668-BEA5-701CE036E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39" name="Rectangle 47">
            <a:extLst>
              <a:ext uri="{FF2B5EF4-FFF2-40B4-BE49-F238E27FC236}">
                <a16:creationId xmlns:a16="http://schemas.microsoft.com/office/drawing/2014/main" id="{721F09DE-5426-48C9-89C5-7C728557C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40" name="灯片编号占位符 6">
            <a:extLst>
              <a:ext uri="{FF2B5EF4-FFF2-40B4-BE49-F238E27FC236}">
                <a16:creationId xmlns:a16="http://schemas.microsoft.com/office/drawing/2014/main" id="{5667DF5E-D86A-4BC3-98F4-1397CF5A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291C607-3E33-4B37-8B3A-E1E2B14C5E87}" type="slidenum">
              <a:rPr lang="zh-CN" altLang="en-US"/>
              <a:pPr/>
              <a:t>61</a:t>
            </a:fld>
            <a:endParaRPr lang="en-US" altLang="zh-CN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29AA55A-20DB-4278-AC4B-43910E89EEA2}"/>
              </a:ext>
            </a:extLst>
          </p:cNvPr>
          <p:cNvCxnSpPr/>
          <p:nvPr/>
        </p:nvCxnSpPr>
        <p:spPr bwMode="auto">
          <a:xfrm flipH="1">
            <a:off x="4078288" y="3429000"/>
            <a:ext cx="50800" cy="100806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49704CC-87B0-4AC7-83D8-EB30BC29A286}"/>
              </a:ext>
            </a:extLst>
          </p:cNvPr>
          <p:cNvCxnSpPr/>
          <p:nvPr/>
        </p:nvCxnSpPr>
        <p:spPr bwMode="auto">
          <a:xfrm flipH="1">
            <a:off x="5003800" y="4086225"/>
            <a:ext cx="576263" cy="42227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0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0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0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0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0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0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60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0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0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0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0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60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0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图片 44">
            <a:extLst>
              <a:ext uri="{FF2B5EF4-FFF2-40B4-BE49-F238E27FC236}">
                <a16:creationId xmlns:a16="http://schemas.microsoft.com/office/drawing/2014/main" id="{2565C15C-02FC-4FB4-91A1-9D404B01A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5643563"/>
            <a:ext cx="56388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图片 43">
            <a:extLst>
              <a:ext uri="{FF2B5EF4-FFF2-40B4-BE49-F238E27FC236}">
                <a16:creationId xmlns:a16="http://schemas.microsoft.com/office/drawing/2014/main" id="{DD989EED-40CE-4E5C-9F9A-D0B85862F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4743450"/>
            <a:ext cx="85883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图片 42">
            <a:extLst>
              <a:ext uri="{FF2B5EF4-FFF2-40B4-BE49-F238E27FC236}">
                <a16:creationId xmlns:a16="http://schemas.microsoft.com/office/drawing/2014/main" id="{3252BF57-BCDE-48AF-BD04-8BBC3682A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4930775"/>
            <a:ext cx="12922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图片 41">
            <a:extLst>
              <a:ext uri="{FF2B5EF4-FFF2-40B4-BE49-F238E27FC236}">
                <a16:creationId xmlns:a16="http://schemas.microsoft.com/office/drawing/2014/main" id="{9D01D934-5B33-4F18-8F15-63D927192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5151438"/>
            <a:ext cx="1571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图片 40">
            <a:extLst>
              <a:ext uri="{FF2B5EF4-FFF2-40B4-BE49-F238E27FC236}">
                <a16:creationId xmlns:a16="http://schemas.microsoft.com/office/drawing/2014/main" id="{AA2AAD8F-9BF2-4D0B-B3C0-8A1A1CAFD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5075238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图片 38">
            <a:extLst>
              <a:ext uri="{FF2B5EF4-FFF2-40B4-BE49-F238E27FC236}">
                <a16:creationId xmlns:a16="http://schemas.microsoft.com/office/drawing/2014/main" id="{9566EF20-720B-40FE-B772-DE92F159F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221163"/>
            <a:ext cx="57118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图片 37">
            <a:extLst>
              <a:ext uri="{FF2B5EF4-FFF2-40B4-BE49-F238E27FC236}">
                <a16:creationId xmlns:a16="http://schemas.microsoft.com/office/drawing/2014/main" id="{F73DC6A5-1E45-4287-A79E-CE3CF539B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3446463"/>
            <a:ext cx="9318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9" name="图片 36">
            <a:extLst>
              <a:ext uri="{FF2B5EF4-FFF2-40B4-BE49-F238E27FC236}">
                <a16:creationId xmlns:a16="http://schemas.microsoft.com/office/drawing/2014/main" id="{D93D6E38-4161-4F4C-AB77-01F9AE5887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3332163"/>
            <a:ext cx="12922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0" name="图片 35">
            <a:extLst>
              <a:ext uri="{FF2B5EF4-FFF2-40B4-BE49-F238E27FC236}">
                <a16:creationId xmlns:a16="http://schemas.microsoft.com/office/drawing/2014/main" id="{0D0DF6CE-6462-49C8-A0C4-C113F32159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3565525"/>
            <a:ext cx="15716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1" name="图片 32">
            <a:extLst>
              <a:ext uri="{FF2B5EF4-FFF2-40B4-BE49-F238E27FC236}">
                <a16:creationId xmlns:a16="http://schemas.microsoft.com/office/drawing/2014/main" id="{EE9E472A-BE8C-43E7-8A68-4A44DEAFC4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3446463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2" name="图片 31">
            <a:extLst>
              <a:ext uri="{FF2B5EF4-FFF2-40B4-BE49-F238E27FC236}">
                <a16:creationId xmlns:a16="http://schemas.microsoft.com/office/drawing/2014/main" id="{F166F779-4A22-4706-BE72-876CA556E7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3588"/>
            <a:ext cx="571182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3" name="图片 30">
            <a:extLst>
              <a:ext uri="{FF2B5EF4-FFF2-40B4-BE49-F238E27FC236}">
                <a16:creationId xmlns:a16="http://schemas.microsoft.com/office/drawing/2014/main" id="{CBEBE265-527F-4383-82E2-81BA2F4856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1370013"/>
            <a:ext cx="12985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4" name="图片 28">
            <a:extLst>
              <a:ext uri="{FF2B5EF4-FFF2-40B4-BE49-F238E27FC236}">
                <a16:creationId xmlns:a16="http://schemas.microsoft.com/office/drawing/2014/main" id="{09C2D862-347D-49A3-B2A9-A816148867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8" y="1574800"/>
            <a:ext cx="157321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5" name="图片 13">
            <a:extLst>
              <a:ext uri="{FF2B5EF4-FFF2-40B4-BE49-F238E27FC236}">
                <a16:creationId xmlns:a16="http://schemas.microsoft.com/office/drawing/2014/main" id="{A09E4617-2F48-4770-8EAC-1B4D94B681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439863"/>
            <a:ext cx="27241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6" name="图片 12">
            <a:extLst>
              <a:ext uri="{FF2B5EF4-FFF2-40B4-BE49-F238E27FC236}">
                <a16:creationId xmlns:a16="http://schemas.microsoft.com/office/drawing/2014/main" id="{84876932-3D0D-46AA-A36A-480A60C5C9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8" y="585788"/>
            <a:ext cx="123031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7" name="图片 1">
            <a:extLst>
              <a:ext uri="{FF2B5EF4-FFF2-40B4-BE49-F238E27FC236}">
                <a16:creationId xmlns:a16="http://schemas.microsoft.com/office/drawing/2014/main" id="{80A33B09-2A3D-41DE-B5EB-2D51C8C688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598488"/>
            <a:ext cx="213360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54" name="灯片编号占位符 1">
            <a:extLst>
              <a:ext uri="{FF2B5EF4-FFF2-40B4-BE49-F238E27FC236}">
                <a16:creationId xmlns:a16="http://schemas.microsoft.com/office/drawing/2014/main" id="{6D980879-F42E-42BE-A569-BC4D257C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2F97455-6DBF-4657-824D-E8460E531DF0}" type="slidenum">
              <a:rPr lang="zh-CN" altLang="en-US"/>
              <a:pPr/>
              <a:t>62</a:t>
            </a:fld>
            <a:endParaRPr lang="en-US" altLang="zh-CN"/>
          </a:p>
        </p:txBody>
      </p:sp>
      <p:pic>
        <p:nvPicPr>
          <p:cNvPr id="5" name="Picture 12" descr="例7">
            <a:extLst>
              <a:ext uri="{FF2B5EF4-FFF2-40B4-BE49-F238E27FC236}">
                <a16:creationId xmlns:a16="http://schemas.microsoft.com/office/drawing/2014/main" id="{ED37CAD0-90C6-406B-AE52-2A91C434A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04"/>
          <a:stretch>
            <a:fillRect/>
          </a:stretch>
        </p:blipFill>
        <p:spPr bwMode="auto">
          <a:xfrm>
            <a:off x="5416550" y="-73025"/>
            <a:ext cx="371951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例7">
            <a:extLst>
              <a:ext uri="{FF2B5EF4-FFF2-40B4-BE49-F238E27FC236}">
                <a16:creationId xmlns:a16="http://schemas.microsoft.com/office/drawing/2014/main" id="{BF9317EA-3651-4104-8DFA-A9C65DD5F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13"/>
          <a:stretch>
            <a:fillRect/>
          </a:stretch>
        </p:blipFill>
        <p:spPr bwMode="auto">
          <a:xfrm>
            <a:off x="5726113" y="2106613"/>
            <a:ext cx="3141662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9C130024-FE4C-4F9C-B4C7-9B1202E99E54}"/>
              </a:ext>
            </a:extLst>
          </p:cNvPr>
          <p:cNvSpPr/>
          <p:nvPr/>
        </p:nvSpPr>
        <p:spPr>
          <a:xfrm>
            <a:off x="4427984" y="1639074"/>
            <a:ext cx="360040" cy="246185"/>
          </a:xfrm>
          <a:prstGeom prst="right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C70A6679-E1AD-4AD7-B370-15972BC2B675}"/>
              </a:ext>
            </a:extLst>
          </p:cNvPr>
          <p:cNvSpPr/>
          <p:nvPr/>
        </p:nvSpPr>
        <p:spPr>
          <a:xfrm>
            <a:off x="4716349" y="3622387"/>
            <a:ext cx="360040" cy="246185"/>
          </a:xfrm>
          <a:prstGeom prst="right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8" name="Picture 7" descr="例7">
            <a:extLst>
              <a:ext uri="{FF2B5EF4-FFF2-40B4-BE49-F238E27FC236}">
                <a16:creationId xmlns:a16="http://schemas.microsoft.com/office/drawing/2014/main" id="{5AC4C949-6D05-4E28-89A8-498EB89AF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4"/>
          <a:stretch>
            <a:fillRect/>
          </a:stretch>
        </p:blipFill>
        <p:spPr bwMode="auto">
          <a:xfrm>
            <a:off x="5640388" y="3849688"/>
            <a:ext cx="310832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右箭头 21">
            <a:extLst>
              <a:ext uri="{FF2B5EF4-FFF2-40B4-BE49-F238E27FC236}">
                <a16:creationId xmlns:a16="http://schemas.microsoft.com/office/drawing/2014/main" id="{1F5E94A9-A313-4BC3-84FD-EA1CF12F4ADC}"/>
              </a:ext>
            </a:extLst>
          </p:cNvPr>
          <p:cNvSpPr/>
          <p:nvPr/>
        </p:nvSpPr>
        <p:spPr>
          <a:xfrm>
            <a:off x="4716349" y="5206611"/>
            <a:ext cx="360040" cy="246185"/>
          </a:xfrm>
          <a:prstGeom prst="right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4" name="Picture 5" descr="例7">
            <a:extLst>
              <a:ext uri="{FF2B5EF4-FFF2-40B4-BE49-F238E27FC236}">
                <a16:creationId xmlns:a16="http://schemas.microsoft.com/office/drawing/2014/main" id="{5FC1D6ED-08EA-4874-9912-3D76BEF97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8"/>
          <a:stretch>
            <a:fillRect/>
          </a:stretch>
        </p:blipFill>
        <p:spPr bwMode="auto">
          <a:xfrm>
            <a:off x="5738813" y="5267325"/>
            <a:ext cx="30099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9D1B43A-33C6-4767-800E-92261B0B8C4A}"/>
              </a:ext>
            </a:extLst>
          </p:cNvPr>
          <p:cNvCxnSpPr/>
          <p:nvPr/>
        </p:nvCxnSpPr>
        <p:spPr bwMode="auto">
          <a:xfrm flipH="1" flipV="1">
            <a:off x="7277100" y="3868738"/>
            <a:ext cx="71438" cy="45243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456AA22-1A92-4D82-89E0-2B088346CA4B}"/>
              </a:ext>
            </a:extLst>
          </p:cNvPr>
          <p:cNvCxnSpPr/>
          <p:nvPr/>
        </p:nvCxnSpPr>
        <p:spPr bwMode="auto">
          <a:xfrm flipH="1" flipV="1">
            <a:off x="8212138" y="5267325"/>
            <a:ext cx="0" cy="41275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对象 33">
            <a:extLst>
              <a:ext uri="{FF2B5EF4-FFF2-40B4-BE49-F238E27FC236}">
                <a16:creationId xmlns:a16="http://schemas.microsoft.com/office/drawing/2014/main" id="{772FCB1F-8248-44F6-8B0A-84F4C271A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1617663"/>
            <a:ext cx="15779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079B90C-23AD-4365-A6B2-3451E6D3793D}"/>
              </a:ext>
            </a:extLst>
          </p:cNvPr>
          <p:cNvCxnSpPr/>
          <p:nvPr/>
        </p:nvCxnSpPr>
        <p:spPr bwMode="auto">
          <a:xfrm flipH="1" flipV="1">
            <a:off x="7348538" y="1976438"/>
            <a:ext cx="536575" cy="3571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67F39294-CC6E-40A9-98BC-7299422E969F}"/>
              </a:ext>
            </a:extLst>
          </p:cNvPr>
          <p:cNvSpPr/>
          <p:nvPr/>
        </p:nvSpPr>
        <p:spPr>
          <a:xfrm>
            <a:off x="1187450" y="549275"/>
            <a:ext cx="1439863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73" name="图片 7">
            <a:extLst>
              <a:ext uri="{FF2B5EF4-FFF2-40B4-BE49-F238E27FC236}">
                <a16:creationId xmlns:a16="http://schemas.microsoft.com/office/drawing/2014/main" id="{1F141DFE-FACA-4A8F-A705-BF484655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3141663"/>
            <a:ext cx="869315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6" name="图片 14">
            <a:extLst>
              <a:ext uri="{FF2B5EF4-FFF2-40B4-BE49-F238E27FC236}">
                <a16:creationId xmlns:a16="http://schemas.microsoft.com/office/drawing/2014/main" id="{269DECE3-2FA7-4563-B5AB-909C83739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5757863"/>
            <a:ext cx="27368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图片 13">
            <a:extLst>
              <a:ext uri="{FF2B5EF4-FFF2-40B4-BE49-F238E27FC236}">
                <a16:creationId xmlns:a16="http://schemas.microsoft.com/office/drawing/2014/main" id="{7CD8B890-72BE-427E-ACDE-83EEBFDCB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5757863"/>
            <a:ext cx="1730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图片 12">
            <a:extLst>
              <a:ext uri="{FF2B5EF4-FFF2-40B4-BE49-F238E27FC236}">
                <a16:creationId xmlns:a16="http://schemas.microsoft.com/office/drawing/2014/main" id="{4A98929F-807A-4C15-8A6D-D6A2455EE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5084763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图片 11">
            <a:extLst>
              <a:ext uri="{FF2B5EF4-FFF2-40B4-BE49-F238E27FC236}">
                <a16:creationId xmlns:a16="http://schemas.microsoft.com/office/drawing/2014/main" id="{09797DF0-6A54-44EF-AE1F-D17843EC7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941888"/>
            <a:ext cx="938212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图片 10">
            <a:extLst>
              <a:ext uri="{FF2B5EF4-FFF2-40B4-BE49-F238E27FC236}">
                <a16:creationId xmlns:a16="http://schemas.microsoft.com/office/drawing/2014/main" id="{7C3FC034-82ED-431C-B0B6-E9A2C881D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84763"/>
            <a:ext cx="27257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图片 9">
            <a:extLst>
              <a:ext uri="{FF2B5EF4-FFF2-40B4-BE49-F238E27FC236}">
                <a16:creationId xmlns:a16="http://schemas.microsoft.com/office/drawing/2014/main" id="{D0294986-D3B5-471E-A9E1-D587F14BD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437063"/>
            <a:ext cx="48164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图片 8">
            <a:extLst>
              <a:ext uri="{FF2B5EF4-FFF2-40B4-BE49-F238E27FC236}">
                <a16:creationId xmlns:a16="http://schemas.microsoft.com/office/drawing/2014/main" id="{62E34E65-90B2-4759-8A35-34C7846C2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741738"/>
            <a:ext cx="28352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4" name="图片 6">
            <a:extLst>
              <a:ext uri="{FF2B5EF4-FFF2-40B4-BE49-F238E27FC236}">
                <a16:creationId xmlns:a16="http://schemas.microsoft.com/office/drawing/2014/main" id="{C7E82ABE-9C21-4558-95C6-77A2B6C122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38338"/>
            <a:ext cx="85344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5" name="图片 5">
            <a:extLst>
              <a:ext uri="{FF2B5EF4-FFF2-40B4-BE49-F238E27FC236}">
                <a16:creationId xmlns:a16="http://schemas.microsoft.com/office/drawing/2014/main" id="{67B5F6C6-CB79-40D5-B050-45A43F76E1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85471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2" name="Rectangle 2">
            <a:extLst>
              <a:ext uri="{FF2B5EF4-FFF2-40B4-BE49-F238E27FC236}">
                <a16:creationId xmlns:a16="http://schemas.microsoft.com/office/drawing/2014/main" id="{925DFDF0-3186-44EA-95DA-8B7271D75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40481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573" name="Rectangle 4">
            <a:extLst>
              <a:ext uri="{FF2B5EF4-FFF2-40B4-BE49-F238E27FC236}">
                <a16:creationId xmlns:a16="http://schemas.microsoft.com/office/drawing/2014/main" id="{774187DD-6FD1-4769-8A06-AA4C87D30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40481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574" name="Rectangle 6">
            <a:extLst>
              <a:ext uri="{FF2B5EF4-FFF2-40B4-BE49-F238E27FC236}">
                <a16:creationId xmlns:a16="http://schemas.microsoft.com/office/drawing/2014/main" id="{C419970D-31C4-4808-9B54-9FDEACAB9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404813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6575" name="灯片编号占位符 1">
            <a:extLst>
              <a:ext uri="{FF2B5EF4-FFF2-40B4-BE49-F238E27FC236}">
                <a16:creationId xmlns:a16="http://schemas.microsoft.com/office/drawing/2014/main" id="{56036C87-4C0B-4B82-A60A-2C2610DA5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E1E12D9-970E-4C98-86A2-0C01EB42EC08}" type="slidenum">
              <a:rPr lang="zh-CN" altLang="en-US"/>
              <a:pPr/>
              <a:t>63</a:t>
            </a:fld>
            <a:endParaRPr lang="en-US" altLang="zh-CN"/>
          </a:p>
        </p:txBody>
      </p:sp>
      <p:pic>
        <p:nvPicPr>
          <p:cNvPr id="17" name="Picture 8" descr="例7">
            <a:extLst>
              <a:ext uri="{FF2B5EF4-FFF2-40B4-BE49-F238E27FC236}">
                <a16:creationId xmlns:a16="http://schemas.microsoft.com/office/drawing/2014/main" id="{A00661AD-D2DA-459B-AE4A-E2948D8B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6"/>
          <a:stretch>
            <a:fillRect/>
          </a:stretch>
        </p:blipFill>
        <p:spPr bwMode="auto">
          <a:xfrm>
            <a:off x="6291263" y="4124325"/>
            <a:ext cx="11541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 descr="例7">
            <a:extLst>
              <a:ext uri="{FF2B5EF4-FFF2-40B4-BE49-F238E27FC236}">
                <a16:creationId xmlns:a16="http://schemas.microsoft.com/office/drawing/2014/main" id="{31BC56F8-1943-447E-8D83-7C2E49A4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3"/>
          <a:stretch>
            <a:fillRect/>
          </a:stretch>
        </p:blipFill>
        <p:spPr bwMode="auto">
          <a:xfrm>
            <a:off x="7731125" y="4481513"/>
            <a:ext cx="1233488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3B3D9653-7F16-4506-8BB6-367F12F0A459}"/>
              </a:ext>
            </a:extLst>
          </p:cNvPr>
          <p:cNvSpPr/>
          <p:nvPr/>
        </p:nvSpPr>
        <p:spPr>
          <a:xfrm>
            <a:off x="7191375" y="5018088"/>
            <a:ext cx="738188" cy="220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左箭头 4">
            <a:extLst>
              <a:ext uri="{FF2B5EF4-FFF2-40B4-BE49-F238E27FC236}">
                <a16:creationId xmlns:a16="http://schemas.microsoft.com/office/drawing/2014/main" id="{4F20D30C-F0BC-4F76-8637-F476C68646D4}"/>
              </a:ext>
            </a:extLst>
          </p:cNvPr>
          <p:cNvSpPr/>
          <p:nvPr/>
        </p:nvSpPr>
        <p:spPr>
          <a:xfrm>
            <a:off x="2411413" y="5856288"/>
            <a:ext cx="792162" cy="3698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2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2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2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图片 8">
            <a:extLst>
              <a:ext uri="{FF2B5EF4-FFF2-40B4-BE49-F238E27FC236}">
                <a16:creationId xmlns:a16="http://schemas.microsoft.com/office/drawing/2014/main" id="{50D73330-1484-4333-9235-D24407F2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38450"/>
            <a:ext cx="2560638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图片 10">
            <a:extLst>
              <a:ext uri="{FF2B5EF4-FFF2-40B4-BE49-F238E27FC236}">
                <a16:creationId xmlns:a16="http://schemas.microsoft.com/office/drawing/2014/main" id="{77E1445A-2626-4D06-9ADD-6C4088A3D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801813"/>
            <a:ext cx="47180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图片 11">
            <a:extLst>
              <a:ext uri="{FF2B5EF4-FFF2-40B4-BE49-F238E27FC236}">
                <a16:creationId xmlns:a16="http://schemas.microsoft.com/office/drawing/2014/main" id="{3EDEE985-A2D8-4FB6-B526-135212CD1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847975"/>
            <a:ext cx="4773613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图片 12">
            <a:extLst>
              <a:ext uri="{FF2B5EF4-FFF2-40B4-BE49-F238E27FC236}">
                <a16:creationId xmlns:a16="http://schemas.microsoft.com/office/drawing/2014/main" id="{9D625DFB-BF5D-49D3-AE3D-520328F32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260850"/>
            <a:ext cx="47783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AutoShape 21">
            <a:extLst>
              <a:ext uri="{FF2B5EF4-FFF2-40B4-BE49-F238E27FC236}">
                <a16:creationId xmlns:a16="http://schemas.microsoft.com/office/drawing/2014/main" id="{9923299B-DFEE-4BAA-8DBA-5A2CD9F3487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71775" y="2117725"/>
            <a:ext cx="1292225" cy="1244600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22">
            <a:extLst>
              <a:ext uri="{FF2B5EF4-FFF2-40B4-BE49-F238E27FC236}">
                <a16:creationId xmlns:a16="http://schemas.microsoft.com/office/drawing/2014/main" id="{6547FE40-6D15-4503-9086-35AB91994B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1775" y="3362325"/>
            <a:ext cx="1281113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23">
            <a:extLst>
              <a:ext uri="{FF2B5EF4-FFF2-40B4-BE49-F238E27FC236}">
                <a16:creationId xmlns:a16="http://schemas.microsoft.com/office/drawing/2014/main" id="{41B4C84C-B146-41BA-8678-9FA6E3C14F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71775" y="3362325"/>
            <a:ext cx="1293813" cy="12239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593" name="灯片编号占位符 8">
            <a:extLst>
              <a:ext uri="{FF2B5EF4-FFF2-40B4-BE49-F238E27FC236}">
                <a16:creationId xmlns:a16="http://schemas.microsoft.com/office/drawing/2014/main" id="{361D52CC-36F1-4982-8505-CFD901C1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C619E74-60A1-4A82-BA6C-405BD54C52FF}" type="slidenum">
              <a:rPr lang="zh-CN" altLang="en-US" sz="1200"/>
              <a:pPr/>
              <a:t>64</a:t>
            </a:fld>
            <a:endParaRPr lang="en-US" altLang="zh-CN" sz="120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C5B79D3-9FF6-408D-8EF2-36156BA01FDF}"/>
              </a:ext>
            </a:extLst>
          </p:cNvPr>
          <p:cNvSpPr/>
          <p:nvPr/>
        </p:nvSpPr>
        <p:spPr>
          <a:xfrm>
            <a:off x="3887788" y="4056063"/>
            <a:ext cx="5005387" cy="10604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3">
            <a:extLst>
              <a:ext uri="{FF2B5EF4-FFF2-40B4-BE49-F238E27FC236}">
                <a16:creationId xmlns:a16="http://schemas.microsoft.com/office/drawing/2014/main" id="{C38E6CE4-2883-4F9A-8D85-5F84E1F65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2060575"/>
            <a:ext cx="385762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图片 4">
            <a:extLst>
              <a:ext uri="{FF2B5EF4-FFF2-40B4-BE49-F238E27FC236}">
                <a16:creationId xmlns:a16="http://schemas.microsoft.com/office/drawing/2014/main" id="{0CEA6083-CBD8-4CFB-80D3-2DB6C856F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416300"/>
            <a:ext cx="3790950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图片 5">
            <a:extLst>
              <a:ext uri="{FF2B5EF4-FFF2-40B4-BE49-F238E27FC236}">
                <a16:creationId xmlns:a16="http://schemas.microsoft.com/office/drawing/2014/main" id="{4BDE17A9-CD44-4228-988C-6DB633B5D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4778375"/>
            <a:ext cx="38576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图片 2">
            <a:extLst>
              <a:ext uri="{FF2B5EF4-FFF2-40B4-BE49-F238E27FC236}">
                <a16:creationId xmlns:a16="http://schemas.microsoft.com/office/drawing/2014/main" id="{8FBB2E5D-D8E0-4F23-8E92-AF10C9950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19438"/>
            <a:ext cx="31940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图片 1">
            <a:extLst>
              <a:ext uri="{FF2B5EF4-FFF2-40B4-BE49-F238E27FC236}">
                <a16:creationId xmlns:a16="http://schemas.microsoft.com/office/drawing/2014/main" id="{91C3AE91-F08B-4CF3-98F7-43B4DCA24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736600"/>
            <a:ext cx="50784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0851" name="AutoShape 19">
            <a:extLst>
              <a:ext uri="{FF2B5EF4-FFF2-40B4-BE49-F238E27FC236}">
                <a16:creationId xmlns:a16="http://schemas.microsoft.com/office/drawing/2014/main" id="{31229DF9-FF9E-42A4-A4A7-6CFC7E4C46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09988" y="2439988"/>
            <a:ext cx="858837" cy="1373187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52" name="AutoShape 20">
            <a:extLst>
              <a:ext uri="{FF2B5EF4-FFF2-40B4-BE49-F238E27FC236}">
                <a16:creationId xmlns:a16="http://schemas.microsoft.com/office/drawing/2014/main" id="{C05EC1B4-0B4A-4567-92BB-74CA7F48D4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9988" y="3813175"/>
            <a:ext cx="922337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53" name="AutoShape 21">
            <a:extLst>
              <a:ext uri="{FF2B5EF4-FFF2-40B4-BE49-F238E27FC236}">
                <a16:creationId xmlns:a16="http://schemas.microsoft.com/office/drawing/2014/main" id="{F37CD4C3-F762-4EED-A7E5-0BFF03AF21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9988" y="3813175"/>
            <a:ext cx="858837" cy="13636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DE9750EC-F3F4-45BD-853E-973866057193}"/>
              </a:ext>
            </a:extLst>
          </p:cNvPr>
          <p:cNvSpPr/>
          <p:nvPr/>
        </p:nvSpPr>
        <p:spPr>
          <a:xfrm>
            <a:off x="4567238" y="1979613"/>
            <a:ext cx="3821112" cy="9128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8619" name="灯片编号占位符 1">
            <a:extLst>
              <a:ext uri="{FF2B5EF4-FFF2-40B4-BE49-F238E27FC236}">
                <a16:creationId xmlns:a16="http://schemas.microsoft.com/office/drawing/2014/main" id="{960E6CE2-FBCD-4812-B98B-30252331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65AC97A-3DA6-4517-BA84-ECD458641371}" type="slidenum">
              <a:rPr lang="zh-CN" altLang="en-US" sz="1200"/>
              <a:pPr/>
              <a:t>65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29">
            <a:extLst>
              <a:ext uri="{FF2B5EF4-FFF2-40B4-BE49-F238E27FC236}">
                <a16:creationId xmlns:a16="http://schemas.microsoft.com/office/drawing/2014/main" id="{114AF26A-3B3F-49B4-818D-B936DEA29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691188"/>
            <a:ext cx="7705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图片 28">
            <a:extLst>
              <a:ext uri="{FF2B5EF4-FFF2-40B4-BE49-F238E27FC236}">
                <a16:creationId xmlns:a16="http://schemas.microsoft.com/office/drawing/2014/main" id="{7CE88FEC-44A4-43BE-8EC8-DD0CA0811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5013325"/>
            <a:ext cx="5791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图片 27">
            <a:extLst>
              <a:ext uri="{FF2B5EF4-FFF2-40B4-BE49-F238E27FC236}">
                <a16:creationId xmlns:a16="http://schemas.microsoft.com/office/drawing/2014/main" id="{65143EFB-A6B2-4238-9ED1-865727938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221163"/>
            <a:ext cx="80581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图片 26">
            <a:extLst>
              <a:ext uri="{FF2B5EF4-FFF2-40B4-BE49-F238E27FC236}">
                <a16:creationId xmlns:a16="http://schemas.microsoft.com/office/drawing/2014/main" id="{63A7FCBE-2A80-4765-BFE5-818D95C93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3789363"/>
            <a:ext cx="4032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图片 25">
            <a:extLst>
              <a:ext uri="{FF2B5EF4-FFF2-40B4-BE49-F238E27FC236}">
                <a16:creationId xmlns:a16="http://schemas.microsoft.com/office/drawing/2014/main" id="{2ECBF08B-C4A3-431B-8186-F58F0575E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5" y="3673475"/>
            <a:ext cx="1620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图片 24">
            <a:extLst>
              <a:ext uri="{FF2B5EF4-FFF2-40B4-BE49-F238E27FC236}">
                <a16:creationId xmlns:a16="http://schemas.microsoft.com/office/drawing/2014/main" id="{D8C1AE4C-2ABE-4DF1-B046-1C8C9461D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3649663"/>
            <a:ext cx="2133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图片 19">
            <a:extLst>
              <a:ext uri="{FF2B5EF4-FFF2-40B4-BE49-F238E27FC236}">
                <a16:creationId xmlns:a16="http://schemas.microsoft.com/office/drawing/2014/main" id="{4ECB2E81-C8CF-4173-A3D7-C9306C0C8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2924175"/>
            <a:ext cx="8697912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5" name="图片 18">
            <a:extLst>
              <a:ext uri="{FF2B5EF4-FFF2-40B4-BE49-F238E27FC236}">
                <a16:creationId xmlns:a16="http://schemas.microsoft.com/office/drawing/2014/main" id="{1F7D52B4-5DD4-47A4-88BB-A3023BB9D1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276475"/>
            <a:ext cx="396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6" name="图片 17">
            <a:extLst>
              <a:ext uri="{FF2B5EF4-FFF2-40B4-BE49-F238E27FC236}">
                <a16:creationId xmlns:a16="http://schemas.microsoft.com/office/drawing/2014/main" id="{850BCFA0-792D-4A54-BA68-03E03E238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81188"/>
            <a:ext cx="403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7" name="图片 16">
            <a:extLst>
              <a:ext uri="{FF2B5EF4-FFF2-40B4-BE49-F238E27FC236}">
                <a16:creationId xmlns:a16="http://schemas.microsoft.com/office/drawing/2014/main" id="{3541F57D-51A6-40BC-BF50-7EA56A4FFA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844675"/>
            <a:ext cx="122555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8" name="图片 15">
            <a:extLst>
              <a:ext uri="{FF2B5EF4-FFF2-40B4-BE49-F238E27FC236}">
                <a16:creationId xmlns:a16="http://schemas.microsoft.com/office/drawing/2014/main" id="{98C2E2DF-6682-4D3A-AF09-C0DC303698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773238"/>
            <a:ext cx="33702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9" name="图片 13">
            <a:extLst>
              <a:ext uri="{FF2B5EF4-FFF2-40B4-BE49-F238E27FC236}">
                <a16:creationId xmlns:a16="http://schemas.microsoft.com/office/drawing/2014/main" id="{B1E0B7EE-9AA9-4E08-9EFB-1607E26F4E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022350"/>
            <a:ext cx="287655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50" name="图片 1">
            <a:extLst>
              <a:ext uri="{FF2B5EF4-FFF2-40B4-BE49-F238E27FC236}">
                <a16:creationId xmlns:a16="http://schemas.microsoft.com/office/drawing/2014/main" id="{30FAC163-6582-45C2-8719-186B617950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92113"/>
            <a:ext cx="2932112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7" name="灯片编号占位符 1">
            <a:extLst>
              <a:ext uri="{FF2B5EF4-FFF2-40B4-BE49-F238E27FC236}">
                <a16:creationId xmlns:a16="http://schemas.microsoft.com/office/drawing/2014/main" id="{97489A3B-63D4-4ED4-AA67-1D3648F7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3" y="6380163"/>
            <a:ext cx="2133600" cy="3524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DC3C6D5-1369-4959-B949-36D10EA5631E}" type="slidenum">
              <a:rPr lang="zh-CN" altLang="en-US"/>
              <a:pPr/>
              <a:t>66</a:t>
            </a:fld>
            <a:endParaRPr lang="en-US" altLang="zh-CN"/>
          </a:p>
        </p:txBody>
      </p:sp>
      <p:pic>
        <p:nvPicPr>
          <p:cNvPr id="3" name="Picture 12" descr="图7">
            <a:extLst>
              <a:ext uri="{FF2B5EF4-FFF2-40B4-BE49-F238E27FC236}">
                <a16:creationId xmlns:a16="http://schemas.microsoft.com/office/drawing/2014/main" id="{1CB1A10F-8DC7-4925-B51B-D69EC9759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6"/>
          <a:stretch>
            <a:fillRect/>
          </a:stretch>
        </p:blipFill>
        <p:spPr bwMode="auto">
          <a:xfrm>
            <a:off x="5665788" y="836613"/>
            <a:ext cx="338296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B2445EA-DD93-4F5E-ACC5-8F0848B47436}"/>
              </a:ext>
            </a:extLst>
          </p:cNvPr>
          <p:cNvSpPr/>
          <p:nvPr/>
        </p:nvSpPr>
        <p:spPr>
          <a:xfrm>
            <a:off x="4479925" y="3500438"/>
            <a:ext cx="1373188" cy="7921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CD09A29-0998-43A3-9F0F-4D68F674EC8E}"/>
              </a:ext>
            </a:extLst>
          </p:cNvPr>
          <p:cNvSpPr/>
          <p:nvPr/>
        </p:nvSpPr>
        <p:spPr>
          <a:xfrm>
            <a:off x="7358063" y="1876425"/>
            <a:ext cx="142875" cy="13652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5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5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5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5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5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5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5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图片 80899">
            <a:extLst>
              <a:ext uri="{FF2B5EF4-FFF2-40B4-BE49-F238E27FC236}">
                <a16:creationId xmlns:a16="http://schemas.microsoft.com/office/drawing/2014/main" id="{39036E11-FA14-4B1B-B1CF-CFA14F7FD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38500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图片 80898">
            <a:extLst>
              <a:ext uri="{FF2B5EF4-FFF2-40B4-BE49-F238E27FC236}">
                <a16:creationId xmlns:a16="http://schemas.microsoft.com/office/drawing/2014/main" id="{C0A2BFA8-066F-4719-ABDF-9B039947D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661025"/>
            <a:ext cx="65960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图片 80897">
            <a:extLst>
              <a:ext uri="{FF2B5EF4-FFF2-40B4-BE49-F238E27FC236}">
                <a16:creationId xmlns:a16="http://schemas.microsoft.com/office/drawing/2014/main" id="{EBB833DC-1B77-46D8-BDE6-969DC419D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4724400"/>
            <a:ext cx="62055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图片 80896">
            <a:extLst>
              <a:ext uri="{FF2B5EF4-FFF2-40B4-BE49-F238E27FC236}">
                <a16:creationId xmlns:a16="http://schemas.microsoft.com/office/drawing/2014/main" id="{C763CF8F-CB85-4B50-960F-3834BA207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005263"/>
            <a:ext cx="12319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图片 80895">
            <a:extLst>
              <a:ext uri="{FF2B5EF4-FFF2-40B4-BE49-F238E27FC236}">
                <a16:creationId xmlns:a16="http://schemas.microsoft.com/office/drawing/2014/main" id="{A006EB5B-F0F7-4E12-8605-B6B6EC8BB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957638"/>
            <a:ext cx="27241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图片 30">
            <a:extLst>
              <a:ext uri="{FF2B5EF4-FFF2-40B4-BE49-F238E27FC236}">
                <a16:creationId xmlns:a16="http://schemas.microsoft.com/office/drawing/2014/main" id="{762D35C4-281F-4684-97FE-96C1F536E5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3" y="3429000"/>
            <a:ext cx="47180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图片 25">
            <a:extLst>
              <a:ext uri="{FF2B5EF4-FFF2-40B4-BE49-F238E27FC236}">
                <a16:creationId xmlns:a16="http://schemas.microsoft.com/office/drawing/2014/main" id="{7694BD15-A90C-4200-ADBE-61CF95C3A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8" y="3284538"/>
            <a:ext cx="16827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图片 14">
            <a:extLst>
              <a:ext uri="{FF2B5EF4-FFF2-40B4-BE49-F238E27FC236}">
                <a16:creationId xmlns:a16="http://schemas.microsoft.com/office/drawing/2014/main" id="{7723C0AB-100F-4E0C-BA45-461C4A8B68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5" y="2708275"/>
            <a:ext cx="14509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图片 13">
            <a:extLst>
              <a:ext uri="{FF2B5EF4-FFF2-40B4-BE49-F238E27FC236}">
                <a16:creationId xmlns:a16="http://schemas.microsoft.com/office/drawing/2014/main" id="{37722EEF-3609-4AC3-9E51-E58430BF55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670175"/>
            <a:ext cx="322421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图片 12">
            <a:extLst>
              <a:ext uri="{FF2B5EF4-FFF2-40B4-BE49-F238E27FC236}">
                <a16:creationId xmlns:a16="http://schemas.microsoft.com/office/drawing/2014/main" id="{47694948-74C2-4F64-BF46-EB50C3AD4E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670175"/>
            <a:ext cx="22256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2" name="图片 10">
            <a:extLst>
              <a:ext uri="{FF2B5EF4-FFF2-40B4-BE49-F238E27FC236}">
                <a16:creationId xmlns:a16="http://schemas.microsoft.com/office/drawing/2014/main" id="{CFE4B8FC-C944-4E23-B239-2447E9DA13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060575"/>
            <a:ext cx="52117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3" name="图片 8">
            <a:extLst>
              <a:ext uri="{FF2B5EF4-FFF2-40B4-BE49-F238E27FC236}">
                <a16:creationId xmlns:a16="http://schemas.microsoft.com/office/drawing/2014/main" id="{16405797-735E-4572-AE5B-33C121E293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557338"/>
            <a:ext cx="2736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4" name="图片 7">
            <a:extLst>
              <a:ext uri="{FF2B5EF4-FFF2-40B4-BE49-F238E27FC236}">
                <a16:creationId xmlns:a16="http://schemas.microsoft.com/office/drawing/2014/main" id="{C967FF34-224E-4A94-A4CD-9C46B1B80C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08050"/>
            <a:ext cx="35544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5" name="图片 5">
            <a:extLst>
              <a:ext uri="{FF2B5EF4-FFF2-40B4-BE49-F238E27FC236}">
                <a16:creationId xmlns:a16="http://schemas.microsoft.com/office/drawing/2014/main" id="{53B50951-F5DF-497E-93D8-68D2EF4F58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363538"/>
            <a:ext cx="7472363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2" name="Picture 16" descr="图7">
            <a:extLst>
              <a:ext uri="{FF2B5EF4-FFF2-40B4-BE49-F238E27FC236}">
                <a16:creationId xmlns:a16="http://schemas.microsoft.com/office/drawing/2014/main" id="{F552B537-2998-47F7-A2B1-5528F575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7"/>
          <a:stretch>
            <a:fillRect/>
          </a:stretch>
        </p:blipFill>
        <p:spPr bwMode="auto">
          <a:xfrm>
            <a:off x="7308850" y="3979863"/>
            <a:ext cx="161766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3" name="Picture 17" descr="图7">
            <a:extLst>
              <a:ext uri="{FF2B5EF4-FFF2-40B4-BE49-F238E27FC236}">
                <a16:creationId xmlns:a16="http://schemas.microsoft.com/office/drawing/2014/main" id="{46D2CEC1-4ABB-4128-AEBC-A4F42AD4E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6"/>
          <a:stretch>
            <a:fillRect/>
          </a:stretch>
        </p:blipFill>
        <p:spPr bwMode="auto">
          <a:xfrm>
            <a:off x="6732588" y="4868863"/>
            <a:ext cx="1839912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74" name="灯片编号占位符 16">
            <a:extLst>
              <a:ext uri="{FF2B5EF4-FFF2-40B4-BE49-F238E27FC236}">
                <a16:creationId xmlns:a16="http://schemas.microsoft.com/office/drawing/2014/main" id="{7ABD1DF9-70E1-46F0-9B48-49AD194F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64155-12B5-4BF7-8E6C-7C76241C3CED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914FF0C-9F69-470E-ADEF-D71295B661BA}"/>
              </a:ext>
            </a:extLst>
          </p:cNvPr>
          <p:cNvSpPr/>
          <p:nvPr/>
        </p:nvSpPr>
        <p:spPr>
          <a:xfrm>
            <a:off x="8045450" y="4975225"/>
            <a:ext cx="142875" cy="13652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E5C46D13-810B-4F9D-B557-1D474B735123}"/>
              </a:ext>
            </a:extLst>
          </p:cNvPr>
          <p:cNvGrpSpPr>
            <a:grpSpLocks/>
          </p:cNvGrpSpPr>
          <p:nvPr/>
        </p:nvGrpSpPr>
        <p:grpSpPr bwMode="auto">
          <a:xfrm>
            <a:off x="6265863" y="836613"/>
            <a:ext cx="2770187" cy="1924050"/>
            <a:chOff x="2339975" y="881063"/>
            <a:chExt cx="3312145" cy="2446306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4403D6F-8D89-488A-B67F-ACCD87C91FB5}"/>
                </a:ext>
              </a:extLst>
            </p:cNvPr>
            <p:cNvCxnSpPr/>
            <p:nvPr/>
          </p:nvCxnSpPr>
          <p:spPr>
            <a:xfrm>
              <a:off x="2628483" y="2960019"/>
              <a:ext cx="3023637" cy="0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D46F67DF-B235-4069-BDD3-E4AFE50F1F63}"/>
                </a:ext>
              </a:extLst>
            </p:cNvPr>
            <p:cNvCxnSpPr/>
            <p:nvPr/>
          </p:nvCxnSpPr>
          <p:spPr>
            <a:xfrm flipV="1">
              <a:off x="2780329" y="909321"/>
              <a:ext cx="0" cy="220409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任意多边形 24">
              <a:extLst>
                <a:ext uri="{FF2B5EF4-FFF2-40B4-BE49-F238E27FC236}">
                  <a16:creationId xmlns:a16="http://schemas.microsoft.com/office/drawing/2014/main" id="{5EAB3A3D-D654-4057-8855-827BDF1F14A2}"/>
                </a:ext>
              </a:extLst>
            </p:cNvPr>
            <p:cNvSpPr/>
            <p:nvPr/>
          </p:nvSpPr>
          <p:spPr>
            <a:xfrm>
              <a:off x="3429472" y="1720719"/>
              <a:ext cx="1203381" cy="853784"/>
            </a:xfrm>
            <a:custGeom>
              <a:avLst/>
              <a:gdLst>
                <a:gd name="connsiteX0" fmla="*/ 20548 w 1202119"/>
                <a:gd name="connsiteY0" fmla="*/ 256854 h 852755"/>
                <a:gd name="connsiteX1" fmla="*/ 20548 w 1202119"/>
                <a:gd name="connsiteY1" fmla="*/ 256854 h 852755"/>
                <a:gd name="connsiteX2" fmla="*/ 92467 w 1202119"/>
                <a:gd name="connsiteY2" fmla="*/ 205483 h 852755"/>
                <a:gd name="connsiteX3" fmla="*/ 113016 w 1202119"/>
                <a:gd name="connsiteY3" fmla="*/ 184935 h 852755"/>
                <a:gd name="connsiteX4" fmla="*/ 143838 w 1202119"/>
                <a:gd name="connsiteY4" fmla="*/ 174661 h 852755"/>
                <a:gd name="connsiteX5" fmla="*/ 174660 w 1202119"/>
                <a:gd name="connsiteY5" fmla="*/ 154113 h 852755"/>
                <a:gd name="connsiteX6" fmla="*/ 256854 w 1202119"/>
                <a:gd name="connsiteY6" fmla="*/ 133564 h 852755"/>
                <a:gd name="connsiteX7" fmla="*/ 287676 w 1202119"/>
                <a:gd name="connsiteY7" fmla="*/ 113016 h 852755"/>
                <a:gd name="connsiteX8" fmla="*/ 390418 w 1202119"/>
                <a:gd name="connsiteY8" fmla="*/ 82193 h 852755"/>
                <a:gd name="connsiteX9" fmla="*/ 441789 w 1202119"/>
                <a:gd name="connsiteY9" fmla="*/ 71919 h 852755"/>
                <a:gd name="connsiteX10" fmla="*/ 513708 w 1202119"/>
                <a:gd name="connsiteY10" fmla="*/ 41097 h 852755"/>
                <a:gd name="connsiteX11" fmla="*/ 554804 w 1202119"/>
                <a:gd name="connsiteY11" fmla="*/ 30823 h 852755"/>
                <a:gd name="connsiteX12" fmla="*/ 657546 w 1202119"/>
                <a:gd name="connsiteY12" fmla="*/ 0 h 852755"/>
                <a:gd name="connsiteX13" fmla="*/ 914400 w 1202119"/>
                <a:gd name="connsiteY13" fmla="*/ 10274 h 852755"/>
                <a:gd name="connsiteX14" fmla="*/ 965771 w 1202119"/>
                <a:gd name="connsiteY14" fmla="*/ 41097 h 852755"/>
                <a:gd name="connsiteX15" fmla="*/ 1027416 w 1202119"/>
                <a:gd name="connsiteY15" fmla="*/ 61645 h 852755"/>
                <a:gd name="connsiteX16" fmla="*/ 1099335 w 1202119"/>
                <a:gd name="connsiteY16" fmla="*/ 82193 h 852755"/>
                <a:gd name="connsiteX17" fmla="*/ 1160980 w 1202119"/>
                <a:gd name="connsiteY17" fmla="*/ 123290 h 852755"/>
                <a:gd name="connsiteX18" fmla="*/ 1181528 w 1202119"/>
                <a:gd name="connsiteY18" fmla="*/ 154113 h 852755"/>
                <a:gd name="connsiteX19" fmla="*/ 1171254 w 1202119"/>
                <a:gd name="connsiteY19" fmla="*/ 215758 h 852755"/>
                <a:gd name="connsiteX20" fmla="*/ 1191802 w 1202119"/>
                <a:gd name="connsiteY20" fmla="*/ 472611 h 852755"/>
                <a:gd name="connsiteX21" fmla="*/ 1191802 w 1202119"/>
                <a:gd name="connsiteY21" fmla="*/ 698643 h 852755"/>
                <a:gd name="connsiteX22" fmla="*/ 1160980 w 1202119"/>
                <a:gd name="connsiteY22" fmla="*/ 719191 h 852755"/>
                <a:gd name="connsiteX23" fmla="*/ 1099335 w 1202119"/>
                <a:gd name="connsiteY23" fmla="*/ 739740 h 852755"/>
                <a:gd name="connsiteX24" fmla="*/ 1078786 w 1202119"/>
                <a:gd name="connsiteY24" fmla="*/ 760288 h 852755"/>
                <a:gd name="connsiteX25" fmla="*/ 1017141 w 1202119"/>
                <a:gd name="connsiteY25" fmla="*/ 780836 h 852755"/>
                <a:gd name="connsiteX26" fmla="*/ 934948 w 1202119"/>
                <a:gd name="connsiteY26" fmla="*/ 811659 h 852755"/>
                <a:gd name="connsiteX27" fmla="*/ 904126 w 1202119"/>
                <a:gd name="connsiteY27" fmla="*/ 821933 h 852755"/>
                <a:gd name="connsiteX28" fmla="*/ 863029 w 1202119"/>
                <a:gd name="connsiteY28" fmla="*/ 832207 h 852755"/>
                <a:gd name="connsiteX29" fmla="*/ 832207 w 1202119"/>
                <a:gd name="connsiteY29" fmla="*/ 842481 h 852755"/>
                <a:gd name="connsiteX30" fmla="*/ 729465 w 1202119"/>
                <a:gd name="connsiteY30" fmla="*/ 852755 h 852755"/>
                <a:gd name="connsiteX31" fmla="*/ 482885 w 1202119"/>
                <a:gd name="connsiteY31" fmla="*/ 821933 h 852755"/>
                <a:gd name="connsiteX32" fmla="*/ 359595 w 1202119"/>
                <a:gd name="connsiteY32" fmla="*/ 791110 h 852755"/>
                <a:gd name="connsiteX33" fmla="*/ 318499 w 1202119"/>
                <a:gd name="connsiteY33" fmla="*/ 780836 h 852755"/>
                <a:gd name="connsiteX34" fmla="*/ 256854 w 1202119"/>
                <a:gd name="connsiteY34" fmla="*/ 750014 h 852755"/>
                <a:gd name="connsiteX35" fmla="*/ 236305 w 1202119"/>
                <a:gd name="connsiteY35" fmla="*/ 729465 h 852755"/>
                <a:gd name="connsiteX36" fmla="*/ 226031 w 1202119"/>
                <a:gd name="connsiteY36" fmla="*/ 698643 h 852755"/>
                <a:gd name="connsiteX37" fmla="*/ 195209 w 1202119"/>
                <a:gd name="connsiteY37" fmla="*/ 678095 h 852755"/>
                <a:gd name="connsiteX38" fmla="*/ 174660 w 1202119"/>
                <a:gd name="connsiteY38" fmla="*/ 647272 h 852755"/>
                <a:gd name="connsiteX39" fmla="*/ 164386 w 1202119"/>
                <a:gd name="connsiteY39" fmla="*/ 616450 h 852755"/>
                <a:gd name="connsiteX40" fmla="*/ 143838 w 1202119"/>
                <a:gd name="connsiteY40" fmla="*/ 595901 h 852755"/>
                <a:gd name="connsiteX41" fmla="*/ 123290 w 1202119"/>
                <a:gd name="connsiteY41" fmla="*/ 565079 h 852755"/>
                <a:gd name="connsiteX42" fmla="*/ 102741 w 1202119"/>
                <a:gd name="connsiteY42" fmla="*/ 503434 h 852755"/>
                <a:gd name="connsiteX43" fmla="*/ 92467 w 1202119"/>
                <a:gd name="connsiteY43" fmla="*/ 472611 h 852755"/>
                <a:gd name="connsiteX44" fmla="*/ 41096 w 1202119"/>
                <a:gd name="connsiteY44" fmla="*/ 431515 h 852755"/>
                <a:gd name="connsiteX45" fmla="*/ 0 w 1202119"/>
                <a:gd name="connsiteY45" fmla="*/ 339047 h 852755"/>
                <a:gd name="connsiteX46" fmla="*/ 10274 w 1202119"/>
                <a:gd name="connsiteY46" fmla="*/ 236306 h 852755"/>
                <a:gd name="connsiteX47" fmla="*/ 102741 w 1202119"/>
                <a:gd name="connsiteY47" fmla="*/ 184935 h 852755"/>
                <a:gd name="connsiteX48" fmla="*/ 123290 w 1202119"/>
                <a:gd name="connsiteY48" fmla="*/ 184935 h 852755"/>
                <a:gd name="connsiteX49" fmla="*/ 123290 w 1202119"/>
                <a:gd name="connsiteY49" fmla="*/ 184935 h 852755"/>
                <a:gd name="connsiteX50" fmla="*/ 123290 w 1202119"/>
                <a:gd name="connsiteY50" fmla="*/ 184935 h 85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202119" h="852755">
                  <a:moveTo>
                    <a:pt x="20548" y="256854"/>
                  </a:moveTo>
                  <a:lnTo>
                    <a:pt x="20548" y="256854"/>
                  </a:lnTo>
                  <a:cubicBezTo>
                    <a:pt x="44521" y="239730"/>
                    <a:pt x="69212" y="223570"/>
                    <a:pt x="92467" y="205483"/>
                  </a:cubicBezTo>
                  <a:cubicBezTo>
                    <a:pt x="100113" y="199536"/>
                    <a:pt x="104710" y="189919"/>
                    <a:pt x="113016" y="184935"/>
                  </a:cubicBezTo>
                  <a:cubicBezTo>
                    <a:pt x="122302" y="179363"/>
                    <a:pt x="134152" y="179504"/>
                    <a:pt x="143838" y="174661"/>
                  </a:cubicBezTo>
                  <a:cubicBezTo>
                    <a:pt x="154882" y="169139"/>
                    <a:pt x="163056" y="158333"/>
                    <a:pt x="174660" y="154113"/>
                  </a:cubicBezTo>
                  <a:cubicBezTo>
                    <a:pt x="201201" y="144462"/>
                    <a:pt x="256854" y="133564"/>
                    <a:pt x="256854" y="133564"/>
                  </a:cubicBezTo>
                  <a:cubicBezTo>
                    <a:pt x="267128" y="126715"/>
                    <a:pt x="276392" y="118031"/>
                    <a:pt x="287676" y="113016"/>
                  </a:cubicBezTo>
                  <a:cubicBezTo>
                    <a:pt x="313280" y="101637"/>
                    <a:pt x="360538" y="88833"/>
                    <a:pt x="390418" y="82193"/>
                  </a:cubicBezTo>
                  <a:cubicBezTo>
                    <a:pt x="407465" y="78405"/>
                    <a:pt x="424848" y="76154"/>
                    <a:pt x="441789" y="71919"/>
                  </a:cubicBezTo>
                  <a:cubicBezTo>
                    <a:pt x="492812" y="59163"/>
                    <a:pt x="454905" y="63148"/>
                    <a:pt x="513708" y="41097"/>
                  </a:cubicBezTo>
                  <a:cubicBezTo>
                    <a:pt x="526929" y="36139"/>
                    <a:pt x="541279" y="34881"/>
                    <a:pt x="554804" y="30823"/>
                  </a:cubicBezTo>
                  <a:cubicBezTo>
                    <a:pt x="679865" y="-6696"/>
                    <a:pt x="562826" y="23679"/>
                    <a:pt x="657546" y="0"/>
                  </a:cubicBezTo>
                  <a:cubicBezTo>
                    <a:pt x="743164" y="3425"/>
                    <a:pt x="828931" y="4169"/>
                    <a:pt x="914400" y="10274"/>
                  </a:cubicBezTo>
                  <a:cubicBezTo>
                    <a:pt x="966747" y="14013"/>
                    <a:pt x="926531" y="21477"/>
                    <a:pt x="965771" y="41097"/>
                  </a:cubicBezTo>
                  <a:cubicBezTo>
                    <a:pt x="985144" y="50783"/>
                    <a:pt x="1006868" y="54796"/>
                    <a:pt x="1027416" y="61645"/>
                  </a:cubicBezTo>
                  <a:cubicBezTo>
                    <a:pt x="1071636" y="76385"/>
                    <a:pt x="1047729" y="69292"/>
                    <a:pt x="1099335" y="82193"/>
                  </a:cubicBezTo>
                  <a:cubicBezTo>
                    <a:pt x="1121011" y="147223"/>
                    <a:pt x="1089508" y="82449"/>
                    <a:pt x="1160980" y="123290"/>
                  </a:cubicBezTo>
                  <a:cubicBezTo>
                    <a:pt x="1171701" y="129416"/>
                    <a:pt x="1174679" y="143839"/>
                    <a:pt x="1181528" y="154113"/>
                  </a:cubicBezTo>
                  <a:cubicBezTo>
                    <a:pt x="1178103" y="174661"/>
                    <a:pt x="1171254" y="194926"/>
                    <a:pt x="1171254" y="215758"/>
                  </a:cubicBezTo>
                  <a:cubicBezTo>
                    <a:pt x="1171254" y="420310"/>
                    <a:pt x="1159223" y="374875"/>
                    <a:pt x="1191802" y="472611"/>
                  </a:cubicBezTo>
                  <a:cubicBezTo>
                    <a:pt x="1193410" y="496726"/>
                    <a:pt x="1214191" y="648267"/>
                    <a:pt x="1191802" y="698643"/>
                  </a:cubicBezTo>
                  <a:cubicBezTo>
                    <a:pt x="1186787" y="709927"/>
                    <a:pt x="1172264" y="714176"/>
                    <a:pt x="1160980" y="719191"/>
                  </a:cubicBezTo>
                  <a:cubicBezTo>
                    <a:pt x="1141187" y="727988"/>
                    <a:pt x="1099335" y="739740"/>
                    <a:pt x="1099335" y="739740"/>
                  </a:cubicBezTo>
                  <a:cubicBezTo>
                    <a:pt x="1092485" y="746589"/>
                    <a:pt x="1087450" y="755956"/>
                    <a:pt x="1078786" y="760288"/>
                  </a:cubicBezTo>
                  <a:cubicBezTo>
                    <a:pt x="1059413" y="769974"/>
                    <a:pt x="1017141" y="780836"/>
                    <a:pt x="1017141" y="780836"/>
                  </a:cubicBezTo>
                  <a:cubicBezTo>
                    <a:pt x="966403" y="814661"/>
                    <a:pt x="1006044" y="793884"/>
                    <a:pt x="934948" y="811659"/>
                  </a:cubicBezTo>
                  <a:cubicBezTo>
                    <a:pt x="924442" y="814286"/>
                    <a:pt x="914539" y="818958"/>
                    <a:pt x="904126" y="821933"/>
                  </a:cubicBezTo>
                  <a:cubicBezTo>
                    <a:pt x="890549" y="825812"/>
                    <a:pt x="876606" y="828328"/>
                    <a:pt x="863029" y="832207"/>
                  </a:cubicBezTo>
                  <a:cubicBezTo>
                    <a:pt x="852616" y="835182"/>
                    <a:pt x="842911" y="840834"/>
                    <a:pt x="832207" y="842481"/>
                  </a:cubicBezTo>
                  <a:cubicBezTo>
                    <a:pt x="798189" y="847714"/>
                    <a:pt x="763712" y="849330"/>
                    <a:pt x="729465" y="852755"/>
                  </a:cubicBezTo>
                  <a:cubicBezTo>
                    <a:pt x="502487" y="839404"/>
                    <a:pt x="622607" y="859193"/>
                    <a:pt x="482885" y="821933"/>
                  </a:cubicBezTo>
                  <a:cubicBezTo>
                    <a:pt x="482790" y="821908"/>
                    <a:pt x="380191" y="796259"/>
                    <a:pt x="359595" y="791110"/>
                  </a:cubicBezTo>
                  <a:lnTo>
                    <a:pt x="318499" y="780836"/>
                  </a:lnTo>
                  <a:cubicBezTo>
                    <a:pt x="270643" y="732982"/>
                    <a:pt x="332598" y="787887"/>
                    <a:pt x="256854" y="750014"/>
                  </a:cubicBezTo>
                  <a:cubicBezTo>
                    <a:pt x="248190" y="745682"/>
                    <a:pt x="243155" y="736315"/>
                    <a:pt x="236305" y="729465"/>
                  </a:cubicBezTo>
                  <a:cubicBezTo>
                    <a:pt x="232880" y="719191"/>
                    <a:pt x="232796" y="707100"/>
                    <a:pt x="226031" y="698643"/>
                  </a:cubicBezTo>
                  <a:cubicBezTo>
                    <a:pt x="218317" y="689001"/>
                    <a:pt x="203940" y="686826"/>
                    <a:pt x="195209" y="678095"/>
                  </a:cubicBezTo>
                  <a:cubicBezTo>
                    <a:pt x="186477" y="669363"/>
                    <a:pt x="181510" y="657546"/>
                    <a:pt x="174660" y="647272"/>
                  </a:cubicBezTo>
                  <a:cubicBezTo>
                    <a:pt x="171235" y="636998"/>
                    <a:pt x="169958" y="625736"/>
                    <a:pt x="164386" y="616450"/>
                  </a:cubicBezTo>
                  <a:cubicBezTo>
                    <a:pt x="159402" y="608144"/>
                    <a:pt x="149889" y="603465"/>
                    <a:pt x="143838" y="595901"/>
                  </a:cubicBezTo>
                  <a:cubicBezTo>
                    <a:pt x="136124" y="586259"/>
                    <a:pt x="130139" y="575353"/>
                    <a:pt x="123290" y="565079"/>
                  </a:cubicBezTo>
                  <a:lnTo>
                    <a:pt x="102741" y="503434"/>
                  </a:lnTo>
                  <a:cubicBezTo>
                    <a:pt x="99316" y="493160"/>
                    <a:pt x="101478" y="478618"/>
                    <a:pt x="92467" y="472611"/>
                  </a:cubicBezTo>
                  <a:cubicBezTo>
                    <a:pt x="53585" y="446690"/>
                    <a:pt x="70376" y="460794"/>
                    <a:pt x="41096" y="431515"/>
                  </a:cubicBezTo>
                  <a:cubicBezTo>
                    <a:pt x="16643" y="358156"/>
                    <a:pt x="32562" y="387892"/>
                    <a:pt x="0" y="339047"/>
                  </a:cubicBezTo>
                  <a:cubicBezTo>
                    <a:pt x="3425" y="304800"/>
                    <a:pt x="-5118" y="267090"/>
                    <a:pt x="10274" y="236306"/>
                  </a:cubicBezTo>
                  <a:cubicBezTo>
                    <a:pt x="19428" y="217997"/>
                    <a:pt x="75460" y="190391"/>
                    <a:pt x="102741" y="184935"/>
                  </a:cubicBezTo>
                  <a:cubicBezTo>
                    <a:pt x="109458" y="183592"/>
                    <a:pt x="116440" y="184935"/>
                    <a:pt x="123290" y="184935"/>
                  </a:cubicBezTo>
                  <a:lnTo>
                    <a:pt x="123290" y="184935"/>
                  </a:lnTo>
                  <a:lnTo>
                    <a:pt x="123290" y="184935"/>
                  </a:lnTo>
                </a:path>
              </a:pathLst>
            </a:custGeom>
            <a:pattFill prst="zigZag">
              <a:fgClr>
                <a:schemeClr val="accent1"/>
              </a:fgClr>
              <a:bgClr>
                <a:schemeClr val="bg1"/>
              </a:bgClr>
            </a:pattFill>
            <a:ln w="158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70698" name="对象 25">
              <a:extLst>
                <a:ext uri="{FF2B5EF4-FFF2-40B4-BE49-F238E27FC236}">
                  <a16:creationId xmlns:a16="http://schemas.microsoft.com/office/drawing/2014/main" id="{FA6C9C88-F529-4DCB-8A3C-AF288D26B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562" y="1999114"/>
              <a:ext cx="177294" cy="20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54F04E6-B2F5-4993-9ADC-0A499B34A6DE}"/>
                </a:ext>
              </a:extLst>
            </p:cNvPr>
            <p:cNvSpPr/>
            <p:nvPr/>
          </p:nvSpPr>
          <p:spPr>
            <a:xfrm>
              <a:off x="3995099" y="2088069"/>
              <a:ext cx="85413" cy="108994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B5238C62-9F5A-4A11-8DE7-595E87B998FC}"/>
                </a:ext>
              </a:extLst>
            </p:cNvPr>
            <p:cNvCxnSpPr>
              <a:endCxn id="27" idx="3"/>
            </p:cNvCxnSpPr>
            <p:nvPr/>
          </p:nvCxnSpPr>
          <p:spPr>
            <a:xfrm flipV="1">
              <a:off x="2746164" y="2180915"/>
              <a:ext cx="1262221" cy="791214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1B4B7D59-A4E5-4144-8B57-8401A3738A18}"/>
                </a:ext>
              </a:extLst>
            </p:cNvPr>
            <p:cNvCxnSpPr/>
            <p:nvPr/>
          </p:nvCxnSpPr>
          <p:spPr>
            <a:xfrm>
              <a:off x="4072919" y="2186970"/>
              <a:ext cx="409985" cy="64589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821F78E2-027D-4F15-A993-A9EBA09B299E}"/>
                </a:ext>
              </a:extLst>
            </p:cNvPr>
            <p:cNvCxnSpPr/>
            <p:nvPr/>
          </p:nvCxnSpPr>
          <p:spPr>
            <a:xfrm flipH="1" flipV="1">
              <a:off x="4435453" y="1482547"/>
              <a:ext cx="47451" cy="73671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703" name="对象 30">
              <a:extLst>
                <a:ext uri="{FF2B5EF4-FFF2-40B4-BE49-F238E27FC236}">
                  <a16:creationId xmlns:a16="http://schemas.microsoft.com/office/drawing/2014/main" id="{59639C7B-C86A-47CD-B16D-3F66A44F2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1196752"/>
              <a:ext cx="176213" cy="1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22C1884A-346F-4A26-A76D-9C0D0A136137}"/>
                </a:ext>
              </a:extLst>
            </p:cNvPr>
            <p:cNvSpPr/>
            <p:nvPr/>
          </p:nvSpPr>
          <p:spPr>
            <a:xfrm>
              <a:off x="4386103" y="1393738"/>
              <a:ext cx="85413" cy="108994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29B2D8B-9112-4A95-B359-2F37DF9FBCC2}"/>
                </a:ext>
              </a:extLst>
            </p:cNvPr>
            <p:cNvSpPr/>
            <p:nvPr/>
          </p:nvSpPr>
          <p:spPr>
            <a:xfrm>
              <a:off x="4452535" y="2174860"/>
              <a:ext cx="85414" cy="106976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70706" name="对象 33">
              <a:extLst>
                <a:ext uri="{FF2B5EF4-FFF2-40B4-BE49-F238E27FC236}">
                  <a16:creationId xmlns:a16="http://schemas.microsoft.com/office/drawing/2014/main" id="{1A557483-ADFD-472A-A767-2BADF5D13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362" y="1359012"/>
              <a:ext cx="246809" cy="362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707" name="对象 34">
              <a:extLst>
                <a:ext uri="{FF2B5EF4-FFF2-40B4-BE49-F238E27FC236}">
                  <a16:creationId xmlns:a16="http://schemas.microsoft.com/office/drawing/2014/main" id="{611EC12A-1753-43AA-9FA2-6CD3D4028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336" y="2181409"/>
              <a:ext cx="252657" cy="393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708" name="对象 35">
              <a:extLst>
                <a:ext uri="{FF2B5EF4-FFF2-40B4-BE49-F238E27FC236}">
                  <a16:creationId xmlns:a16="http://schemas.microsoft.com/office/drawing/2014/main" id="{9534CF37-FAD0-46C0-B166-92E1F46F0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015" y="2182386"/>
              <a:ext cx="273050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709" name="对象 36">
              <a:extLst>
                <a:ext uri="{FF2B5EF4-FFF2-40B4-BE49-F238E27FC236}">
                  <a16:creationId xmlns:a16="http://schemas.microsoft.com/office/drawing/2014/main" id="{2F395290-A985-4308-8FC7-BE920AE51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294" y="2269214"/>
              <a:ext cx="177727" cy="233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710" name="对象 37">
              <a:extLst>
                <a:ext uri="{FF2B5EF4-FFF2-40B4-BE49-F238E27FC236}">
                  <a16:creationId xmlns:a16="http://schemas.microsoft.com/office/drawing/2014/main" id="{C38E652E-87C4-4764-81D1-6B5C281C5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1454434"/>
              <a:ext cx="329095" cy="361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94485FA-F019-4CA7-9E33-C27E56C149D7}"/>
                </a:ext>
              </a:extLst>
            </p:cNvPr>
            <p:cNvCxnSpPr/>
            <p:nvPr/>
          </p:nvCxnSpPr>
          <p:spPr>
            <a:xfrm flipV="1">
              <a:off x="4494293" y="2088069"/>
              <a:ext cx="797193" cy="117067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712" name="对象 39">
              <a:extLst>
                <a:ext uri="{FF2B5EF4-FFF2-40B4-BE49-F238E27FC236}">
                  <a16:creationId xmlns:a16="http://schemas.microsoft.com/office/drawing/2014/main" id="{996E3E4F-9C47-41E7-AA4E-8369FFC40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834" y="1809912"/>
              <a:ext cx="300140" cy="371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环形箭头 40">
              <a:extLst>
                <a:ext uri="{FF2B5EF4-FFF2-40B4-BE49-F238E27FC236}">
                  <a16:creationId xmlns:a16="http://schemas.microsoft.com/office/drawing/2014/main" id="{BFBF83AD-A382-47DB-A36A-81CCC7230290}"/>
                </a:ext>
              </a:extLst>
            </p:cNvPr>
            <p:cNvSpPr/>
            <p:nvPr/>
          </p:nvSpPr>
          <p:spPr>
            <a:xfrm>
              <a:off x="3653378" y="1771590"/>
              <a:ext cx="710164" cy="743079"/>
            </a:xfrm>
            <a:prstGeom prst="circularArrow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6B2E809-E562-4057-BEA6-3251F29FF5A3}"/>
                </a:ext>
              </a:extLst>
            </p:cNvPr>
            <p:cNvCxnSpPr/>
            <p:nvPr/>
          </p:nvCxnSpPr>
          <p:spPr>
            <a:xfrm flipV="1">
              <a:off x="4055837" y="1482547"/>
              <a:ext cx="347348" cy="627723"/>
            </a:xfrm>
            <a:prstGeom prst="straightConnector1">
              <a:avLst/>
            </a:prstGeom>
            <a:ln w="15875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715" name="对象 42">
              <a:extLst>
                <a:ext uri="{FF2B5EF4-FFF2-40B4-BE49-F238E27FC236}">
                  <a16:creationId xmlns:a16="http://schemas.microsoft.com/office/drawing/2014/main" id="{283A1DAA-6309-4C96-A545-BC5235F85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0336" y="1924644"/>
              <a:ext cx="28416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716" name="对象 43">
              <a:extLst>
                <a:ext uri="{FF2B5EF4-FFF2-40B4-BE49-F238E27FC236}">
                  <a16:creationId xmlns:a16="http://schemas.microsoft.com/office/drawing/2014/main" id="{40EF12DF-266B-43A3-85C3-B96F08897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013" y="3033713"/>
              <a:ext cx="273099" cy="293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717" name="对象 44">
              <a:extLst>
                <a:ext uri="{FF2B5EF4-FFF2-40B4-BE49-F238E27FC236}">
                  <a16:creationId xmlns:a16="http://schemas.microsoft.com/office/drawing/2014/main" id="{2ADC4A28-18EE-4E3C-8D96-7B4F6EF05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975" y="881063"/>
              <a:ext cx="301625" cy="347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718" name="对象 45">
              <a:extLst>
                <a:ext uri="{FF2B5EF4-FFF2-40B4-BE49-F238E27FC236}">
                  <a16:creationId xmlns:a16="http://schemas.microsoft.com/office/drawing/2014/main" id="{673F688D-8C7F-4604-9883-93E97A589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996952"/>
              <a:ext cx="273050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" name="椭圆 48">
            <a:extLst>
              <a:ext uri="{FF2B5EF4-FFF2-40B4-BE49-F238E27FC236}">
                <a16:creationId xmlns:a16="http://schemas.microsoft.com/office/drawing/2014/main" id="{C7089E88-819A-441A-AD36-F3E840EE277E}"/>
              </a:ext>
            </a:extLst>
          </p:cNvPr>
          <p:cNvSpPr/>
          <p:nvPr/>
        </p:nvSpPr>
        <p:spPr>
          <a:xfrm>
            <a:off x="7842250" y="1038225"/>
            <a:ext cx="433388" cy="3254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F514749-24D1-467D-B324-01B1CF0F9ED0}"/>
              </a:ext>
            </a:extLst>
          </p:cNvPr>
          <p:cNvSpPr/>
          <p:nvPr/>
        </p:nvSpPr>
        <p:spPr>
          <a:xfrm>
            <a:off x="7954963" y="1787525"/>
            <a:ext cx="320675" cy="3254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304C4A1-B667-44D0-B839-35C9B0C00DFC}"/>
              </a:ext>
            </a:extLst>
          </p:cNvPr>
          <p:cNvCxnSpPr/>
          <p:nvPr/>
        </p:nvCxnSpPr>
        <p:spPr bwMode="auto">
          <a:xfrm flipV="1">
            <a:off x="2581275" y="3068638"/>
            <a:ext cx="119063" cy="31273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64A2CC35-4BDA-4F28-9084-426952C7A858}"/>
              </a:ext>
            </a:extLst>
          </p:cNvPr>
          <p:cNvCxnSpPr/>
          <p:nvPr/>
        </p:nvCxnSpPr>
        <p:spPr bwMode="auto">
          <a:xfrm flipH="1">
            <a:off x="4211638" y="1914525"/>
            <a:ext cx="88900" cy="67786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CD180CDF-0DA6-4654-981C-4DC2E26C67FB}"/>
              </a:ext>
            </a:extLst>
          </p:cNvPr>
          <p:cNvSpPr/>
          <p:nvPr/>
        </p:nvSpPr>
        <p:spPr>
          <a:xfrm>
            <a:off x="3236913" y="2592388"/>
            <a:ext cx="1622425" cy="6318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6A99037-33B0-4D11-829F-381E0D63E96F}"/>
              </a:ext>
            </a:extLst>
          </p:cNvPr>
          <p:cNvCxnSpPr/>
          <p:nvPr/>
        </p:nvCxnSpPr>
        <p:spPr bwMode="auto">
          <a:xfrm flipV="1">
            <a:off x="8075613" y="1803400"/>
            <a:ext cx="660400" cy="9366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302FA00-ADAB-4F4E-82B7-5B3BDD60BEE0}"/>
              </a:ext>
            </a:extLst>
          </p:cNvPr>
          <p:cNvCxnSpPr/>
          <p:nvPr/>
        </p:nvCxnSpPr>
        <p:spPr bwMode="auto">
          <a:xfrm flipH="1" flipV="1">
            <a:off x="8037513" y="1346200"/>
            <a:ext cx="17462" cy="47625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6084E04C-F1D5-49DD-86CA-0FCC26830A7A}"/>
              </a:ext>
            </a:extLst>
          </p:cNvPr>
          <p:cNvSpPr/>
          <p:nvPr/>
        </p:nvSpPr>
        <p:spPr>
          <a:xfrm>
            <a:off x="6330950" y="2636838"/>
            <a:ext cx="1390650" cy="6318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CAD9C89-0C3A-4253-95A4-E099698FD946}"/>
              </a:ext>
            </a:extLst>
          </p:cNvPr>
          <p:cNvSpPr/>
          <p:nvPr/>
        </p:nvSpPr>
        <p:spPr>
          <a:xfrm>
            <a:off x="7724775" y="5424488"/>
            <a:ext cx="142875" cy="13652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ABD68F6-249F-46D1-B7AC-5AC4C9AEA283}"/>
              </a:ext>
            </a:extLst>
          </p:cNvPr>
          <p:cNvCxnSpPr/>
          <p:nvPr/>
        </p:nvCxnSpPr>
        <p:spPr bwMode="auto">
          <a:xfrm>
            <a:off x="8305800" y="4279900"/>
            <a:ext cx="369888" cy="4286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A12A822-41F4-4303-8DFD-3BA0D3DBC989}"/>
              </a:ext>
            </a:extLst>
          </p:cNvPr>
          <p:cNvCxnSpPr/>
          <p:nvPr/>
        </p:nvCxnSpPr>
        <p:spPr bwMode="auto">
          <a:xfrm flipV="1">
            <a:off x="7629525" y="4521200"/>
            <a:ext cx="166688" cy="15557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DD6FDB6A-278E-4761-93A8-F4F75F9F3676}"/>
              </a:ext>
            </a:extLst>
          </p:cNvPr>
          <p:cNvCxnSpPr/>
          <p:nvPr/>
        </p:nvCxnSpPr>
        <p:spPr bwMode="auto">
          <a:xfrm>
            <a:off x="8558213" y="4664075"/>
            <a:ext cx="187325" cy="18256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E20FE6BE-3AFE-4126-AD3C-886CDC3CF7FC}"/>
              </a:ext>
            </a:extLst>
          </p:cNvPr>
          <p:cNvCxnSpPr/>
          <p:nvPr/>
        </p:nvCxnSpPr>
        <p:spPr bwMode="auto">
          <a:xfrm>
            <a:off x="6967538" y="5472113"/>
            <a:ext cx="0" cy="42545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ED4DD8A6-9037-482B-9C2C-8AC40227416F}"/>
              </a:ext>
            </a:extLst>
          </p:cNvPr>
          <p:cNvCxnSpPr/>
          <p:nvPr/>
        </p:nvCxnSpPr>
        <p:spPr bwMode="auto">
          <a:xfrm>
            <a:off x="7842250" y="6219825"/>
            <a:ext cx="346075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907" name="直接连接符 80906">
            <a:extLst>
              <a:ext uri="{FF2B5EF4-FFF2-40B4-BE49-F238E27FC236}">
                <a16:creationId xmlns:a16="http://schemas.microsoft.com/office/drawing/2014/main" id="{38D0FEF9-C9CE-461B-A35E-4A4C191A582D}"/>
              </a:ext>
            </a:extLst>
          </p:cNvPr>
          <p:cNvCxnSpPr/>
          <p:nvPr/>
        </p:nvCxnSpPr>
        <p:spPr>
          <a:xfrm>
            <a:off x="6804025" y="5454650"/>
            <a:ext cx="1384300" cy="0"/>
          </a:xfrm>
          <a:prstGeom prst="line">
            <a:avLst/>
          </a:prstGeom>
          <a:ln w="1905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C9B14B75-B235-47B9-B8C7-A16ED4C54FF6}"/>
              </a:ext>
            </a:extLst>
          </p:cNvPr>
          <p:cNvCxnSpPr/>
          <p:nvPr/>
        </p:nvCxnSpPr>
        <p:spPr>
          <a:xfrm rot="-60000" flipH="1">
            <a:off x="7802563" y="5214938"/>
            <a:ext cx="22225" cy="1117600"/>
          </a:xfrm>
          <a:prstGeom prst="line">
            <a:avLst/>
          </a:prstGeom>
          <a:ln w="1905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A225FD6-2FD7-4E61-AF67-BB0FCE20717D}"/>
              </a:ext>
            </a:extLst>
          </p:cNvPr>
          <p:cNvCxnSpPr/>
          <p:nvPr/>
        </p:nvCxnSpPr>
        <p:spPr bwMode="auto">
          <a:xfrm flipV="1">
            <a:off x="7670800" y="1341438"/>
            <a:ext cx="306388" cy="52863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879C09B-6BB1-4B06-98D0-024BA1D74CCA}"/>
              </a:ext>
            </a:extLst>
          </p:cNvPr>
          <p:cNvCxnSpPr/>
          <p:nvPr/>
        </p:nvCxnSpPr>
        <p:spPr bwMode="auto">
          <a:xfrm>
            <a:off x="7658100" y="1858963"/>
            <a:ext cx="365125" cy="555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6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6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6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6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6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6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6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6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6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809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80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80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 nodeType="clickPar">
                      <p:stCondLst>
                        <p:cond delay="indefinite"/>
                      </p:stCondLst>
                      <p:childTnLst>
                        <p:par>
                          <p:cTn id="2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9" grpId="0" animBg="1"/>
      <p:bldP spid="52" grpId="0" animBg="1"/>
      <p:bldP spid="61" grpId="0" animBg="1"/>
      <p:bldP spid="70" grpId="0" animBg="1"/>
      <p:bldP spid="7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3">
            <a:extLst>
              <a:ext uri="{FF2B5EF4-FFF2-40B4-BE49-F238E27FC236}">
                <a16:creationId xmlns:a16="http://schemas.microsoft.com/office/drawing/2014/main" id="{A6ADA58A-6891-40DE-875A-C21715941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2060575"/>
            <a:ext cx="385762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图片 4">
            <a:extLst>
              <a:ext uri="{FF2B5EF4-FFF2-40B4-BE49-F238E27FC236}">
                <a16:creationId xmlns:a16="http://schemas.microsoft.com/office/drawing/2014/main" id="{611E6BBC-D47A-4D42-B7D5-A90817C50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416300"/>
            <a:ext cx="3790950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图片 5">
            <a:extLst>
              <a:ext uri="{FF2B5EF4-FFF2-40B4-BE49-F238E27FC236}">
                <a16:creationId xmlns:a16="http://schemas.microsoft.com/office/drawing/2014/main" id="{35FF7AE9-C77F-4D8A-B9C2-7AEF3F1F0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4778375"/>
            <a:ext cx="38576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图片 2">
            <a:extLst>
              <a:ext uri="{FF2B5EF4-FFF2-40B4-BE49-F238E27FC236}">
                <a16:creationId xmlns:a16="http://schemas.microsoft.com/office/drawing/2014/main" id="{E2BB0BC7-3CCC-4BEB-BD9B-46E699F4F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19438"/>
            <a:ext cx="31940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图片 1">
            <a:extLst>
              <a:ext uri="{FF2B5EF4-FFF2-40B4-BE49-F238E27FC236}">
                <a16:creationId xmlns:a16="http://schemas.microsoft.com/office/drawing/2014/main" id="{40B4F167-1F26-4D20-801D-27C6D781C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736600"/>
            <a:ext cx="50784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0851" name="AutoShape 19">
            <a:extLst>
              <a:ext uri="{FF2B5EF4-FFF2-40B4-BE49-F238E27FC236}">
                <a16:creationId xmlns:a16="http://schemas.microsoft.com/office/drawing/2014/main" id="{9845721B-E7A0-4714-9B75-5FF84A67F17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09988" y="2439988"/>
            <a:ext cx="858837" cy="1373187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52" name="AutoShape 20">
            <a:extLst>
              <a:ext uri="{FF2B5EF4-FFF2-40B4-BE49-F238E27FC236}">
                <a16:creationId xmlns:a16="http://schemas.microsoft.com/office/drawing/2014/main" id="{B0DCBE25-6EB6-4659-BD3F-23A752E4B2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9988" y="3813175"/>
            <a:ext cx="922337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53" name="AutoShape 21">
            <a:extLst>
              <a:ext uri="{FF2B5EF4-FFF2-40B4-BE49-F238E27FC236}">
                <a16:creationId xmlns:a16="http://schemas.microsoft.com/office/drawing/2014/main" id="{D5085ADD-F96E-4FB3-9E2D-C5EDBF4D71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9988" y="3813175"/>
            <a:ext cx="858837" cy="13636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36A540FC-641A-4B98-AEF8-F1D8FA1FC9BE}"/>
              </a:ext>
            </a:extLst>
          </p:cNvPr>
          <p:cNvSpPr/>
          <p:nvPr/>
        </p:nvSpPr>
        <p:spPr>
          <a:xfrm>
            <a:off x="4595813" y="3357563"/>
            <a:ext cx="3821112" cy="9128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1691" name="灯片编号占位符 1">
            <a:extLst>
              <a:ext uri="{FF2B5EF4-FFF2-40B4-BE49-F238E27FC236}">
                <a16:creationId xmlns:a16="http://schemas.microsoft.com/office/drawing/2014/main" id="{FD25AAE2-C6D9-4AAD-B94C-1364065F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2E09616-56AA-4213-9B91-1E032537AD58}" type="slidenum">
              <a:rPr lang="zh-CN" altLang="en-US" sz="1200"/>
              <a:pPr/>
              <a:t>68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19">
            <a:extLst>
              <a:ext uri="{FF2B5EF4-FFF2-40B4-BE49-F238E27FC236}">
                <a16:creationId xmlns:a16="http://schemas.microsoft.com/office/drawing/2014/main" id="{E9BDCBBC-C873-49A5-8C17-0225B1449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5516563"/>
            <a:ext cx="12128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图片 18">
            <a:extLst>
              <a:ext uri="{FF2B5EF4-FFF2-40B4-BE49-F238E27FC236}">
                <a16:creationId xmlns:a16="http://schemas.microsoft.com/office/drawing/2014/main" id="{D1837C45-7A9A-4267-8F01-EFB074835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5414963"/>
            <a:ext cx="238918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图片 17">
            <a:extLst>
              <a:ext uri="{FF2B5EF4-FFF2-40B4-BE49-F238E27FC236}">
                <a16:creationId xmlns:a16="http://schemas.microsoft.com/office/drawing/2014/main" id="{B0A4DD1B-271B-413A-A465-8EB82FA8B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879975"/>
            <a:ext cx="12128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图片 16">
            <a:extLst>
              <a:ext uri="{FF2B5EF4-FFF2-40B4-BE49-F238E27FC236}">
                <a16:creationId xmlns:a16="http://schemas.microsoft.com/office/drawing/2014/main" id="{2E9A1FDB-2DC5-4401-BA92-0540F4538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97425"/>
            <a:ext cx="20605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图片 13">
            <a:extLst>
              <a:ext uri="{FF2B5EF4-FFF2-40B4-BE49-F238E27FC236}">
                <a16:creationId xmlns:a16="http://schemas.microsoft.com/office/drawing/2014/main" id="{992232C8-1CBB-4C32-A49B-9CD1469B4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016375"/>
            <a:ext cx="377190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图片 12">
            <a:extLst>
              <a:ext uri="{FF2B5EF4-FFF2-40B4-BE49-F238E27FC236}">
                <a16:creationId xmlns:a16="http://schemas.microsoft.com/office/drawing/2014/main" id="{F2ECEAC5-C05B-4FC6-818A-AE53F86C9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4102100"/>
            <a:ext cx="37179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6" name="图片 11">
            <a:extLst>
              <a:ext uri="{FF2B5EF4-FFF2-40B4-BE49-F238E27FC236}">
                <a16:creationId xmlns:a16="http://schemas.microsoft.com/office/drawing/2014/main" id="{904B47F8-9D18-4FE7-A8D8-3731F8018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3284538"/>
            <a:ext cx="36703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7" name="图片 10">
            <a:extLst>
              <a:ext uri="{FF2B5EF4-FFF2-40B4-BE49-F238E27FC236}">
                <a16:creationId xmlns:a16="http://schemas.microsoft.com/office/drawing/2014/main" id="{79ED601C-0160-490D-B146-6B1B16705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270125"/>
            <a:ext cx="203517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8" name="图片 9">
            <a:extLst>
              <a:ext uri="{FF2B5EF4-FFF2-40B4-BE49-F238E27FC236}">
                <a16:creationId xmlns:a16="http://schemas.microsoft.com/office/drawing/2014/main" id="{75522E9F-8B8D-4161-A770-1FE85746F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317750"/>
            <a:ext cx="3073400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9" name="图片 8">
            <a:extLst>
              <a:ext uri="{FF2B5EF4-FFF2-40B4-BE49-F238E27FC236}">
                <a16:creationId xmlns:a16="http://schemas.microsoft.com/office/drawing/2014/main" id="{BFEBA2CB-66D1-4E26-90CE-80E0AC951C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2319338"/>
            <a:ext cx="30543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0" name="图片 7">
            <a:extLst>
              <a:ext uri="{FF2B5EF4-FFF2-40B4-BE49-F238E27FC236}">
                <a16:creationId xmlns:a16="http://schemas.microsoft.com/office/drawing/2014/main" id="{B4C13AB9-7FAD-4222-82C9-CBE5C9F301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1700213"/>
            <a:ext cx="10969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1" name="图片 6">
            <a:extLst>
              <a:ext uri="{FF2B5EF4-FFF2-40B4-BE49-F238E27FC236}">
                <a16:creationId xmlns:a16="http://schemas.microsoft.com/office/drawing/2014/main" id="{C508C2EA-FD71-4FB7-9FEF-FDB406DEF0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671638"/>
            <a:ext cx="219392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2" name="图片 5">
            <a:extLst>
              <a:ext uri="{FF2B5EF4-FFF2-40B4-BE49-F238E27FC236}">
                <a16:creationId xmlns:a16="http://schemas.microsoft.com/office/drawing/2014/main" id="{77DA8A6E-3C76-4A42-958D-CB4BB4C331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038225"/>
            <a:ext cx="2906712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3" name="图片 4">
            <a:extLst>
              <a:ext uri="{FF2B5EF4-FFF2-40B4-BE49-F238E27FC236}">
                <a16:creationId xmlns:a16="http://schemas.microsoft.com/office/drawing/2014/main" id="{EA37DF0A-368E-4571-9215-D4C22C6D9E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981075"/>
            <a:ext cx="30543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4" name="图片 3">
            <a:extLst>
              <a:ext uri="{FF2B5EF4-FFF2-40B4-BE49-F238E27FC236}">
                <a16:creationId xmlns:a16="http://schemas.microsoft.com/office/drawing/2014/main" id="{8EA4CAB9-7E0E-4C97-97FD-3DC78C8341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333375"/>
            <a:ext cx="43640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21" name="Rectangle 2">
            <a:extLst>
              <a:ext uri="{FF2B5EF4-FFF2-40B4-BE49-F238E27FC236}">
                <a16:creationId xmlns:a16="http://schemas.microsoft.com/office/drawing/2014/main" id="{CE61421E-34F3-4BC5-AF33-02EB6E306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22" name="Rectangle 4">
            <a:extLst>
              <a:ext uri="{FF2B5EF4-FFF2-40B4-BE49-F238E27FC236}">
                <a16:creationId xmlns:a16="http://schemas.microsoft.com/office/drawing/2014/main" id="{C3B8CD9D-65A3-4BC9-9E24-4F327A5F9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23" name="Rectangle 6">
            <a:extLst>
              <a:ext uri="{FF2B5EF4-FFF2-40B4-BE49-F238E27FC236}">
                <a16:creationId xmlns:a16="http://schemas.microsoft.com/office/drawing/2014/main" id="{0F9A3917-00F7-431F-A13A-4F37D4FB2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24" name="Rectangle 158">
            <a:extLst>
              <a:ext uri="{FF2B5EF4-FFF2-40B4-BE49-F238E27FC236}">
                <a16:creationId xmlns:a16="http://schemas.microsoft.com/office/drawing/2014/main" id="{39D07448-C0A8-4F37-AE16-0C8F21290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25" name="灯片编号占位符 8">
            <a:extLst>
              <a:ext uri="{FF2B5EF4-FFF2-40B4-BE49-F238E27FC236}">
                <a16:creationId xmlns:a16="http://schemas.microsoft.com/office/drawing/2014/main" id="{FF7C7E76-4991-4C33-A6AD-6ACE54BB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CB389CA-7D8F-4DE5-8DC8-34A180A030C3}" type="slidenum">
              <a:rPr lang="zh-CN" altLang="en-US"/>
              <a:pPr/>
              <a:t>69</a:t>
            </a:fld>
            <a:endParaRPr lang="en-US" altLang="zh-CN"/>
          </a:p>
        </p:txBody>
      </p:sp>
      <p:pic>
        <p:nvPicPr>
          <p:cNvPr id="36" name="Picture 12" descr="图7">
            <a:extLst>
              <a:ext uri="{FF2B5EF4-FFF2-40B4-BE49-F238E27FC236}">
                <a16:creationId xmlns:a16="http://schemas.microsoft.com/office/drawing/2014/main" id="{88C0D15B-0A23-4257-9C49-FCBA93D5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9"/>
          <a:stretch>
            <a:fillRect/>
          </a:stretch>
        </p:blipFill>
        <p:spPr bwMode="auto">
          <a:xfrm>
            <a:off x="3948113" y="4678363"/>
            <a:ext cx="3382962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椭圆 36">
            <a:extLst>
              <a:ext uri="{FF2B5EF4-FFF2-40B4-BE49-F238E27FC236}">
                <a16:creationId xmlns:a16="http://schemas.microsoft.com/office/drawing/2014/main" id="{C3D65F68-00D8-448B-B7C2-D688889BC293}"/>
              </a:ext>
            </a:extLst>
          </p:cNvPr>
          <p:cNvSpPr/>
          <p:nvPr/>
        </p:nvSpPr>
        <p:spPr>
          <a:xfrm>
            <a:off x="5640388" y="5678488"/>
            <a:ext cx="142875" cy="13652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85F95EC-1683-4F85-B426-6FBC29A160B1}"/>
              </a:ext>
            </a:extLst>
          </p:cNvPr>
          <p:cNvSpPr/>
          <p:nvPr/>
        </p:nvSpPr>
        <p:spPr>
          <a:xfrm>
            <a:off x="5508625" y="4972050"/>
            <a:ext cx="274638" cy="215900"/>
          </a:xfrm>
          <a:prstGeom prst="ellipse">
            <a:avLst/>
          </a:pr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>
            <a:extLst>
              <a:ext uri="{FF2B5EF4-FFF2-40B4-BE49-F238E27FC236}">
                <a16:creationId xmlns:a16="http://schemas.microsoft.com/office/drawing/2014/main" id="{E2249A3B-44A5-47AB-9E48-889327964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3106738"/>
            <a:ext cx="47974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">
            <a:extLst>
              <a:ext uri="{FF2B5EF4-FFF2-40B4-BE49-F238E27FC236}">
                <a16:creationId xmlns:a16="http://schemas.microsoft.com/office/drawing/2014/main" id="{56B30924-5AF6-4389-ABE1-CD674F93B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1811338"/>
            <a:ext cx="475456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F6674B92-12FF-49AB-9BDF-60551D06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3106738"/>
            <a:ext cx="2754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4">
            <a:extLst>
              <a:ext uri="{FF2B5EF4-FFF2-40B4-BE49-F238E27FC236}">
                <a16:creationId xmlns:a16="http://schemas.microsoft.com/office/drawing/2014/main" id="{304DDD12-D8C6-403E-B173-CC841CE8A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373563"/>
            <a:ext cx="47545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5733" name="AutoShape 21">
            <a:extLst>
              <a:ext uri="{FF2B5EF4-FFF2-40B4-BE49-F238E27FC236}">
                <a16:creationId xmlns:a16="http://schemas.microsoft.com/office/drawing/2014/main" id="{A069D00A-86BD-4E3A-8735-D175AAA0478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90875" y="2117725"/>
            <a:ext cx="681038" cy="1290638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734" name="AutoShape 22">
            <a:extLst>
              <a:ext uri="{FF2B5EF4-FFF2-40B4-BE49-F238E27FC236}">
                <a16:creationId xmlns:a16="http://schemas.microsoft.com/office/drawing/2014/main" id="{252B56F7-698F-4091-9B5D-23DBA85808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90875" y="3408363"/>
            <a:ext cx="638175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735" name="AutoShape 23">
            <a:extLst>
              <a:ext uri="{FF2B5EF4-FFF2-40B4-BE49-F238E27FC236}">
                <a16:creationId xmlns:a16="http://schemas.microsoft.com/office/drawing/2014/main" id="{C701BA79-D86B-47BA-B4A6-A291303713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90875" y="3408363"/>
            <a:ext cx="681038" cy="1276350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905C3F55-05E7-4EBD-83C8-338634A783F9}"/>
              </a:ext>
            </a:extLst>
          </p:cNvPr>
          <p:cNvSpPr/>
          <p:nvPr/>
        </p:nvSpPr>
        <p:spPr>
          <a:xfrm>
            <a:off x="3635375" y="1628775"/>
            <a:ext cx="5184775" cy="9366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226" name="灯片编号占位符 1">
            <a:extLst>
              <a:ext uri="{FF2B5EF4-FFF2-40B4-BE49-F238E27FC236}">
                <a16:creationId xmlns:a16="http://schemas.microsoft.com/office/drawing/2014/main" id="{68CE722F-9CDF-4610-B23D-A647AEB8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3E18500-673E-4263-9E9F-4070D22E20C1}" type="slidenum">
              <a:rPr lang="zh-CN" altLang="en-US" sz="1200"/>
              <a:pPr/>
              <a:t>7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3">
            <a:extLst>
              <a:ext uri="{FF2B5EF4-FFF2-40B4-BE49-F238E27FC236}">
                <a16:creationId xmlns:a16="http://schemas.microsoft.com/office/drawing/2014/main" id="{585B1D9F-92AF-4E64-BC40-AF3A137BD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2060575"/>
            <a:ext cx="385762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图片 4">
            <a:extLst>
              <a:ext uri="{FF2B5EF4-FFF2-40B4-BE49-F238E27FC236}">
                <a16:creationId xmlns:a16="http://schemas.microsoft.com/office/drawing/2014/main" id="{9D83158B-C1AD-4BDC-9941-B4233DA55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3416300"/>
            <a:ext cx="3790950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图片 5">
            <a:extLst>
              <a:ext uri="{FF2B5EF4-FFF2-40B4-BE49-F238E27FC236}">
                <a16:creationId xmlns:a16="http://schemas.microsoft.com/office/drawing/2014/main" id="{CF75F92B-3CD8-4A4F-8D19-5127C7E26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4778375"/>
            <a:ext cx="38576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图片 2">
            <a:extLst>
              <a:ext uri="{FF2B5EF4-FFF2-40B4-BE49-F238E27FC236}">
                <a16:creationId xmlns:a16="http://schemas.microsoft.com/office/drawing/2014/main" id="{46406DB4-33D0-4789-9212-7D226A555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19438"/>
            <a:ext cx="31940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图片 1">
            <a:extLst>
              <a:ext uri="{FF2B5EF4-FFF2-40B4-BE49-F238E27FC236}">
                <a16:creationId xmlns:a16="http://schemas.microsoft.com/office/drawing/2014/main" id="{DA62EAD6-417B-4E08-9EA1-AB5CE3DB0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736600"/>
            <a:ext cx="50784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0851" name="AutoShape 19">
            <a:extLst>
              <a:ext uri="{FF2B5EF4-FFF2-40B4-BE49-F238E27FC236}">
                <a16:creationId xmlns:a16="http://schemas.microsoft.com/office/drawing/2014/main" id="{5D92BE38-366F-43F9-869F-798DCA363FF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709988" y="2439988"/>
            <a:ext cx="858837" cy="1373187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52" name="AutoShape 20">
            <a:extLst>
              <a:ext uri="{FF2B5EF4-FFF2-40B4-BE49-F238E27FC236}">
                <a16:creationId xmlns:a16="http://schemas.microsoft.com/office/drawing/2014/main" id="{B136918A-7D1C-4B99-8AE1-B6E5DA30B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9988" y="3813175"/>
            <a:ext cx="922337" cy="0"/>
          </a:xfrm>
          <a:prstGeom prst="straightConnector1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853" name="AutoShape 21">
            <a:extLst>
              <a:ext uri="{FF2B5EF4-FFF2-40B4-BE49-F238E27FC236}">
                <a16:creationId xmlns:a16="http://schemas.microsoft.com/office/drawing/2014/main" id="{746AB854-F9F0-4783-97D3-A914477414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09988" y="3813175"/>
            <a:ext cx="858837" cy="1363663"/>
          </a:xfrm>
          <a:prstGeom prst="bentConnector3">
            <a:avLst>
              <a:gd name="adj1" fmla="val 50000"/>
            </a:avLst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D2CD952B-2B00-43A2-BB0C-95740CB4C4D2}"/>
              </a:ext>
            </a:extLst>
          </p:cNvPr>
          <p:cNvSpPr/>
          <p:nvPr/>
        </p:nvSpPr>
        <p:spPr>
          <a:xfrm>
            <a:off x="4595813" y="4705350"/>
            <a:ext cx="3821112" cy="9128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73739" name="灯片编号占位符 1">
            <a:extLst>
              <a:ext uri="{FF2B5EF4-FFF2-40B4-BE49-F238E27FC236}">
                <a16:creationId xmlns:a16="http://schemas.microsoft.com/office/drawing/2014/main" id="{AAEF7948-D0D7-4B07-9264-59B38423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C79944D-3B80-40BC-95A7-97AC0984AA83}" type="slidenum">
              <a:rPr lang="zh-CN" altLang="en-US" sz="1200"/>
              <a:pPr/>
              <a:t>70</a:t>
            </a:fld>
            <a:endParaRPr lang="en-US" altLang="zh-CN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5" name="图片 30">
            <a:extLst>
              <a:ext uri="{FF2B5EF4-FFF2-40B4-BE49-F238E27FC236}">
                <a16:creationId xmlns:a16="http://schemas.microsoft.com/office/drawing/2014/main" id="{B8C6C170-C7EF-477E-9915-9429BA724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986213"/>
            <a:ext cx="312102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8" name="图片 42">
            <a:extLst>
              <a:ext uri="{FF2B5EF4-FFF2-40B4-BE49-F238E27FC236}">
                <a16:creationId xmlns:a16="http://schemas.microsoft.com/office/drawing/2014/main" id="{E35AB9BD-1CC7-4736-A9D2-E5D727462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5662613"/>
            <a:ext cx="11938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图片 40">
            <a:extLst>
              <a:ext uri="{FF2B5EF4-FFF2-40B4-BE49-F238E27FC236}">
                <a16:creationId xmlns:a16="http://schemas.microsoft.com/office/drawing/2014/main" id="{5BD9B7AE-3603-4DB7-A38D-A894196DF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5692775"/>
            <a:ext cx="114617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图片 35">
            <a:extLst>
              <a:ext uri="{FF2B5EF4-FFF2-40B4-BE49-F238E27FC236}">
                <a16:creationId xmlns:a16="http://schemas.microsoft.com/office/drawing/2014/main" id="{399176E2-3D0E-473B-8221-0174B4EA3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662613"/>
            <a:ext cx="38227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图片 34">
            <a:extLst>
              <a:ext uri="{FF2B5EF4-FFF2-40B4-BE49-F238E27FC236}">
                <a16:creationId xmlns:a16="http://schemas.microsoft.com/office/drawing/2014/main" id="{4D473044-9715-4C3D-A6DA-B2AB9E2A7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797425"/>
            <a:ext cx="30972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图片 33">
            <a:extLst>
              <a:ext uri="{FF2B5EF4-FFF2-40B4-BE49-F238E27FC236}">
                <a16:creationId xmlns:a16="http://schemas.microsoft.com/office/drawing/2014/main" id="{B4C84766-6D91-4D8F-8C32-7C100AB9BB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797425"/>
            <a:ext cx="29083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图片 32">
            <a:extLst>
              <a:ext uri="{FF2B5EF4-FFF2-40B4-BE49-F238E27FC236}">
                <a16:creationId xmlns:a16="http://schemas.microsoft.com/office/drawing/2014/main" id="{DD86790E-0703-4BAD-86F3-C08FD6CC35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221163"/>
            <a:ext cx="4635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4" name="图片 31">
            <a:extLst>
              <a:ext uri="{FF2B5EF4-FFF2-40B4-BE49-F238E27FC236}">
                <a16:creationId xmlns:a16="http://schemas.microsoft.com/office/drawing/2014/main" id="{B6AF476D-55D2-48C5-B3B9-19E6372B7A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4292600"/>
            <a:ext cx="4635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6" name="图片 28">
            <a:extLst>
              <a:ext uri="{FF2B5EF4-FFF2-40B4-BE49-F238E27FC236}">
                <a16:creationId xmlns:a16="http://schemas.microsoft.com/office/drawing/2014/main" id="{8478273D-3DC1-4652-929A-9D58B1997B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76700"/>
            <a:ext cx="2389187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7" name="图片 27">
            <a:extLst>
              <a:ext uri="{FF2B5EF4-FFF2-40B4-BE49-F238E27FC236}">
                <a16:creationId xmlns:a16="http://schemas.microsoft.com/office/drawing/2014/main" id="{AE4DC990-7B77-4A81-9712-959AF4586C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3213100"/>
            <a:ext cx="34925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8" name="图片 20">
            <a:extLst>
              <a:ext uri="{FF2B5EF4-FFF2-40B4-BE49-F238E27FC236}">
                <a16:creationId xmlns:a16="http://schemas.microsoft.com/office/drawing/2014/main" id="{60FB21DE-83D4-4586-88CD-208D411691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84538"/>
            <a:ext cx="3052762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9" name="图片 19">
            <a:extLst>
              <a:ext uri="{FF2B5EF4-FFF2-40B4-BE49-F238E27FC236}">
                <a16:creationId xmlns:a16="http://schemas.microsoft.com/office/drawing/2014/main" id="{AFC490DA-C2A9-4D69-9072-B32D1BDD7B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2492375"/>
            <a:ext cx="2906713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0" name="图片 18">
            <a:extLst>
              <a:ext uri="{FF2B5EF4-FFF2-40B4-BE49-F238E27FC236}">
                <a16:creationId xmlns:a16="http://schemas.microsoft.com/office/drawing/2014/main" id="{179F4186-1871-43EE-B761-2D5970CDB0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535238"/>
            <a:ext cx="512603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1" name="图片 17">
            <a:extLst>
              <a:ext uri="{FF2B5EF4-FFF2-40B4-BE49-F238E27FC236}">
                <a16:creationId xmlns:a16="http://schemas.microsoft.com/office/drawing/2014/main" id="{0D133A22-C70F-408F-A66D-9A22096D39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814513"/>
            <a:ext cx="561975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2" name="图片 16">
            <a:extLst>
              <a:ext uri="{FF2B5EF4-FFF2-40B4-BE49-F238E27FC236}">
                <a16:creationId xmlns:a16="http://schemas.microsoft.com/office/drawing/2014/main" id="{3CED5357-F935-471F-B317-52CF607EFF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17303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3" name="图片 15">
            <a:extLst>
              <a:ext uri="{FF2B5EF4-FFF2-40B4-BE49-F238E27FC236}">
                <a16:creationId xmlns:a16="http://schemas.microsoft.com/office/drawing/2014/main" id="{85353BF4-4AB6-481A-A9FF-9D695A6D48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125538"/>
            <a:ext cx="16954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4" name="图片 8">
            <a:extLst>
              <a:ext uri="{FF2B5EF4-FFF2-40B4-BE49-F238E27FC236}">
                <a16:creationId xmlns:a16="http://schemas.microsoft.com/office/drawing/2014/main" id="{267F2735-7A93-4E85-A61C-92EE844937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25538"/>
            <a:ext cx="42481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5" name="图片 4">
            <a:extLst>
              <a:ext uri="{FF2B5EF4-FFF2-40B4-BE49-F238E27FC236}">
                <a16:creationId xmlns:a16="http://schemas.microsoft.com/office/drawing/2014/main" id="{39A9C9BD-8EE3-40EE-BE8C-2A206BC44A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404813"/>
            <a:ext cx="475456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72" name="灯片编号占位符 19">
            <a:extLst>
              <a:ext uri="{FF2B5EF4-FFF2-40B4-BE49-F238E27FC236}">
                <a16:creationId xmlns:a16="http://schemas.microsoft.com/office/drawing/2014/main" id="{F2F001D0-BF62-4D44-9537-E771693F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95C2F0E-3F55-49F7-8656-15C32E177DD9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DC63549F-059B-4D14-811C-D7AFE63E5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836613"/>
            <a:ext cx="10810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4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F7518D1-86C7-46D5-9DCC-51D0C892C8A1}"/>
              </a:ext>
            </a:extLst>
          </p:cNvPr>
          <p:cNvSpPr/>
          <p:nvPr/>
        </p:nvSpPr>
        <p:spPr>
          <a:xfrm>
            <a:off x="3432175" y="4110038"/>
            <a:ext cx="868363" cy="5826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pic>
        <p:nvPicPr>
          <p:cNvPr id="6" name="对象 5">
            <a:extLst>
              <a:ext uri="{FF2B5EF4-FFF2-40B4-BE49-F238E27FC236}">
                <a16:creationId xmlns:a16="http://schemas.microsoft.com/office/drawing/2014/main" id="{D717A7DB-067F-4B5D-97C7-22F59EFA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5075238"/>
            <a:ext cx="309563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DB61704-F3F1-4B79-AE17-BFAB88215986}"/>
              </a:ext>
            </a:extLst>
          </p:cNvPr>
          <p:cNvCxnSpPr/>
          <p:nvPr/>
        </p:nvCxnSpPr>
        <p:spPr>
          <a:xfrm flipH="1">
            <a:off x="1692275" y="5013325"/>
            <a:ext cx="287338" cy="36036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5156F6B-24A8-4778-8A9C-B549F67EA44D}"/>
              </a:ext>
            </a:extLst>
          </p:cNvPr>
          <p:cNvCxnSpPr/>
          <p:nvPr/>
        </p:nvCxnSpPr>
        <p:spPr>
          <a:xfrm flipH="1">
            <a:off x="5003800" y="5013325"/>
            <a:ext cx="288925" cy="36036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DC7D1E7-4C0D-4C30-9A7B-4C749A42AEE6}"/>
              </a:ext>
            </a:extLst>
          </p:cNvPr>
          <p:cNvCxnSpPr/>
          <p:nvPr/>
        </p:nvCxnSpPr>
        <p:spPr>
          <a:xfrm flipH="1">
            <a:off x="6372225" y="5013325"/>
            <a:ext cx="287338" cy="36036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1194D29-BC3C-4A7E-B0F0-6E80BE457871}"/>
              </a:ext>
            </a:extLst>
          </p:cNvPr>
          <p:cNvCxnSpPr/>
          <p:nvPr/>
        </p:nvCxnSpPr>
        <p:spPr>
          <a:xfrm flipH="1">
            <a:off x="6145213" y="5033963"/>
            <a:ext cx="288925" cy="36036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DB3D2C4-8465-4DE6-9D08-4AA1C712C287}"/>
              </a:ext>
            </a:extLst>
          </p:cNvPr>
          <p:cNvCxnSpPr/>
          <p:nvPr/>
        </p:nvCxnSpPr>
        <p:spPr>
          <a:xfrm flipH="1">
            <a:off x="5580063" y="5224463"/>
            <a:ext cx="287337" cy="35877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9EF973FD-791D-44A4-8C1E-4605CF1FAD42}"/>
              </a:ext>
            </a:extLst>
          </p:cNvPr>
          <p:cNvSpPr/>
          <p:nvPr/>
        </p:nvSpPr>
        <p:spPr>
          <a:xfrm>
            <a:off x="1835150" y="5732463"/>
            <a:ext cx="2032000" cy="5826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5" name="上下箭头 14">
            <a:extLst>
              <a:ext uri="{FF2B5EF4-FFF2-40B4-BE49-F238E27FC236}">
                <a16:creationId xmlns:a16="http://schemas.microsoft.com/office/drawing/2014/main" id="{75456E0C-D130-4459-BB0C-B5B9F3032E15}"/>
              </a:ext>
            </a:extLst>
          </p:cNvPr>
          <p:cNvSpPr/>
          <p:nvPr/>
        </p:nvSpPr>
        <p:spPr>
          <a:xfrm>
            <a:off x="4964113" y="1809750"/>
            <a:ext cx="287337" cy="7080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0654F7A-2610-4F4D-A8B9-8698DF0B34AB}"/>
              </a:ext>
            </a:extLst>
          </p:cNvPr>
          <p:cNvSpPr/>
          <p:nvPr/>
        </p:nvSpPr>
        <p:spPr>
          <a:xfrm>
            <a:off x="6516688" y="2501900"/>
            <a:ext cx="1368425" cy="7826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6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0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0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6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06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0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0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0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0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0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0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0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0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0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 animBg="1"/>
      <p:bldP spid="42" grpId="0" animBg="1"/>
      <p:bldP spid="15" grpId="0" animBg="1"/>
      <p:bldP spid="4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2">
            <a:extLst>
              <a:ext uri="{FF2B5EF4-FFF2-40B4-BE49-F238E27FC236}">
                <a16:creationId xmlns:a16="http://schemas.microsoft.com/office/drawing/2014/main" id="{B3B8F068-EC1F-4AE3-A56E-6CB266871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678488"/>
            <a:ext cx="60721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图片 9">
            <a:extLst>
              <a:ext uri="{FF2B5EF4-FFF2-40B4-BE49-F238E27FC236}">
                <a16:creationId xmlns:a16="http://schemas.microsoft.com/office/drawing/2014/main" id="{2525B2BA-FFCC-431D-BEB5-7C79E2E06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3094038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10">
            <a:extLst>
              <a:ext uri="{FF2B5EF4-FFF2-40B4-BE49-F238E27FC236}">
                <a16:creationId xmlns:a16="http://schemas.microsoft.com/office/drawing/2014/main" id="{0C870BAA-DD01-4E11-8CB6-27022387D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873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图片 11">
            <a:extLst>
              <a:ext uri="{FF2B5EF4-FFF2-40B4-BE49-F238E27FC236}">
                <a16:creationId xmlns:a16="http://schemas.microsoft.com/office/drawing/2014/main" id="{FA12C1E0-74F3-4A4E-A1A5-8F72BEAD1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762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图片 1">
            <a:extLst>
              <a:ext uri="{FF2B5EF4-FFF2-40B4-BE49-F238E27FC236}">
                <a16:creationId xmlns:a16="http://schemas.microsoft.com/office/drawing/2014/main" id="{9AF40E34-5781-4C0B-A16E-F2DDCD204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476250"/>
            <a:ext cx="2395537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3">
            <a:extLst>
              <a:ext uri="{FF2B5EF4-FFF2-40B4-BE49-F238E27FC236}">
                <a16:creationId xmlns:a16="http://schemas.microsoft.com/office/drawing/2014/main" id="{D0534F80-DB40-4CEF-875E-A9FE2BA0B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425575"/>
            <a:ext cx="4381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图片 6">
            <a:extLst>
              <a:ext uri="{FF2B5EF4-FFF2-40B4-BE49-F238E27FC236}">
                <a16:creationId xmlns:a16="http://schemas.microsoft.com/office/drawing/2014/main" id="{00BD120F-58F3-4FE6-9B7F-62B9B5D63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301875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灯片编号占位符 1">
            <a:extLst>
              <a:ext uri="{FF2B5EF4-FFF2-40B4-BE49-F238E27FC236}">
                <a16:creationId xmlns:a16="http://schemas.microsoft.com/office/drawing/2014/main" id="{F1957754-D307-4FEA-9A38-E934DF6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4025" y="6453188"/>
            <a:ext cx="2133600" cy="280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F32F845-F420-4881-8C56-9AD673949D2A}" type="slidenum">
              <a:rPr lang="en-US" altLang="zh-CN" sz="1200"/>
              <a:pPr/>
              <a:t>72</a:t>
            </a:fld>
            <a:endParaRPr lang="en-US" altLang="zh-CN" sz="1200"/>
          </a:p>
        </p:txBody>
      </p:sp>
      <p:sp>
        <p:nvSpPr>
          <p:cNvPr id="3" name="左弧形箭头 2">
            <a:extLst>
              <a:ext uri="{FF2B5EF4-FFF2-40B4-BE49-F238E27FC236}">
                <a16:creationId xmlns:a16="http://schemas.microsoft.com/office/drawing/2014/main" id="{E082E380-A442-46E6-8E79-245209A39BEC}"/>
              </a:ext>
            </a:extLst>
          </p:cNvPr>
          <p:cNvSpPr/>
          <p:nvPr/>
        </p:nvSpPr>
        <p:spPr>
          <a:xfrm>
            <a:off x="539750" y="1700213"/>
            <a:ext cx="1439863" cy="21367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15577918-69A7-4C7F-8BC6-FAC37F64FD5D}"/>
              </a:ext>
            </a:extLst>
          </p:cNvPr>
          <p:cNvSpPr/>
          <p:nvPr/>
        </p:nvSpPr>
        <p:spPr>
          <a:xfrm>
            <a:off x="3995738" y="2890838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B2F03E5F-A87A-4B55-ABE5-5B6E76EFCFEF}"/>
              </a:ext>
            </a:extLst>
          </p:cNvPr>
          <p:cNvSpPr/>
          <p:nvPr/>
        </p:nvSpPr>
        <p:spPr>
          <a:xfrm>
            <a:off x="4017963" y="3683000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642DA9D-94AA-415D-8C96-4DFFD8A8088C}"/>
              </a:ext>
            </a:extLst>
          </p:cNvPr>
          <p:cNvSpPr/>
          <p:nvPr/>
        </p:nvSpPr>
        <p:spPr>
          <a:xfrm>
            <a:off x="2220913" y="3838575"/>
            <a:ext cx="4511675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9" grpId="0"/>
      <p:bldP spid="3" grpId="0" animBg="1"/>
      <p:bldP spid="5" grpId="0" animBg="1"/>
      <p:bldP spid="25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12" name="图片 18">
            <a:extLst>
              <a:ext uri="{FF2B5EF4-FFF2-40B4-BE49-F238E27FC236}">
                <a16:creationId xmlns:a16="http://schemas.microsoft.com/office/drawing/2014/main" id="{2AAF047B-995B-42C4-AA32-0398A4557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4030663"/>
            <a:ext cx="2798763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4DF7D5B-B05D-414B-AA7C-28163F18D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557338"/>
            <a:ext cx="4291012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6" name="图片 24">
            <a:extLst>
              <a:ext uri="{FF2B5EF4-FFF2-40B4-BE49-F238E27FC236}">
                <a16:creationId xmlns:a16="http://schemas.microsoft.com/office/drawing/2014/main" id="{8ACBF4B2-3162-4A89-93A3-CC8F72FD0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3932238"/>
            <a:ext cx="749300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图片 23">
            <a:extLst>
              <a:ext uri="{FF2B5EF4-FFF2-40B4-BE49-F238E27FC236}">
                <a16:creationId xmlns:a16="http://schemas.microsoft.com/office/drawing/2014/main" id="{E7C1C907-EB45-48F5-BF59-AA0FB8A6C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827463"/>
            <a:ext cx="1255712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图片 21">
            <a:extLst>
              <a:ext uri="{FF2B5EF4-FFF2-40B4-BE49-F238E27FC236}">
                <a16:creationId xmlns:a16="http://schemas.microsoft.com/office/drawing/2014/main" id="{95B2BB9C-8493-46E9-9E9F-C7F1970A12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272088"/>
            <a:ext cx="55768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图片 20">
            <a:extLst>
              <a:ext uri="{FF2B5EF4-FFF2-40B4-BE49-F238E27FC236}">
                <a16:creationId xmlns:a16="http://schemas.microsoft.com/office/drawing/2014/main" id="{606013DA-5E54-49D6-9F27-E6CB6F4A8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4652963"/>
            <a:ext cx="558323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1" name="图片 19">
            <a:extLst>
              <a:ext uri="{FF2B5EF4-FFF2-40B4-BE49-F238E27FC236}">
                <a16:creationId xmlns:a16="http://schemas.microsoft.com/office/drawing/2014/main" id="{C36E2674-3D27-4D85-9F27-D0E15C0D3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076700"/>
            <a:ext cx="56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3" name="图片 17">
            <a:extLst>
              <a:ext uri="{FF2B5EF4-FFF2-40B4-BE49-F238E27FC236}">
                <a16:creationId xmlns:a16="http://schemas.microsoft.com/office/drawing/2014/main" id="{32908109-F8BC-4926-91D1-FB959DE88B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4076700"/>
            <a:ext cx="192722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4" name="图片 16">
            <a:extLst>
              <a:ext uri="{FF2B5EF4-FFF2-40B4-BE49-F238E27FC236}">
                <a16:creationId xmlns:a16="http://schemas.microsoft.com/office/drawing/2014/main" id="{2DBA5FBD-AC47-4170-8434-F6C7F81FE0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005263"/>
            <a:ext cx="976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5" name="图片 15">
            <a:extLst>
              <a:ext uri="{FF2B5EF4-FFF2-40B4-BE49-F238E27FC236}">
                <a16:creationId xmlns:a16="http://schemas.microsoft.com/office/drawing/2014/main" id="{15D2A417-205A-4DF1-AA9A-9AF40D8BD6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030663"/>
            <a:ext cx="1689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6" name="图片 14">
            <a:extLst>
              <a:ext uri="{FF2B5EF4-FFF2-40B4-BE49-F238E27FC236}">
                <a16:creationId xmlns:a16="http://schemas.microsoft.com/office/drawing/2014/main" id="{9A6BCE4C-27E1-4EEA-96C7-3C26FBCAA7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3213100"/>
            <a:ext cx="74120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7" name="图片 13">
            <a:extLst>
              <a:ext uri="{FF2B5EF4-FFF2-40B4-BE49-F238E27FC236}">
                <a16:creationId xmlns:a16="http://schemas.microsoft.com/office/drawing/2014/main" id="{381A59C4-695E-406A-B0C8-B71B7311EE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2565400"/>
            <a:ext cx="5492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8" name="图片 12">
            <a:extLst>
              <a:ext uri="{FF2B5EF4-FFF2-40B4-BE49-F238E27FC236}">
                <a16:creationId xmlns:a16="http://schemas.microsoft.com/office/drawing/2014/main" id="{C34290B6-B9AB-44F8-A351-B326719029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2481263"/>
            <a:ext cx="27114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9" name="图片 11">
            <a:extLst>
              <a:ext uri="{FF2B5EF4-FFF2-40B4-BE49-F238E27FC236}">
                <a16:creationId xmlns:a16="http://schemas.microsoft.com/office/drawing/2014/main" id="{6ED13599-68D3-4350-9FC1-19337FFF94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420938"/>
            <a:ext cx="239553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0" name="图片 9">
            <a:extLst>
              <a:ext uri="{FF2B5EF4-FFF2-40B4-BE49-F238E27FC236}">
                <a16:creationId xmlns:a16="http://schemas.microsoft.com/office/drawing/2014/main" id="{C04E3277-42BC-4D27-9E65-CC0E612C49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1785938"/>
            <a:ext cx="55403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1" name="图片 7">
            <a:extLst>
              <a:ext uri="{FF2B5EF4-FFF2-40B4-BE49-F238E27FC236}">
                <a16:creationId xmlns:a16="http://schemas.microsoft.com/office/drawing/2014/main" id="{C0C1E7E9-7038-4F43-B84B-EB0DF12088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731963"/>
            <a:ext cx="17367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2" name="图片 3">
            <a:extLst>
              <a:ext uri="{FF2B5EF4-FFF2-40B4-BE49-F238E27FC236}">
                <a16:creationId xmlns:a16="http://schemas.microsoft.com/office/drawing/2014/main" id="{6B08FBA9-AD9A-4173-9113-1CDE4F8A6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628775"/>
            <a:ext cx="20605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3" name="图片 2">
            <a:extLst>
              <a:ext uri="{FF2B5EF4-FFF2-40B4-BE49-F238E27FC236}">
                <a16:creationId xmlns:a16="http://schemas.microsoft.com/office/drawing/2014/main" id="{E22B6632-3E4B-4BD0-A77E-DCAE9246EA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558482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4" name="图片 1">
            <a:extLst>
              <a:ext uri="{FF2B5EF4-FFF2-40B4-BE49-F238E27FC236}">
                <a16:creationId xmlns:a16="http://schemas.microsoft.com/office/drawing/2014/main" id="{CA2A6583-D360-47E6-A50A-6D72FE1303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20675"/>
            <a:ext cx="496887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22" name="灯片编号占位符 13">
            <a:extLst>
              <a:ext uri="{FF2B5EF4-FFF2-40B4-BE49-F238E27FC236}">
                <a16:creationId xmlns:a16="http://schemas.microsoft.com/office/drawing/2014/main" id="{BE6F84FC-E30B-4141-8A26-031DF781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CEC85DF-B179-47C4-A66B-168B92070D2B}" type="slidenum">
              <a:rPr lang="zh-CN" altLang="en-US"/>
              <a:pPr/>
              <a:t>73</a:t>
            </a:fld>
            <a:endParaRPr lang="en-US" altLang="zh-CN"/>
          </a:p>
        </p:txBody>
      </p:sp>
      <p:grpSp>
        <p:nvGrpSpPr>
          <p:cNvPr id="3" name="组合 10">
            <a:extLst>
              <a:ext uri="{FF2B5EF4-FFF2-40B4-BE49-F238E27FC236}">
                <a16:creationId xmlns:a16="http://schemas.microsoft.com/office/drawing/2014/main" id="{8D5FAE9F-2B97-46F2-AFC9-E049BD29023D}"/>
              </a:ext>
            </a:extLst>
          </p:cNvPr>
          <p:cNvGrpSpPr>
            <a:grpSpLocks/>
          </p:cNvGrpSpPr>
          <p:nvPr/>
        </p:nvGrpSpPr>
        <p:grpSpPr bwMode="auto">
          <a:xfrm>
            <a:off x="6448425" y="538163"/>
            <a:ext cx="2281238" cy="2547937"/>
            <a:chOff x="6444208" y="981075"/>
            <a:chExt cx="2280863" cy="2548088"/>
          </a:xfrm>
        </p:grpSpPr>
        <p:sp>
          <p:nvSpPr>
            <p:cNvPr id="9" name="任意多边形 8">
              <a:extLst>
                <a:ext uri="{FF2B5EF4-FFF2-40B4-BE49-F238E27FC236}">
                  <a16:creationId xmlns:a16="http://schemas.microsoft.com/office/drawing/2014/main" id="{0DBC86FD-0321-45DB-97BB-C225DF9033E3}"/>
                </a:ext>
              </a:extLst>
            </p:cNvPr>
            <p:cNvSpPr/>
            <p:nvPr/>
          </p:nvSpPr>
          <p:spPr>
            <a:xfrm>
              <a:off x="6444208" y="1341458"/>
              <a:ext cx="2280863" cy="2187705"/>
            </a:xfrm>
            <a:custGeom>
              <a:avLst/>
              <a:gdLst>
                <a:gd name="connsiteX0" fmla="*/ 30822 w 2280863"/>
                <a:gd name="connsiteY0" fmla="*/ 369870 h 2188395"/>
                <a:gd name="connsiteX1" fmla="*/ 51371 w 2280863"/>
                <a:gd name="connsiteY1" fmla="*/ 318499 h 2188395"/>
                <a:gd name="connsiteX2" fmla="*/ 102741 w 2280863"/>
                <a:gd name="connsiteY2" fmla="*/ 287676 h 2188395"/>
                <a:gd name="connsiteX3" fmla="*/ 123290 w 2280863"/>
                <a:gd name="connsiteY3" fmla="*/ 267128 h 2188395"/>
                <a:gd name="connsiteX4" fmla="*/ 195209 w 2280863"/>
                <a:gd name="connsiteY4" fmla="*/ 215757 h 2188395"/>
                <a:gd name="connsiteX5" fmla="*/ 236305 w 2280863"/>
                <a:gd name="connsiteY5" fmla="*/ 174661 h 2188395"/>
                <a:gd name="connsiteX6" fmla="*/ 277402 w 2280863"/>
                <a:gd name="connsiteY6" fmla="*/ 123290 h 2188395"/>
                <a:gd name="connsiteX7" fmla="*/ 297950 w 2280863"/>
                <a:gd name="connsiteY7" fmla="*/ 102741 h 2188395"/>
                <a:gd name="connsiteX8" fmla="*/ 328773 w 2280863"/>
                <a:gd name="connsiteY8" fmla="*/ 92467 h 2188395"/>
                <a:gd name="connsiteX9" fmla="*/ 359595 w 2280863"/>
                <a:gd name="connsiteY9" fmla="*/ 61645 h 2188395"/>
                <a:gd name="connsiteX10" fmla="*/ 431514 w 2280863"/>
                <a:gd name="connsiteY10" fmla="*/ 41096 h 2188395"/>
                <a:gd name="connsiteX11" fmla="*/ 1047964 w 2280863"/>
                <a:gd name="connsiteY11" fmla="*/ 30822 h 2188395"/>
                <a:gd name="connsiteX12" fmla="*/ 1273995 w 2280863"/>
                <a:gd name="connsiteY12" fmla="*/ 0 h 2188395"/>
                <a:gd name="connsiteX13" fmla="*/ 1643865 w 2280863"/>
                <a:gd name="connsiteY13" fmla="*/ 10274 h 2188395"/>
                <a:gd name="connsiteX14" fmla="*/ 1705510 w 2280863"/>
                <a:gd name="connsiteY14" fmla="*/ 82193 h 2188395"/>
                <a:gd name="connsiteX15" fmla="*/ 1756881 w 2280863"/>
                <a:gd name="connsiteY15" fmla="*/ 143838 h 2188395"/>
                <a:gd name="connsiteX16" fmla="*/ 1797977 w 2280863"/>
                <a:gd name="connsiteY16" fmla="*/ 215757 h 2188395"/>
                <a:gd name="connsiteX17" fmla="*/ 1828800 w 2280863"/>
                <a:gd name="connsiteY17" fmla="*/ 246580 h 2188395"/>
                <a:gd name="connsiteX18" fmla="*/ 1839074 w 2280863"/>
                <a:gd name="connsiteY18" fmla="*/ 277402 h 2188395"/>
                <a:gd name="connsiteX19" fmla="*/ 1910993 w 2280863"/>
                <a:gd name="connsiteY19" fmla="*/ 359595 h 2188395"/>
                <a:gd name="connsiteX20" fmla="*/ 1931541 w 2280863"/>
                <a:gd name="connsiteY20" fmla="*/ 380144 h 2188395"/>
                <a:gd name="connsiteX21" fmla="*/ 1962364 w 2280863"/>
                <a:gd name="connsiteY21" fmla="*/ 410966 h 2188395"/>
                <a:gd name="connsiteX22" fmla="*/ 1993186 w 2280863"/>
                <a:gd name="connsiteY22" fmla="*/ 472611 h 2188395"/>
                <a:gd name="connsiteX23" fmla="*/ 2024009 w 2280863"/>
                <a:gd name="connsiteY23" fmla="*/ 534256 h 2188395"/>
                <a:gd name="connsiteX24" fmla="*/ 2054831 w 2280863"/>
                <a:gd name="connsiteY24" fmla="*/ 595901 h 2188395"/>
                <a:gd name="connsiteX25" fmla="*/ 2095928 w 2280863"/>
                <a:gd name="connsiteY25" fmla="*/ 667820 h 2188395"/>
                <a:gd name="connsiteX26" fmla="*/ 2116476 w 2280863"/>
                <a:gd name="connsiteY26" fmla="*/ 729465 h 2188395"/>
                <a:gd name="connsiteX27" fmla="*/ 2126750 w 2280863"/>
                <a:gd name="connsiteY27" fmla="*/ 791110 h 2188395"/>
                <a:gd name="connsiteX28" fmla="*/ 2147299 w 2280863"/>
                <a:gd name="connsiteY28" fmla="*/ 811658 h 2188395"/>
                <a:gd name="connsiteX29" fmla="*/ 2188395 w 2280863"/>
                <a:gd name="connsiteY29" fmla="*/ 904126 h 2188395"/>
                <a:gd name="connsiteX30" fmla="*/ 2219218 w 2280863"/>
                <a:gd name="connsiteY30" fmla="*/ 1006867 h 2188395"/>
                <a:gd name="connsiteX31" fmla="*/ 2239766 w 2280863"/>
                <a:gd name="connsiteY31" fmla="*/ 1037690 h 2188395"/>
                <a:gd name="connsiteX32" fmla="*/ 2250040 w 2280863"/>
                <a:gd name="connsiteY32" fmla="*/ 1119883 h 2188395"/>
                <a:gd name="connsiteX33" fmla="*/ 2280863 w 2280863"/>
                <a:gd name="connsiteY33" fmla="*/ 1191802 h 2188395"/>
                <a:gd name="connsiteX34" fmla="*/ 2270589 w 2280863"/>
                <a:gd name="connsiteY34" fmla="*/ 1530849 h 2188395"/>
                <a:gd name="connsiteX35" fmla="*/ 2260314 w 2280863"/>
                <a:gd name="connsiteY35" fmla="*/ 1756881 h 2188395"/>
                <a:gd name="connsiteX36" fmla="*/ 2239766 w 2280863"/>
                <a:gd name="connsiteY36" fmla="*/ 1839074 h 2188395"/>
                <a:gd name="connsiteX37" fmla="*/ 2219218 w 2280863"/>
                <a:gd name="connsiteY37" fmla="*/ 1869896 h 2188395"/>
                <a:gd name="connsiteX38" fmla="*/ 2178121 w 2280863"/>
                <a:gd name="connsiteY38" fmla="*/ 1952090 h 2188395"/>
                <a:gd name="connsiteX39" fmla="*/ 2137024 w 2280863"/>
                <a:gd name="connsiteY39" fmla="*/ 2003461 h 2188395"/>
                <a:gd name="connsiteX40" fmla="*/ 2085654 w 2280863"/>
                <a:gd name="connsiteY40" fmla="*/ 2054831 h 2188395"/>
                <a:gd name="connsiteX41" fmla="*/ 2034283 w 2280863"/>
                <a:gd name="connsiteY41" fmla="*/ 2106202 h 2188395"/>
                <a:gd name="connsiteX42" fmla="*/ 2013735 w 2280863"/>
                <a:gd name="connsiteY42" fmla="*/ 2137025 h 2188395"/>
                <a:gd name="connsiteX43" fmla="*/ 1921267 w 2280863"/>
                <a:gd name="connsiteY43" fmla="*/ 2188395 h 2188395"/>
                <a:gd name="connsiteX44" fmla="*/ 1736332 w 2280863"/>
                <a:gd name="connsiteY44" fmla="*/ 2157573 h 2188395"/>
                <a:gd name="connsiteX45" fmla="*/ 1715784 w 2280863"/>
                <a:gd name="connsiteY45" fmla="*/ 2126750 h 2188395"/>
                <a:gd name="connsiteX46" fmla="*/ 1684962 w 2280863"/>
                <a:gd name="connsiteY46" fmla="*/ 2116476 h 2188395"/>
                <a:gd name="connsiteX47" fmla="*/ 1664413 w 2280863"/>
                <a:gd name="connsiteY47" fmla="*/ 2095928 h 2188395"/>
                <a:gd name="connsiteX48" fmla="*/ 1623317 w 2280863"/>
                <a:gd name="connsiteY48" fmla="*/ 2034283 h 2188395"/>
                <a:gd name="connsiteX49" fmla="*/ 1561672 w 2280863"/>
                <a:gd name="connsiteY49" fmla="*/ 2013735 h 2188395"/>
                <a:gd name="connsiteX50" fmla="*/ 1489753 w 2280863"/>
                <a:gd name="connsiteY50" fmla="*/ 1972638 h 2188395"/>
                <a:gd name="connsiteX51" fmla="*/ 893851 w 2280863"/>
                <a:gd name="connsiteY51" fmla="*/ 1941816 h 2188395"/>
                <a:gd name="connsiteX52" fmla="*/ 719191 w 2280863"/>
                <a:gd name="connsiteY52" fmla="*/ 1931541 h 2188395"/>
                <a:gd name="connsiteX53" fmla="*/ 606175 w 2280863"/>
                <a:gd name="connsiteY53" fmla="*/ 1910993 h 2188395"/>
                <a:gd name="connsiteX54" fmla="*/ 544530 w 2280863"/>
                <a:gd name="connsiteY54" fmla="*/ 1880171 h 2188395"/>
                <a:gd name="connsiteX55" fmla="*/ 472611 w 2280863"/>
                <a:gd name="connsiteY55" fmla="*/ 1797977 h 2188395"/>
                <a:gd name="connsiteX56" fmla="*/ 441789 w 2280863"/>
                <a:gd name="connsiteY56" fmla="*/ 1787703 h 2188395"/>
                <a:gd name="connsiteX57" fmla="*/ 359595 w 2280863"/>
                <a:gd name="connsiteY57" fmla="*/ 1715784 h 2188395"/>
                <a:gd name="connsiteX58" fmla="*/ 308224 w 2280863"/>
                <a:gd name="connsiteY58" fmla="*/ 1664413 h 2188395"/>
                <a:gd name="connsiteX59" fmla="*/ 297950 w 2280863"/>
                <a:gd name="connsiteY59" fmla="*/ 1633591 h 2188395"/>
                <a:gd name="connsiteX60" fmla="*/ 287676 w 2280863"/>
                <a:gd name="connsiteY60" fmla="*/ 1582220 h 2188395"/>
                <a:gd name="connsiteX61" fmla="*/ 267128 w 2280863"/>
                <a:gd name="connsiteY61" fmla="*/ 1551398 h 2188395"/>
                <a:gd name="connsiteX62" fmla="*/ 246580 w 2280863"/>
                <a:gd name="connsiteY62" fmla="*/ 1448656 h 2188395"/>
                <a:gd name="connsiteX63" fmla="*/ 236305 w 2280863"/>
                <a:gd name="connsiteY63" fmla="*/ 1417834 h 2188395"/>
                <a:gd name="connsiteX64" fmla="*/ 205483 w 2280863"/>
                <a:gd name="connsiteY64" fmla="*/ 1335640 h 2188395"/>
                <a:gd name="connsiteX65" fmla="*/ 184935 w 2280863"/>
                <a:gd name="connsiteY65" fmla="*/ 1212350 h 2188395"/>
                <a:gd name="connsiteX66" fmla="*/ 164386 w 2280863"/>
                <a:gd name="connsiteY66" fmla="*/ 1150705 h 2188395"/>
                <a:gd name="connsiteX67" fmla="*/ 154112 w 2280863"/>
                <a:gd name="connsiteY67" fmla="*/ 1006867 h 2188395"/>
                <a:gd name="connsiteX68" fmla="*/ 133564 w 2280863"/>
                <a:gd name="connsiteY68" fmla="*/ 976045 h 2188395"/>
                <a:gd name="connsiteX69" fmla="*/ 123290 w 2280863"/>
                <a:gd name="connsiteY69" fmla="*/ 852755 h 2188395"/>
                <a:gd name="connsiteX70" fmla="*/ 113016 w 2280863"/>
                <a:gd name="connsiteY70" fmla="*/ 544530 h 2188395"/>
                <a:gd name="connsiteX71" fmla="*/ 82193 w 2280863"/>
                <a:gd name="connsiteY71" fmla="*/ 493159 h 2188395"/>
                <a:gd name="connsiteX72" fmla="*/ 61645 w 2280863"/>
                <a:gd name="connsiteY72" fmla="*/ 462337 h 2188395"/>
                <a:gd name="connsiteX73" fmla="*/ 0 w 2280863"/>
                <a:gd name="connsiteY73" fmla="*/ 390418 h 2188395"/>
                <a:gd name="connsiteX74" fmla="*/ 30822 w 2280863"/>
                <a:gd name="connsiteY74" fmla="*/ 369870 h 218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280863" h="2188395">
                  <a:moveTo>
                    <a:pt x="30822" y="369870"/>
                  </a:moveTo>
                  <a:cubicBezTo>
                    <a:pt x="37672" y="352746"/>
                    <a:pt x="39226" y="332379"/>
                    <a:pt x="51371" y="318499"/>
                  </a:cubicBezTo>
                  <a:cubicBezTo>
                    <a:pt x="64521" y="303471"/>
                    <a:pt x="86491" y="299283"/>
                    <a:pt x="102741" y="287676"/>
                  </a:cubicBezTo>
                  <a:cubicBezTo>
                    <a:pt x="110623" y="282046"/>
                    <a:pt x="115849" y="273329"/>
                    <a:pt x="123290" y="267128"/>
                  </a:cubicBezTo>
                  <a:cubicBezTo>
                    <a:pt x="148788" y="245880"/>
                    <a:pt x="168510" y="233556"/>
                    <a:pt x="195209" y="215757"/>
                  </a:cubicBezTo>
                  <a:cubicBezTo>
                    <a:pt x="213474" y="160962"/>
                    <a:pt x="190643" y="202059"/>
                    <a:pt x="236305" y="174661"/>
                  </a:cubicBezTo>
                  <a:cubicBezTo>
                    <a:pt x="255388" y="163211"/>
                    <a:pt x="264479" y="139444"/>
                    <a:pt x="277402" y="123290"/>
                  </a:cubicBezTo>
                  <a:cubicBezTo>
                    <a:pt x="283453" y="115726"/>
                    <a:pt x="289644" y="107725"/>
                    <a:pt x="297950" y="102741"/>
                  </a:cubicBezTo>
                  <a:cubicBezTo>
                    <a:pt x="307237" y="97169"/>
                    <a:pt x="318499" y="95892"/>
                    <a:pt x="328773" y="92467"/>
                  </a:cubicBezTo>
                  <a:cubicBezTo>
                    <a:pt x="339047" y="82193"/>
                    <a:pt x="347506" y="69704"/>
                    <a:pt x="359595" y="61645"/>
                  </a:cubicBezTo>
                  <a:cubicBezTo>
                    <a:pt x="366990" y="56715"/>
                    <a:pt x="427923" y="41208"/>
                    <a:pt x="431514" y="41096"/>
                  </a:cubicBezTo>
                  <a:cubicBezTo>
                    <a:pt x="636926" y="34677"/>
                    <a:pt x="842481" y="34247"/>
                    <a:pt x="1047964" y="30822"/>
                  </a:cubicBezTo>
                  <a:cubicBezTo>
                    <a:pt x="1161694" y="-7087"/>
                    <a:pt x="1087991" y="11625"/>
                    <a:pt x="1273995" y="0"/>
                  </a:cubicBezTo>
                  <a:cubicBezTo>
                    <a:pt x="1397285" y="3425"/>
                    <a:pt x="1521171" y="-2310"/>
                    <a:pt x="1643865" y="10274"/>
                  </a:cubicBezTo>
                  <a:cubicBezTo>
                    <a:pt x="1655376" y="11455"/>
                    <a:pt x="1702998" y="78676"/>
                    <a:pt x="1705510" y="82193"/>
                  </a:cubicBezTo>
                  <a:cubicBezTo>
                    <a:pt x="1782043" y="189340"/>
                    <a:pt x="1660933" y="28701"/>
                    <a:pt x="1756881" y="143838"/>
                  </a:cubicBezTo>
                  <a:cubicBezTo>
                    <a:pt x="1805410" y="202072"/>
                    <a:pt x="1747739" y="145424"/>
                    <a:pt x="1797977" y="215757"/>
                  </a:cubicBezTo>
                  <a:cubicBezTo>
                    <a:pt x="1806422" y="227581"/>
                    <a:pt x="1818526" y="236306"/>
                    <a:pt x="1828800" y="246580"/>
                  </a:cubicBezTo>
                  <a:cubicBezTo>
                    <a:pt x="1832225" y="256854"/>
                    <a:pt x="1834231" y="267716"/>
                    <a:pt x="1839074" y="277402"/>
                  </a:cubicBezTo>
                  <a:cubicBezTo>
                    <a:pt x="1856066" y="311386"/>
                    <a:pt x="1884207" y="332809"/>
                    <a:pt x="1910993" y="359595"/>
                  </a:cubicBezTo>
                  <a:lnTo>
                    <a:pt x="1931541" y="380144"/>
                  </a:lnTo>
                  <a:lnTo>
                    <a:pt x="1962364" y="410966"/>
                  </a:lnTo>
                  <a:cubicBezTo>
                    <a:pt x="1988188" y="488441"/>
                    <a:pt x="1953353" y="392943"/>
                    <a:pt x="1993186" y="472611"/>
                  </a:cubicBezTo>
                  <a:cubicBezTo>
                    <a:pt x="2035718" y="557676"/>
                    <a:pt x="1965125" y="445935"/>
                    <a:pt x="2024009" y="534256"/>
                  </a:cubicBezTo>
                  <a:cubicBezTo>
                    <a:pt x="2042845" y="590764"/>
                    <a:pt x="2022966" y="540137"/>
                    <a:pt x="2054831" y="595901"/>
                  </a:cubicBezTo>
                  <a:cubicBezTo>
                    <a:pt x="2106967" y="687139"/>
                    <a:pt x="2045871" y="592734"/>
                    <a:pt x="2095928" y="667820"/>
                  </a:cubicBezTo>
                  <a:cubicBezTo>
                    <a:pt x="2102777" y="688368"/>
                    <a:pt x="2112915" y="708100"/>
                    <a:pt x="2116476" y="729465"/>
                  </a:cubicBezTo>
                  <a:cubicBezTo>
                    <a:pt x="2119901" y="750013"/>
                    <a:pt x="2119435" y="771605"/>
                    <a:pt x="2126750" y="791110"/>
                  </a:cubicBezTo>
                  <a:cubicBezTo>
                    <a:pt x="2130151" y="800180"/>
                    <a:pt x="2140449" y="804809"/>
                    <a:pt x="2147299" y="811658"/>
                  </a:cubicBezTo>
                  <a:cubicBezTo>
                    <a:pt x="2170290" y="926614"/>
                    <a:pt x="2137919" y="803173"/>
                    <a:pt x="2188395" y="904126"/>
                  </a:cubicBezTo>
                  <a:cubicBezTo>
                    <a:pt x="2257458" y="1042253"/>
                    <a:pt x="2174975" y="903632"/>
                    <a:pt x="2219218" y="1006867"/>
                  </a:cubicBezTo>
                  <a:cubicBezTo>
                    <a:pt x="2224082" y="1018217"/>
                    <a:pt x="2232917" y="1027416"/>
                    <a:pt x="2239766" y="1037690"/>
                  </a:cubicBezTo>
                  <a:cubicBezTo>
                    <a:pt x="2243191" y="1065088"/>
                    <a:pt x="2245101" y="1092717"/>
                    <a:pt x="2250040" y="1119883"/>
                  </a:cubicBezTo>
                  <a:cubicBezTo>
                    <a:pt x="2254359" y="1143640"/>
                    <a:pt x="2270742" y="1171560"/>
                    <a:pt x="2280863" y="1191802"/>
                  </a:cubicBezTo>
                  <a:cubicBezTo>
                    <a:pt x="2277438" y="1304818"/>
                    <a:pt x="2274698" y="1417856"/>
                    <a:pt x="2270589" y="1530849"/>
                  </a:cubicBezTo>
                  <a:cubicBezTo>
                    <a:pt x="2267848" y="1606221"/>
                    <a:pt x="2267819" y="1681834"/>
                    <a:pt x="2260314" y="1756881"/>
                  </a:cubicBezTo>
                  <a:cubicBezTo>
                    <a:pt x="2257504" y="1784982"/>
                    <a:pt x="2255431" y="1815576"/>
                    <a:pt x="2239766" y="1839074"/>
                  </a:cubicBezTo>
                  <a:lnTo>
                    <a:pt x="2219218" y="1869896"/>
                  </a:lnTo>
                  <a:cubicBezTo>
                    <a:pt x="2195606" y="1940731"/>
                    <a:pt x="2213985" y="1916225"/>
                    <a:pt x="2178121" y="1952090"/>
                  </a:cubicBezTo>
                  <a:cubicBezTo>
                    <a:pt x="2152297" y="2029561"/>
                    <a:pt x="2190135" y="1937072"/>
                    <a:pt x="2137024" y="2003461"/>
                  </a:cubicBezTo>
                  <a:cubicBezTo>
                    <a:pt x="2086633" y="2066450"/>
                    <a:pt x="2186321" y="2004497"/>
                    <a:pt x="2085654" y="2054831"/>
                  </a:cubicBezTo>
                  <a:cubicBezTo>
                    <a:pt x="2030853" y="2137031"/>
                    <a:pt x="2102781" y="2037703"/>
                    <a:pt x="2034283" y="2106202"/>
                  </a:cubicBezTo>
                  <a:cubicBezTo>
                    <a:pt x="2025552" y="2114934"/>
                    <a:pt x="2023028" y="2128894"/>
                    <a:pt x="2013735" y="2137025"/>
                  </a:cubicBezTo>
                  <a:cubicBezTo>
                    <a:pt x="1970255" y="2175070"/>
                    <a:pt x="1963601" y="2174284"/>
                    <a:pt x="1921267" y="2188395"/>
                  </a:cubicBezTo>
                  <a:cubicBezTo>
                    <a:pt x="1763450" y="2165850"/>
                    <a:pt x="1824416" y="2179593"/>
                    <a:pt x="1736332" y="2157573"/>
                  </a:cubicBezTo>
                  <a:cubicBezTo>
                    <a:pt x="1729483" y="2147299"/>
                    <a:pt x="1725426" y="2134464"/>
                    <a:pt x="1715784" y="2126750"/>
                  </a:cubicBezTo>
                  <a:cubicBezTo>
                    <a:pt x="1707327" y="2119985"/>
                    <a:pt x="1694248" y="2122048"/>
                    <a:pt x="1684962" y="2116476"/>
                  </a:cubicBezTo>
                  <a:cubicBezTo>
                    <a:pt x="1676656" y="2111492"/>
                    <a:pt x="1671263" y="2102777"/>
                    <a:pt x="1664413" y="2095928"/>
                  </a:cubicBezTo>
                  <a:cubicBezTo>
                    <a:pt x="1654759" y="2066966"/>
                    <a:pt x="1654801" y="2051774"/>
                    <a:pt x="1623317" y="2034283"/>
                  </a:cubicBezTo>
                  <a:cubicBezTo>
                    <a:pt x="1604383" y="2023764"/>
                    <a:pt x="1561672" y="2013735"/>
                    <a:pt x="1561672" y="2013735"/>
                  </a:cubicBezTo>
                  <a:cubicBezTo>
                    <a:pt x="1533870" y="1995200"/>
                    <a:pt x="1522341" y="1985673"/>
                    <a:pt x="1489753" y="1972638"/>
                  </a:cubicBezTo>
                  <a:cubicBezTo>
                    <a:pt x="1299509" y="1896541"/>
                    <a:pt x="1117702" y="1946121"/>
                    <a:pt x="893851" y="1941816"/>
                  </a:cubicBezTo>
                  <a:cubicBezTo>
                    <a:pt x="835631" y="1938391"/>
                    <a:pt x="777292" y="1936593"/>
                    <a:pt x="719191" y="1931541"/>
                  </a:cubicBezTo>
                  <a:cubicBezTo>
                    <a:pt x="695934" y="1929519"/>
                    <a:pt x="631354" y="1916029"/>
                    <a:pt x="606175" y="1910993"/>
                  </a:cubicBezTo>
                  <a:cubicBezTo>
                    <a:pt x="585627" y="1900719"/>
                    <a:pt x="563351" y="1893345"/>
                    <a:pt x="544530" y="1880171"/>
                  </a:cubicBezTo>
                  <a:cubicBezTo>
                    <a:pt x="430957" y="1800671"/>
                    <a:pt x="568414" y="1877814"/>
                    <a:pt x="472611" y="1797977"/>
                  </a:cubicBezTo>
                  <a:cubicBezTo>
                    <a:pt x="464291" y="1791044"/>
                    <a:pt x="452063" y="1791128"/>
                    <a:pt x="441789" y="1787703"/>
                  </a:cubicBezTo>
                  <a:cubicBezTo>
                    <a:pt x="416544" y="1768769"/>
                    <a:pt x="377331" y="1742388"/>
                    <a:pt x="359595" y="1715784"/>
                  </a:cubicBezTo>
                  <a:cubicBezTo>
                    <a:pt x="332197" y="1674688"/>
                    <a:pt x="349321" y="1691811"/>
                    <a:pt x="308224" y="1664413"/>
                  </a:cubicBezTo>
                  <a:cubicBezTo>
                    <a:pt x="304799" y="1654139"/>
                    <a:pt x="300577" y="1644097"/>
                    <a:pt x="297950" y="1633591"/>
                  </a:cubicBezTo>
                  <a:cubicBezTo>
                    <a:pt x="293715" y="1616650"/>
                    <a:pt x="293808" y="1598571"/>
                    <a:pt x="287676" y="1582220"/>
                  </a:cubicBezTo>
                  <a:cubicBezTo>
                    <a:pt x="283340" y="1570658"/>
                    <a:pt x="273977" y="1561672"/>
                    <a:pt x="267128" y="1551398"/>
                  </a:cubicBezTo>
                  <a:cubicBezTo>
                    <a:pt x="243915" y="1481757"/>
                    <a:pt x="270195" y="1566724"/>
                    <a:pt x="246580" y="1448656"/>
                  </a:cubicBezTo>
                  <a:cubicBezTo>
                    <a:pt x="244456" y="1438036"/>
                    <a:pt x="239280" y="1428247"/>
                    <a:pt x="236305" y="1417834"/>
                  </a:cubicBezTo>
                  <a:cubicBezTo>
                    <a:pt x="217651" y="1352547"/>
                    <a:pt x="237406" y="1399488"/>
                    <a:pt x="205483" y="1335640"/>
                  </a:cubicBezTo>
                  <a:cubicBezTo>
                    <a:pt x="198199" y="1277367"/>
                    <a:pt x="199481" y="1260835"/>
                    <a:pt x="184935" y="1212350"/>
                  </a:cubicBezTo>
                  <a:cubicBezTo>
                    <a:pt x="178711" y="1191604"/>
                    <a:pt x="164386" y="1150705"/>
                    <a:pt x="164386" y="1150705"/>
                  </a:cubicBezTo>
                  <a:cubicBezTo>
                    <a:pt x="160961" y="1102759"/>
                    <a:pt x="162465" y="1054204"/>
                    <a:pt x="154112" y="1006867"/>
                  </a:cubicBezTo>
                  <a:cubicBezTo>
                    <a:pt x="151966" y="994707"/>
                    <a:pt x="135986" y="988153"/>
                    <a:pt x="133564" y="976045"/>
                  </a:cubicBezTo>
                  <a:cubicBezTo>
                    <a:pt x="125476" y="935607"/>
                    <a:pt x="126715" y="893852"/>
                    <a:pt x="123290" y="852755"/>
                  </a:cubicBezTo>
                  <a:cubicBezTo>
                    <a:pt x="119865" y="750013"/>
                    <a:pt x="119235" y="647140"/>
                    <a:pt x="113016" y="544530"/>
                  </a:cubicBezTo>
                  <a:cubicBezTo>
                    <a:pt x="110969" y="510750"/>
                    <a:pt x="100299" y="515793"/>
                    <a:pt x="82193" y="493159"/>
                  </a:cubicBezTo>
                  <a:cubicBezTo>
                    <a:pt x="74479" y="483517"/>
                    <a:pt x="69681" y="471712"/>
                    <a:pt x="61645" y="462337"/>
                  </a:cubicBezTo>
                  <a:cubicBezTo>
                    <a:pt x="-13097" y="375139"/>
                    <a:pt x="47173" y="461178"/>
                    <a:pt x="0" y="390418"/>
                  </a:cubicBezTo>
                  <a:lnTo>
                    <a:pt x="30822" y="3698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76831" name="组合 3">
              <a:extLst>
                <a:ext uri="{FF2B5EF4-FFF2-40B4-BE49-F238E27FC236}">
                  <a16:creationId xmlns:a16="http://schemas.microsoft.com/office/drawing/2014/main" id="{A1013B19-F9EE-486F-A1A9-3603B67F04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2327" y="981075"/>
              <a:ext cx="1512887" cy="1929714"/>
              <a:chOff x="7144543" y="981075"/>
              <a:chExt cx="1512887" cy="1929714"/>
            </a:xfrm>
          </p:grpSpPr>
          <p:pic>
            <p:nvPicPr>
              <p:cNvPr id="76832" name="Picture 12" descr="图7">
                <a:extLst>
                  <a:ext uri="{FF2B5EF4-FFF2-40B4-BE49-F238E27FC236}">
                    <a16:creationId xmlns:a16="http://schemas.microsoft.com/office/drawing/2014/main" id="{24DBDDA4-02BA-4216-8ADD-110FE9CCF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b="8328"/>
              <a:stretch>
                <a:fillRect/>
              </a:stretch>
            </p:blipFill>
            <p:spPr bwMode="auto">
              <a:xfrm>
                <a:off x="7144543" y="981075"/>
                <a:ext cx="1512887" cy="1929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833" name="对象 1">
                <a:extLst>
                  <a:ext uri="{FF2B5EF4-FFF2-40B4-BE49-F238E27FC236}">
                    <a16:creationId xmlns:a16="http://schemas.microsoft.com/office/drawing/2014/main" id="{D6F7D17D-C024-4D82-8109-5F104CD6C5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7116" y="2120841"/>
                <a:ext cx="186969" cy="2192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834" name="对象 2">
                <a:extLst>
                  <a:ext uri="{FF2B5EF4-FFF2-40B4-BE49-F238E27FC236}">
                    <a16:creationId xmlns:a16="http://schemas.microsoft.com/office/drawing/2014/main" id="{44668456-4E94-4A51-BCDB-1962ECE2A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0551" y="1601188"/>
                <a:ext cx="240985" cy="3108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8" name="椭圆 27">
            <a:extLst>
              <a:ext uri="{FF2B5EF4-FFF2-40B4-BE49-F238E27FC236}">
                <a16:creationId xmlns:a16="http://schemas.microsoft.com/office/drawing/2014/main" id="{51384896-5C67-43CE-B96F-7EFDEDDEC559}"/>
              </a:ext>
            </a:extLst>
          </p:cNvPr>
          <p:cNvSpPr/>
          <p:nvPr/>
        </p:nvSpPr>
        <p:spPr>
          <a:xfrm>
            <a:off x="7221538" y="1752600"/>
            <a:ext cx="96837" cy="12382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DAEA404-7C57-4EA3-B5E5-02AFAF4DD093}"/>
              </a:ext>
            </a:extLst>
          </p:cNvPr>
          <p:cNvSpPr/>
          <p:nvPr/>
        </p:nvSpPr>
        <p:spPr>
          <a:xfrm>
            <a:off x="8110538" y="2265363"/>
            <a:ext cx="80962" cy="101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757FEE6-24E4-4234-8F90-E9C59D7715FF}"/>
              </a:ext>
            </a:extLst>
          </p:cNvPr>
          <p:cNvSpPr/>
          <p:nvPr/>
        </p:nvSpPr>
        <p:spPr>
          <a:xfrm>
            <a:off x="1682750" y="3963988"/>
            <a:ext cx="306388" cy="5889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4B29563-1E82-4737-8A92-916697A849C1}"/>
              </a:ext>
            </a:extLst>
          </p:cNvPr>
          <p:cNvCxnSpPr/>
          <p:nvPr/>
        </p:nvCxnSpPr>
        <p:spPr bwMode="auto">
          <a:xfrm flipV="1">
            <a:off x="8159750" y="1228725"/>
            <a:ext cx="0" cy="108743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E0703D9-76F4-4AD0-9B30-93BD32E84181}"/>
              </a:ext>
            </a:extLst>
          </p:cNvPr>
          <p:cNvCxnSpPr/>
          <p:nvPr/>
        </p:nvCxnSpPr>
        <p:spPr bwMode="auto">
          <a:xfrm flipV="1">
            <a:off x="7281863" y="1247775"/>
            <a:ext cx="828675" cy="52546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472726C-3C6C-488D-AC00-E3B1FA701DD4}"/>
              </a:ext>
            </a:extLst>
          </p:cNvPr>
          <p:cNvCxnSpPr/>
          <p:nvPr/>
        </p:nvCxnSpPr>
        <p:spPr bwMode="auto">
          <a:xfrm>
            <a:off x="7281863" y="1822450"/>
            <a:ext cx="830262" cy="46831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838" name="Picture 38">
            <a:extLst>
              <a:ext uri="{FF2B5EF4-FFF2-40B4-BE49-F238E27FC236}">
                <a16:creationId xmlns:a16="http://schemas.microsoft.com/office/drawing/2014/main" id="{8C0A3CBB-5C37-46A2-B28B-3F9538A3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949950"/>
            <a:ext cx="7361237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2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2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2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27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2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2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7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2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2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7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2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2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2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2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2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2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2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2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2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2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2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2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76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6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2">
            <a:extLst>
              <a:ext uri="{FF2B5EF4-FFF2-40B4-BE49-F238E27FC236}">
                <a16:creationId xmlns:a16="http://schemas.microsoft.com/office/drawing/2014/main" id="{CC504FB0-270E-40E6-8D90-99670420D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678488"/>
            <a:ext cx="60721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图片 9">
            <a:extLst>
              <a:ext uri="{FF2B5EF4-FFF2-40B4-BE49-F238E27FC236}">
                <a16:creationId xmlns:a16="http://schemas.microsoft.com/office/drawing/2014/main" id="{49334F7A-9EB5-46E4-97B2-C50F049A7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3094038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10">
            <a:extLst>
              <a:ext uri="{FF2B5EF4-FFF2-40B4-BE49-F238E27FC236}">
                <a16:creationId xmlns:a16="http://schemas.microsoft.com/office/drawing/2014/main" id="{8EA0C493-B2B9-4582-9FF9-FC6A1B82B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873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图片 11">
            <a:extLst>
              <a:ext uri="{FF2B5EF4-FFF2-40B4-BE49-F238E27FC236}">
                <a16:creationId xmlns:a16="http://schemas.microsoft.com/office/drawing/2014/main" id="{182DB72F-DE37-4D41-8E1A-825678260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762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图片 1">
            <a:extLst>
              <a:ext uri="{FF2B5EF4-FFF2-40B4-BE49-F238E27FC236}">
                <a16:creationId xmlns:a16="http://schemas.microsoft.com/office/drawing/2014/main" id="{C9049B85-78F0-4525-83B0-7426CE4E3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476250"/>
            <a:ext cx="2395537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3">
            <a:extLst>
              <a:ext uri="{FF2B5EF4-FFF2-40B4-BE49-F238E27FC236}">
                <a16:creationId xmlns:a16="http://schemas.microsoft.com/office/drawing/2014/main" id="{82E75D79-77E2-4B4A-A3FE-7474234A82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1425575"/>
            <a:ext cx="4381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图片 6">
            <a:extLst>
              <a:ext uri="{FF2B5EF4-FFF2-40B4-BE49-F238E27FC236}">
                <a16:creationId xmlns:a16="http://schemas.microsoft.com/office/drawing/2014/main" id="{4176D30E-759E-4A38-AE12-1EDB42D994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301875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灯片编号占位符 1">
            <a:extLst>
              <a:ext uri="{FF2B5EF4-FFF2-40B4-BE49-F238E27FC236}">
                <a16:creationId xmlns:a16="http://schemas.microsoft.com/office/drawing/2014/main" id="{BEC67406-7DDD-4822-B38F-69E444EA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4025" y="6453188"/>
            <a:ext cx="2133600" cy="280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C32D1E-CD50-4260-8185-717070418C1D}" type="slidenum">
              <a:rPr lang="en-US" altLang="zh-CN" sz="1200"/>
              <a:pPr/>
              <a:t>74</a:t>
            </a:fld>
            <a:endParaRPr lang="en-US" altLang="zh-CN" sz="1200"/>
          </a:p>
        </p:txBody>
      </p:sp>
      <p:sp>
        <p:nvSpPr>
          <p:cNvPr id="3" name="左弧形箭头 2">
            <a:extLst>
              <a:ext uri="{FF2B5EF4-FFF2-40B4-BE49-F238E27FC236}">
                <a16:creationId xmlns:a16="http://schemas.microsoft.com/office/drawing/2014/main" id="{EC1E3850-310F-42AE-933B-778B859E8BEA}"/>
              </a:ext>
            </a:extLst>
          </p:cNvPr>
          <p:cNvSpPr/>
          <p:nvPr/>
        </p:nvSpPr>
        <p:spPr>
          <a:xfrm>
            <a:off x="539750" y="1700213"/>
            <a:ext cx="1439863" cy="21367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8A53FCC4-FED7-43FF-8A32-75C0002364B0}"/>
              </a:ext>
            </a:extLst>
          </p:cNvPr>
          <p:cNvSpPr/>
          <p:nvPr/>
        </p:nvSpPr>
        <p:spPr>
          <a:xfrm>
            <a:off x="3995738" y="2890838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227752B2-9C88-49FE-9A51-5DDDD8A47557}"/>
              </a:ext>
            </a:extLst>
          </p:cNvPr>
          <p:cNvSpPr/>
          <p:nvPr/>
        </p:nvSpPr>
        <p:spPr>
          <a:xfrm>
            <a:off x="4017963" y="3683000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AD0711B-C34D-498A-AA22-CCD7A78D3BC9}"/>
              </a:ext>
            </a:extLst>
          </p:cNvPr>
          <p:cNvSpPr/>
          <p:nvPr/>
        </p:nvSpPr>
        <p:spPr>
          <a:xfrm>
            <a:off x="2220913" y="4716463"/>
            <a:ext cx="4511675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9" grpId="0"/>
      <p:bldP spid="3" grpId="0" animBg="1"/>
      <p:bldP spid="5" grpId="0" animBg="1"/>
      <p:bldP spid="25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08AB51-672A-4D6F-927A-A88C325F7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05225"/>
            <a:ext cx="136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126C584-9689-4F97-85C8-68CA8BBD5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3043238"/>
            <a:ext cx="124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4" name="图片 27">
            <a:extLst>
              <a:ext uri="{FF2B5EF4-FFF2-40B4-BE49-F238E27FC236}">
                <a16:creationId xmlns:a16="http://schemas.microsoft.com/office/drawing/2014/main" id="{C8EC5E15-2749-4B16-8580-B16690FB9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4437063"/>
            <a:ext cx="8034337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图片 26">
            <a:extLst>
              <a:ext uri="{FF2B5EF4-FFF2-40B4-BE49-F238E27FC236}">
                <a16:creationId xmlns:a16="http://schemas.microsoft.com/office/drawing/2014/main" id="{2F982073-B4AC-4562-8ED8-22E2EF370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670300"/>
            <a:ext cx="27257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图片 19">
            <a:extLst>
              <a:ext uri="{FF2B5EF4-FFF2-40B4-BE49-F238E27FC236}">
                <a16:creationId xmlns:a16="http://schemas.microsoft.com/office/drawing/2014/main" id="{5B82688B-EF5D-476F-9EB2-04A7BB79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3" y="2949575"/>
            <a:ext cx="33893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图片 17">
            <a:extLst>
              <a:ext uri="{FF2B5EF4-FFF2-40B4-BE49-F238E27FC236}">
                <a16:creationId xmlns:a16="http://schemas.microsoft.com/office/drawing/2014/main" id="{66F06A03-42E3-41CE-B703-BC0E710FD0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205038"/>
            <a:ext cx="173196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0" name="图片 16">
            <a:extLst>
              <a:ext uri="{FF2B5EF4-FFF2-40B4-BE49-F238E27FC236}">
                <a16:creationId xmlns:a16="http://schemas.microsoft.com/office/drawing/2014/main" id="{DDEEEE2C-B3A8-493A-985B-59F76FBE5E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205038"/>
            <a:ext cx="7318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1" name="图片 15">
            <a:extLst>
              <a:ext uri="{FF2B5EF4-FFF2-40B4-BE49-F238E27FC236}">
                <a16:creationId xmlns:a16="http://schemas.microsoft.com/office/drawing/2014/main" id="{8D1ABE84-648C-4772-A355-FF69C580BE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2205038"/>
            <a:ext cx="1066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2" name="图片 14">
            <a:extLst>
              <a:ext uri="{FF2B5EF4-FFF2-40B4-BE49-F238E27FC236}">
                <a16:creationId xmlns:a16="http://schemas.microsoft.com/office/drawing/2014/main" id="{1A4363B3-A7C7-4A96-B7DA-7083E89838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230438"/>
            <a:ext cx="20605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3" name="图片 13">
            <a:extLst>
              <a:ext uri="{FF2B5EF4-FFF2-40B4-BE49-F238E27FC236}">
                <a16:creationId xmlns:a16="http://schemas.microsoft.com/office/drawing/2014/main" id="{FFDE7F63-9D5E-48E2-B4FB-08BC41C9C8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30438"/>
            <a:ext cx="2732088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4" name="图片 12">
            <a:extLst>
              <a:ext uri="{FF2B5EF4-FFF2-40B4-BE49-F238E27FC236}">
                <a16:creationId xmlns:a16="http://schemas.microsoft.com/office/drawing/2014/main" id="{BC387100-FF0E-4F7E-A967-68425DC1B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339850"/>
            <a:ext cx="4670425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5" name="图片 10">
            <a:extLst>
              <a:ext uri="{FF2B5EF4-FFF2-40B4-BE49-F238E27FC236}">
                <a16:creationId xmlns:a16="http://schemas.microsoft.com/office/drawing/2014/main" id="{524B0BD9-241C-4B2E-A69C-9A136E83A6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38275"/>
            <a:ext cx="37195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6" name="图片 9">
            <a:extLst>
              <a:ext uri="{FF2B5EF4-FFF2-40B4-BE49-F238E27FC236}">
                <a16:creationId xmlns:a16="http://schemas.microsoft.com/office/drawing/2014/main" id="{5B2820C6-02C1-4EAF-A011-5336F36E55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476250"/>
            <a:ext cx="53705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63" name="Rectangle 4">
            <a:extLst>
              <a:ext uri="{FF2B5EF4-FFF2-40B4-BE49-F238E27FC236}">
                <a16:creationId xmlns:a16="http://schemas.microsoft.com/office/drawing/2014/main" id="{FBE80C07-9DF0-4C3D-BD95-01D6824E0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8864" name="Rectangle 6">
            <a:extLst>
              <a:ext uri="{FF2B5EF4-FFF2-40B4-BE49-F238E27FC236}">
                <a16:creationId xmlns:a16="http://schemas.microsoft.com/office/drawing/2014/main" id="{7C3F9B4F-2111-4456-B2EF-E62DD992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82961" name="Picture 10" descr="图7">
            <a:extLst>
              <a:ext uri="{FF2B5EF4-FFF2-40B4-BE49-F238E27FC236}">
                <a16:creationId xmlns:a16="http://schemas.microsoft.com/office/drawing/2014/main" id="{E21F103F-BCC4-4C75-904D-410576B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6"/>
          <a:stretch>
            <a:fillRect/>
          </a:stretch>
        </p:blipFill>
        <p:spPr bwMode="auto">
          <a:xfrm>
            <a:off x="6588125" y="2800350"/>
            <a:ext cx="2016125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66" name="灯片编号占位符 4">
            <a:extLst>
              <a:ext uri="{FF2B5EF4-FFF2-40B4-BE49-F238E27FC236}">
                <a16:creationId xmlns:a16="http://schemas.microsoft.com/office/drawing/2014/main" id="{14262FC2-140D-4124-BF5E-4E6D18FF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21087D-E95A-4848-96F5-97B5E619FE48}" type="slidenum">
              <a:rPr lang="zh-CN" altLang="en-US"/>
              <a:pPr/>
              <a:t>75</a:t>
            </a:fld>
            <a:endParaRPr lang="en-US" altLang="zh-CN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2411D26F-6A53-437B-AC92-427D3657F2FC}"/>
              </a:ext>
            </a:extLst>
          </p:cNvPr>
          <p:cNvSpPr/>
          <p:nvPr/>
        </p:nvSpPr>
        <p:spPr>
          <a:xfrm>
            <a:off x="4605338" y="2422525"/>
            <a:ext cx="719137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3BB89026-8499-4997-8755-985C05D6F73C}"/>
              </a:ext>
            </a:extLst>
          </p:cNvPr>
          <p:cNvSpPr/>
          <p:nvPr/>
        </p:nvSpPr>
        <p:spPr>
          <a:xfrm>
            <a:off x="2195513" y="3141663"/>
            <a:ext cx="517525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6E05C695-6F13-409F-A42F-2CE365975D26}"/>
              </a:ext>
            </a:extLst>
          </p:cNvPr>
          <p:cNvSpPr/>
          <p:nvPr/>
        </p:nvSpPr>
        <p:spPr>
          <a:xfrm>
            <a:off x="2287588" y="3862388"/>
            <a:ext cx="517525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2" name="图片 76833">
            <a:hlinkClick r:id="rId16" action="ppaction://hlinkfile"/>
            <a:extLst>
              <a:ext uri="{FF2B5EF4-FFF2-40B4-BE49-F238E27FC236}">
                <a16:creationId xmlns:a16="http://schemas.microsoft.com/office/drawing/2014/main" id="{1EA17B46-912B-48AB-B38F-E7ECED99E0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15913"/>
            <a:ext cx="239553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7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47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4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4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4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4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4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2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2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2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02" name="图片 75801">
            <a:extLst>
              <a:ext uri="{FF2B5EF4-FFF2-40B4-BE49-F238E27FC236}">
                <a16:creationId xmlns:a16="http://schemas.microsoft.com/office/drawing/2014/main" id="{AF011C2F-A2A7-4FDF-AF54-96AE361A0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3621088"/>
            <a:ext cx="6699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801" name="图片 75800">
            <a:extLst>
              <a:ext uri="{FF2B5EF4-FFF2-40B4-BE49-F238E27FC236}">
                <a16:creationId xmlns:a16="http://schemas.microsoft.com/office/drawing/2014/main" id="{F06396AD-8517-4C7C-BC67-2DDB40666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3619500"/>
            <a:ext cx="1004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800" name="图片 75799">
            <a:extLst>
              <a:ext uri="{FF2B5EF4-FFF2-40B4-BE49-F238E27FC236}">
                <a16:creationId xmlns:a16="http://schemas.microsoft.com/office/drawing/2014/main" id="{EA324CF9-F501-4304-B7CC-B87A1A073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708275"/>
            <a:ext cx="817562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图7">
            <a:extLst>
              <a:ext uri="{FF2B5EF4-FFF2-40B4-BE49-F238E27FC236}">
                <a16:creationId xmlns:a16="http://schemas.microsoft.com/office/drawing/2014/main" id="{1003DC77-84ED-4D44-A7F3-5254140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9"/>
          <a:stretch>
            <a:fillRect/>
          </a:stretch>
        </p:blipFill>
        <p:spPr bwMode="auto">
          <a:xfrm>
            <a:off x="7142163" y="1158875"/>
            <a:ext cx="1738312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9" name="图片 75798">
            <a:extLst>
              <a:ext uri="{FF2B5EF4-FFF2-40B4-BE49-F238E27FC236}">
                <a16:creationId xmlns:a16="http://schemas.microsoft.com/office/drawing/2014/main" id="{3247323C-ECFF-42E7-B409-27E9CC5B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2781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27F8BB-A463-4BC9-ACD9-6B9A9F5FC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412875"/>
            <a:ext cx="17319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8" name="图片 75797">
            <a:extLst>
              <a:ext uri="{FF2B5EF4-FFF2-40B4-BE49-F238E27FC236}">
                <a16:creationId xmlns:a16="http://schemas.microsoft.com/office/drawing/2014/main" id="{ADC19A90-1F9B-435C-889A-AF9D7788F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5949950"/>
            <a:ext cx="18224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7" name="图片 75796">
            <a:extLst>
              <a:ext uri="{FF2B5EF4-FFF2-40B4-BE49-F238E27FC236}">
                <a16:creationId xmlns:a16="http://schemas.microsoft.com/office/drawing/2014/main" id="{3BD9AD47-D875-4608-A0E1-538B8DA3DE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4949825"/>
            <a:ext cx="2116138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6" name="图片 75795">
            <a:extLst>
              <a:ext uri="{FF2B5EF4-FFF2-40B4-BE49-F238E27FC236}">
                <a16:creationId xmlns:a16="http://schemas.microsoft.com/office/drawing/2014/main" id="{C6550B7A-24CD-4E8E-A74A-6549BE4A47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5689600"/>
            <a:ext cx="148748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5" name="图片 75794">
            <a:extLst>
              <a:ext uri="{FF2B5EF4-FFF2-40B4-BE49-F238E27FC236}">
                <a16:creationId xmlns:a16="http://schemas.microsoft.com/office/drawing/2014/main" id="{4D0D4635-45A9-4CD2-89EA-DE13E90CA4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5" y="5805488"/>
            <a:ext cx="6762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4" name="图片 75793">
            <a:extLst>
              <a:ext uri="{FF2B5EF4-FFF2-40B4-BE49-F238E27FC236}">
                <a16:creationId xmlns:a16="http://schemas.microsoft.com/office/drawing/2014/main" id="{C9DDAE82-7260-408D-B72F-AADF93930F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5394325"/>
            <a:ext cx="13398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3" name="图片 75792">
            <a:extLst>
              <a:ext uri="{FF2B5EF4-FFF2-40B4-BE49-F238E27FC236}">
                <a16:creationId xmlns:a16="http://schemas.microsoft.com/office/drawing/2014/main" id="{E6184917-4B7C-44C2-BCFD-C149CFA110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5500688"/>
            <a:ext cx="1431925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0" name="图片 75789">
            <a:extLst>
              <a:ext uri="{FF2B5EF4-FFF2-40B4-BE49-F238E27FC236}">
                <a16:creationId xmlns:a16="http://schemas.microsoft.com/office/drawing/2014/main" id="{182F5677-9A71-4F05-A675-C8825EFFED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733925"/>
            <a:ext cx="2481262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9" name="图片 75788">
            <a:extLst>
              <a:ext uri="{FF2B5EF4-FFF2-40B4-BE49-F238E27FC236}">
                <a16:creationId xmlns:a16="http://schemas.microsoft.com/office/drawing/2014/main" id="{058630D0-7B54-4914-BA0E-4D6ED884F5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88" y="5805488"/>
            <a:ext cx="1346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8" name="图片 75787">
            <a:extLst>
              <a:ext uri="{FF2B5EF4-FFF2-40B4-BE49-F238E27FC236}">
                <a16:creationId xmlns:a16="http://schemas.microsoft.com/office/drawing/2014/main" id="{09112E9A-31B4-4D32-A5C9-BB94D1AC96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383213"/>
            <a:ext cx="669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7" name="图片 75786">
            <a:extLst>
              <a:ext uri="{FF2B5EF4-FFF2-40B4-BE49-F238E27FC236}">
                <a16:creationId xmlns:a16="http://schemas.microsoft.com/office/drawing/2014/main" id="{E184CADF-B238-4F9E-8951-171AD5BC75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5127625"/>
            <a:ext cx="9017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图片 75781">
            <a:extLst>
              <a:ext uri="{FF2B5EF4-FFF2-40B4-BE49-F238E27FC236}">
                <a16:creationId xmlns:a16="http://schemas.microsoft.com/office/drawing/2014/main" id="{CCEE1612-B031-4DE2-BB72-D836DC3E0B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3648075"/>
            <a:ext cx="1011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图片 75780">
            <a:extLst>
              <a:ext uri="{FF2B5EF4-FFF2-40B4-BE49-F238E27FC236}">
                <a16:creationId xmlns:a16="http://schemas.microsoft.com/office/drawing/2014/main" id="{B883917F-58CF-461C-B5A4-2E926B388F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0" y="4005263"/>
            <a:ext cx="2035175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图片 75778">
            <a:extLst>
              <a:ext uri="{FF2B5EF4-FFF2-40B4-BE49-F238E27FC236}">
                <a16:creationId xmlns:a16="http://schemas.microsoft.com/office/drawing/2014/main" id="{BC86EA62-6B11-4E3B-B268-DCA35B3A32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4484688"/>
            <a:ext cx="2425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2F3B25C5-EB53-4647-85FB-BE57B217982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4484688"/>
            <a:ext cx="1603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7" name="图片 75776">
            <a:extLst>
              <a:ext uri="{FF2B5EF4-FFF2-40B4-BE49-F238E27FC236}">
                <a16:creationId xmlns:a16="http://schemas.microsoft.com/office/drawing/2014/main" id="{75106F99-B0FD-4EE7-A46F-FA121113CE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4152900"/>
            <a:ext cx="5969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6" name="图片 75775">
            <a:extLst>
              <a:ext uri="{FF2B5EF4-FFF2-40B4-BE49-F238E27FC236}">
                <a16:creationId xmlns:a16="http://schemas.microsoft.com/office/drawing/2014/main" id="{035D1B9D-BEF2-459A-91EB-1CBB001EF8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152900"/>
            <a:ext cx="6635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右箭头 142">
            <a:extLst>
              <a:ext uri="{FF2B5EF4-FFF2-40B4-BE49-F238E27FC236}">
                <a16:creationId xmlns:a16="http://schemas.microsoft.com/office/drawing/2014/main" id="{344FC595-AB0D-403F-BEBF-DB966226205A}"/>
              </a:ext>
            </a:extLst>
          </p:cNvPr>
          <p:cNvSpPr/>
          <p:nvPr/>
        </p:nvSpPr>
        <p:spPr>
          <a:xfrm>
            <a:off x="2149475" y="4014788"/>
            <a:ext cx="1208088" cy="6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>
              <a:solidFill>
                <a:srgbClr val="CC0099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C769F325-3AA8-490A-962A-007DDFAF95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4086225"/>
            <a:ext cx="1414462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1FD0DE9C-0DCC-4F8C-BC9D-F80731DD902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3525838"/>
            <a:ext cx="28892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A541B6C-21F6-4F2F-A76D-149F2B85F7C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924175"/>
            <a:ext cx="30543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B1F0F79-CA2A-4DCA-BEA2-BCD5999C4C6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3360738"/>
            <a:ext cx="6032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E66AF89F-4F78-4C8E-8302-C542D7ECF53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3357563"/>
            <a:ext cx="889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8E7EC4D-E243-462B-9790-BA34E4E403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619500"/>
            <a:ext cx="1274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0E8F402-72DF-4CBA-B14A-5758F11F05F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44825"/>
            <a:ext cx="4333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51C5F7F-72FB-4126-B923-618EDE1CD09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997200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639EDEC9-83A8-442C-8C28-56F19B81B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997200"/>
            <a:ext cx="1006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C39C175-2EE1-4D4C-9E77-28D08407CC1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8" y="2708275"/>
            <a:ext cx="6032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DF371E7-1FA5-4065-BC8D-2760C11A757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781300"/>
            <a:ext cx="895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927E2F8-71F4-450B-9D6D-4056F18F143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212975"/>
            <a:ext cx="113982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8C6536D-9512-42E0-A080-37199BD9987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349500"/>
            <a:ext cx="433388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A40375D-CD8B-4D37-B215-1BF6541E436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205038"/>
            <a:ext cx="101758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6EC504-424E-4E30-A892-E5F2A74E77A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205038"/>
            <a:ext cx="1169987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146730-8048-457B-9A4C-76AD78E6C28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05038"/>
            <a:ext cx="169386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31F87C-229C-4E24-BA55-238E850F33C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68413"/>
            <a:ext cx="46704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18EF2C-CE71-42E0-A711-69ED8C985EB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73088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9763CE-27BB-49FF-979F-7D125EC21D2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549275"/>
            <a:ext cx="7318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F935F9-BDBC-48FA-8BEB-6C14019C66C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549275"/>
            <a:ext cx="10668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AF77B2-0968-4DA4-86B0-A2EBC8A804E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49275"/>
            <a:ext cx="23955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C2E21A-F665-4040-9E67-9EF7540C211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549275"/>
            <a:ext cx="289560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919" name="灯片编号占位符 14">
            <a:extLst>
              <a:ext uri="{FF2B5EF4-FFF2-40B4-BE49-F238E27FC236}">
                <a16:creationId xmlns:a16="http://schemas.microsoft.com/office/drawing/2014/main" id="{68C70AC6-ECF2-4675-80FC-09D62E6EB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D786B07-A0B1-42BF-81C3-6ED094775A5D}" type="slidenum">
              <a:rPr lang="zh-CN" altLang="en-US"/>
              <a:pPr/>
              <a:t>76</a:t>
            </a:fld>
            <a:endParaRPr lang="en-US" altLang="zh-CN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389739DD-918E-4EEA-9782-3D63CEC159F6}"/>
              </a:ext>
            </a:extLst>
          </p:cNvPr>
          <p:cNvSpPr/>
          <p:nvPr/>
        </p:nvSpPr>
        <p:spPr>
          <a:xfrm>
            <a:off x="4979988" y="754063"/>
            <a:ext cx="228600" cy="24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C63A71D-BF49-4F78-BE91-DD6BE3DC05F1}"/>
              </a:ext>
            </a:extLst>
          </p:cNvPr>
          <p:cNvSpPr/>
          <p:nvPr/>
        </p:nvSpPr>
        <p:spPr>
          <a:xfrm>
            <a:off x="746125" y="1412875"/>
            <a:ext cx="461963" cy="5889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4488992-2E06-49A1-B970-DAEFD97AC625}"/>
              </a:ext>
            </a:extLst>
          </p:cNvPr>
          <p:cNvSpPr/>
          <p:nvPr/>
        </p:nvSpPr>
        <p:spPr>
          <a:xfrm>
            <a:off x="5045075" y="1279525"/>
            <a:ext cx="463550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2F504126-2BD8-4A51-8BC9-443B776A9A55}"/>
              </a:ext>
            </a:extLst>
          </p:cNvPr>
          <p:cNvSpPr/>
          <p:nvPr/>
        </p:nvSpPr>
        <p:spPr>
          <a:xfrm>
            <a:off x="2511425" y="1255713"/>
            <a:ext cx="1976438" cy="4429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grpSp>
        <p:nvGrpSpPr>
          <p:cNvPr id="3" name="组合 55">
            <a:extLst>
              <a:ext uri="{FF2B5EF4-FFF2-40B4-BE49-F238E27FC236}">
                <a16:creationId xmlns:a16="http://schemas.microsoft.com/office/drawing/2014/main" id="{5F558877-2C78-422C-8C71-45AB33CCF734}"/>
              </a:ext>
            </a:extLst>
          </p:cNvPr>
          <p:cNvGrpSpPr>
            <a:grpSpLocks/>
          </p:cNvGrpSpPr>
          <p:nvPr/>
        </p:nvGrpSpPr>
        <p:grpSpPr bwMode="auto">
          <a:xfrm>
            <a:off x="7451725" y="2586038"/>
            <a:ext cx="1584325" cy="338137"/>
            <a:chOff x="7452320" y="2586164"/>
            <a:chExt cx="1584176" cy="338780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7105B3EA-2E0A-4C32-829B-01F33D32EFFB}"/>
                </a:ext>
              </a:extLst>
            </p:cNvPr>
            <p:cNvCxnSpPr/>
            <p:nvPr/>
          </p:nvCxnSpPr>
          <p:spPr>
            <a:xfrm>
              <a:off x="7452320" y="2924944"/>
              <a:ext cx="1584176" cy="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955" name="对象 54">
              <a:extLst>
                <a:ext uri="{FF2B5EF4-FFF2-40B4-BE49-F238E27FC236}">
                  <a16:creationId xmlns:a16="http://schemas.microsoft.com/office/drawing/2014/main" id="{FFFB4649-81D5-406B-8C3D-D1DF288CC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1163" y="2586164"/>
              <a:ext cx="239713" cy="26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BC33AEA2-CB35-4C09-9E68-CF00EA022A0B}"/>
              </a:ext>
            </a:extLst>
          </p:cNvPr>
          <p:cNvCxnSpPr/>
          <p:nvPr/>
        </p:nvCxnSpPr>
        <p:spPr>
          <a:xfrm flipH="1">
            <a:off x="7232650" y="5445125"/>
            <a:ext cx="808038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42A71D8A-1069-4536-8C76-4821204D0A8E}"/>
              </a:ext>
            </a:extLst>
          </p:cNvPr>
          <p:cNvCxnSpPr/>
          <p:nvPr/>
        </p:nvCxnSpPr>
        <p:spPr>
          <a:xfrm flipH="1">
            <a:off x="7231063" y="5472113"/>
            <a:ext cx="809625" cy="30162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39">
            <a:extLst>
              <a:ext uri="{FF2B5EF4-FFF2-40B4-BE49-F238E27FC236}">
                <a16:creationId xmlns:a16="http://schemas.microsoft.com/office/drawing/2014/main" id="{7D993177-AA2B-4F94-B664-0C59EAEAD336}"/>
              </a:ext>
            </a:extLst>
          </p:cNvPr>
          <p:cNvGrpSpPr>
            <a:grpSpLocks/>
          </p:cNvGrpSpPr>
          <p:nvPr/>
        </p:nvGrpSpPr>
        <p:grpSpPr bwMode="auto">
          <a:xfrm>
            <a:off x="708025" y="5102225"/>
            <a:ext cx="1535113" cy="1431925"/>
            <a:chOff x="707276" y="5102974"/>
            <a:chExt cx="1535113" cy="1431925"/>
          </a:xfrm>
        </p:grpSpPr>
        <p:grpSp>
          <p:nvGrpSpPr>
            <p:cNvPr id="79950" name="组合 30">
              <a:extLst>
                <a:ext uri="{FF2B5EF4-FFF2-40B4-BE49-F238E27FC236}">
                  <a16:creationId xmlns:a16="http://schemas.microsoft.com/office/drawing/2014/main" id="{2F85CC30-43A5-40D3-8108-C47BE0F04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276" y="5102974"/>
              <a:ext cx="1535113" cy="1431925"/>
              <a:chOff x="717550" y="5092700"/>
              <a:chExt cx="1535113" cy="1431925"/>
            </a:xfrm>
          </p:grpSpPr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D3ACB003-82CE-4E7E-AD0D-03F4F42547B0}"/>
                  </a:ext>
                </a:extLst>
              </p:cNvPr>
              <p:cNvSpPr/>
              <p:nvPr/>
            </p:nvSpPr>
            <p:spPr>
              <a:xfrm>
                <a:off x="717550" y="5092700"/>
                <a:ext cx="1535113" cy="14319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79953" name="对象 111">
                <a:extLst>
                  <a:ext uri="{FF2B5EF4-FFF2-40B4-BE49-F238E27FC236}">
                    <a16:creationId xmlns:a16="http://schemas.microsoft.com/office/drawing/2014/main" id="{B62981CE-F1CD-41C9-AA0B-640CC67DE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6200" y="5705475"/>
                <a:ext cx="258763" cy="287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9951" name="对象 112">
              <a:extLst>
                <a:ext uri="{FF2B5EF4-FFF2-40B4-BE49-F238E27FC236}">
                  <a16:creationId xmlns:a16="http://schemas.microsoft.com/office/drawing/2014/main" id="{2FAC1351-0A73-44FD-9AB5-AB9D69E8A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875" y="5859417"/>
              <a:ext cx="315913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556C55DF-EB92-4B63-9BBC-FB5B2FCF6D03}"/>
              </a:ext>
            </a:extLst>
          </p:cNvPr>
          <p:cNvCxnSpPr/>
          <p:nvPr/>
        </p:nvCxnSpPr>
        <p:spPr>
          <a:xfrm flipH="1">
            <a:off x="666750" y="5830888"/>
            <a:ext cx="7731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DD2C6FCB-52BB-4FB9-9115-C5FC3ABEB925}"/>
              </a:ext>
            </a:extLst>
          </p:cNvPr>
          <p:cNvCxnSpPr/>
          <p:nvPr/>
        </p:nvCxnSpPr>
        <p:spPr>
          <a:xfrm>
            <a:off x="1473200" y="5832475"/>
            <a:ext cx="795338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506E3648-A8B5-4362-B83A-B686F4BF38C2}"/>
              </a:ext>
            </a:extLst>
          </p:cNvPr>
          <p:cNvCxnSpPr/>
          <p:nvPr/>
        </p:nvCxnSpPr>
        <p:spPr>
          <a:xfrm flipH="1">
            <a:off x="787400" y="5849938"/>
            <a:ext cx="615950" cy="33655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D0AFF853-1BEF-4E8E-9AE9-A677D6457DDA}"/>
              </a:ext>
            </a:extLst>
          </p:cNvPr>
          <p:cNvCxnSpPr/>
          <p:nvPr/>
        </p:nvCxnSpPr>
        <p:spPr>
          <a:xfrm flipH="1">
            <a:off x="1089025" y="5859463"/>
            <a:ext cx="328613" cy="60483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D6EA03D8-C1CC-43CC-87AC-A508525C8A60}"/>
              </a:ext>
            </a:extLst>
          </p:cNvPr>
          <p:cNvCxnSpPr/>
          <p:nvPr/>
        </p:nvCxnSpPr>
        <p:spPr>
          <a:xfrm flipH="1">
            <a:off x="1414463" y="5868988"/>
            <a:ext cx="19050" cy="655637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967CE453-132F-498C-9573-47EEBC2043C2}"/>
              </a:ext>
            </a:extLst>
          </p:cNvPr>
          <p:cNvCxnSpPr/>
          <p:nvPr/>
        </p:nvCxnSpPr>
        <p:spPr>
          <a:xfrm>
            <a:off x="1465263" y="5867400"/>
            <a:ext cx="404812" cy="5969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D4F2B12C-ABD7-4660-9B4A-B25994EA8B2B}"/>
              </a:ext>
            </a:extLst>
          </p:cNvPr>
          <p:cNvCxnSpPr/>
          <p:nvPr/>
        </p:nvCxnSpPr>
        <p:spPr>
          <a:xfrm>
            <a:off x="1454150" y="5824538"/>
            <a:ext cx="666750" cy="36195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39261D39-4049-47EC-B378-8B7B8ED0AE25}"/>
              </a:ext>
            </a:extLst>
          </p:cNvPr>
          <p:cNvCxnSpPr/>
          <p:nvPr/>
        </p:nvCxnSpPr>
        <p:spPr>
          <a:xfrm flipV="1">
            <a:off x="1433513" y="5092700"/>
            <a:ext cx="9525" cy="69532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58A625D7-653C-42E4-8C7A-47E1DEAC4310}"/>
              </a:ext>
            </a:extLst>
          </p:cNvPr>
          <p:cNvCxnSpPr/>
          <p:nvPr/>
        </p:nvCxnSpPr>
        <p:spPr>
          <a:xfrm flipV="1">
            <a:off x="1443038" y="5175250"/>
            <a:ext cx="427037" cy="60483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55DF03D8-4BA3-42F9-B254-B4DCA0466C3D}"/>
              </a:ext>
            </a:extLst>
          </p:cNvPr>
          <p:cNvCxnSpPr/>
          <p:nvPr/>
        </p:nvCxnSpPr>
        <p:spPr>
          <a:xfrm flipV="1">
            <a:off x="1493838" y="5487988"/>
            <a:ext cx="657225" cy="30321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78E5FE39-E543-4EA3-AB34-6AE7F05FB507}"/>
              </a:ext>
            </a:extLst>
          </p:cNvPr>
          <p:cNvCxnSpPr/>
          <p:nvPr/>
        </p:nvCxnSpPr>
        <p:spPr>
          <a:xfrm flipH="1" flipV="1">
            <a:off x="1054100" y="5175250"/>
            <a:ext cx="363538" cy="65563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3EDE18B3-095C-4B89-9C67-1A3550DD666B}"/>
              </a:ext>
            </a:extLst>
          </p:cNvPr>
          <p:cNvCxnSpPr/>
          <p:nvPr/>
        </p:nvCxnSpPr>
        <p:spPr>
          <a:xfrm flipH="1" flipV="1">
            <a:off x="787400" y="5440363"/>
            <a:ext cx="666750" cy="39211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下箭头 35">
            <a:extLst>
              <a:ext uri="{FF2B5EF4-FFF2-40B4-BE49-F238E27FC236}">
                <a16:creationId xmlns:a16="http://schemas.microsoft.com/office/drawing/2014/main" id="{4C689F4D-EE5D-40CE-9182-11B23F18A8C6}"/>
              </a:ext>
            </a:extLst>
          </p:cNvPr>
          <p:cNvSpPr/>
          <p:nvPr/>
        </p:nvSpPr>
        <p:spPr>
          <a:xfrm>
            <a:off x="7124700" y="4643438"/>
            <a:ext cx="433388" cy="531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D4676C4E-0626-4A01-A52C-23D411A72D91}"/>
              </a:ext>
            </a:extLst>
          </p:cNvPr>
          <p:cNvSpPr/>
          <p:nvPr/>
        </p:nvSpPr>
        <p:spPr>
          <a:xfrm>
            <a:off x="5359400" y="601663"/>
            <a:ext cx="800100" cy="5461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67" name="椭圆 166">
            <a:extLst>
              <a:ext uri="{FF2B5EF4-FFF2-40B4-BE49-F238E27FC236}">
                <a16:creationId xmlns:a16="http://schemas.microsoft.com/office/drawing/2014/main" id="{93826665-1FBF-44FB-B0D4-6C31AEECBCBC}"/>
              </a:ext>
            </a:extLst>
          </p:cNvPr>
          <p:cNvSpPr/>
          <p:nvPr/>
        </p:nvSpPr>
        <p:spPr>
          <a:xfrm>
            <a:off x="6659563" y="622300"/>
            <a:ext cx="801687" cy="5461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0C19A04E-4B52-47BF-9BB1-F9A1EC857ACC}"/>
              </a:ext>
            </a:extLst>
          </p:cNvPr>
          <p:cNvSpPr/>
          <p:nvPr/>
        </p:nvSpPr>
        <p:spPr>
          <a:xfrm>
            <a:off x="1855788" y="3063875"/>
            <a:ext cx="655637" cy="4429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grpSp>
        <p:nvGrpSpPr>
          <p:cNvPr id="16" name="组合 58">
            <a:extLst>
              <a:ext uri="{FF2B5EF4-FFF2-40B4-BE49-F238E27FC236}">
                <a16:creationId xmlns:a16="http://schemas.microsoft.com/office/drawing/2014/main" id="{8F5A98D8-3C53-42D4-9E40-384E22F9C3FD}"/>
              </a:ext>
            </a:extLst>
          </p:cNvPr>
          <p:cNvGrpSpPr>
            <a:grpSpLocks/>
          </p:cNvGrpSpPr>
          <p:nvPr/>
        </p:nvGrpSpPr>
        <p:grpSpPr bwMode="auto">
          <a:xfrm>
            <a:off x="268288" y="3403600"/>
            <a:ext cx="1636712" cy="1339850"/>
            <a:chOff x="267679" y="3404383"/>
            <a:chExt cx="1636724" cy="1339067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73D186E-4ABD-4542-B3B0-14B2CB91E80A}"/>
                </a:ext>
              </a:extLst>
            </p:cNvPr>
            <p:cNvCxnSpPr/>
            <p:nvPr/>
          </p:nvCxnSpPr>
          <p:spPr>
            <a:xfrm>
              <a:off x="278791" y="3429768"/>
              <a:ext cx="0" cy="1313682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F1296A79-6B97-4FD2-829E-426352825AF4}"/>
                </a:ext>
              </a:extLst>
            </p:cNvPr>
            <p:cNvCxnSpPr/>
            <p:nvPr/>
          </p:nvCxnSpPr>
          <p:spPr>
            <a:xfrm flipV="1">
              <a:off x="267679" y="3404383"/>
              <a:ext cx="1636724" cy="26972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2C074E44-04E9-4D1E-9C6D-6A748138FE34}"/>
                </a:ext>
              </a:extLst>
            </p:cNvPr>
            <p:cNvCxnSpPr/>
            <p:nvPr/>
          </p:nvCxnSpPr>
          <p:spPr>
            <a:xfrm>
              <a:off x="272441" y="4733931"/>
              <a:ext cx="392116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7545C8E7-0545-4988-9CA6-07365A91E45F}"/>
                </a:ext>
              </a:extLst>
            </p:cNvPr>
            <p:cNvCxnSpPr/>
            <p:nvPr/>
          </p:nvCxnSpPr>
          <p:spPr>
            <a:xfrm>
              <a:off x="293079" y="3850210"/>
              <a:ext cx="392115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图片 76833">
            <a:hlinkClick r:id="rId48" action="ppaction://hlinkfile"/>
            <a:extLst>
              <a:ext uri="{FF2B5EF4-FFF2-40B4-BE49-F238E27FC236}">
                <a16:creationId xmlns:a16="http://schemas.microsoft.com/office/drawing/2014/main" id="{95F5D69A-6053-47D5-9EC9-CBA500D84A7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-58738"/>
            <a:ext cx="2395538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57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5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5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5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5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5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758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75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5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75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75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5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757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5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75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10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75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75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75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 nodeType="clickPar">
                      <p:stCondLst>
                        <p:cond delay="indefinite"/>
                      </p:stCondLst>
                      <p:childTnLst>
                        <p:par>
                          <p:cTn id="3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75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75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75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 nodeType="clickPar">
                      <p:stCondLst>
                        <p:cond delay="indefinite"/>
                      </p:stCondLst>
                      <p:childTnLst>
                        <p:par>
                          <p:cTn id="3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757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 nodeType="clickPar">
                      <p:stCondLst>
                        <p:cond delay="indefinite"/>
                      </p:stCondLst>
                      <p:childTnLst>
                        <p:par>
                          <p:cTn id="3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75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75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75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75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75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 nodeType="clickPar">
                      <p:stCondLst>
                        <p:cond delay="indefinite"/>
                      </p:stCondLst>
                      <p:childTnLst>
                        <p:par>
                          <p:cTn id="3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75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75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 nodeType="clickPar">
                      <p:stCondLst>
                        <p:cond delay="indefinite"/>
                      </p:stCondLst>
                      <p:childTnLst>
                        <p:par>
                          <p:cTn id="3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1000"/>
                                        <p:tgtEl>
                                          <p:spTgt spid="75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75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75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 nodeType="clickPar">
                      <p:stCondLst>
                        <p:cond delay="indefinite"/>
                      </p:stCondLst>
                      <p:childTnLst>
                        <p:par>
                          <p:cTn id="3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1000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75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75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757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75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75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 nodeType="clickPar">
                      <p:stCondLst>
                        <p:cond delay="indefinite"/>
                      </p:stCondLst>
                      <p:childTnLst>
                        <p:par>
                          <p:cTn id="3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 nodeType="clickPar">
                      <p:stCondLst>
                        <p:cond delay="indefinite"/>
                      </p:stCondLst>
                      <p:childTnLst>
                        <p:par>
                          <p:cTn id="3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 nodeType="clickPar">
                      <p:stCondLst>
                        <p:cond delay="indefinite"/>
                      </p:stCondLst>
                      <p:childTnLst>
                        <p:par>
                          <p:cTn id="3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 nodeType="clickPar">
                      <p:stCondLst>
                        <p:cond delay="indefinite"/>
                      </p:stCondLst>
                      <p:childTnLst>
                        <p:par>
                          <p:cTn id="3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 nodeType="clickPar">
                      <p:stCondLst>
                        <p:cond delay="indefinite"/>
                      </p:stCondLst>
                      <p:childTnLst>
                        <p:par>
                          <p:cTn id="3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 nodeType="clickPar">
                      <p:stCondLst>
                        <p:cond delay="indefinite"/>
                      </p:stCondLst>
                      <p:childTnLst>
                        <p:par>
                          <p:cTn id="3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 nodeType="clickPar">
                      <p:stCondLst>
                        <p:cond delay="indefinite"/>
                      </p:stCondLst>
                      <p:childTnLst>
                        <p:par>
                          <p:cTn id="4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 nodeType="clickPar">
                      <p:stCondLst>
                        <p:cond delay="indefinite"/>
                      </p:stCondLst>
                      <p:childTnLst>
                        <p:par>
                          <p:cTn id="4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 nodeType="clickPar">
                      <p:stCondLst>
                        <p:cond delay="indefinite"/>
                      </p:stCondLst>
                      <p:childTnLst>
                        <p:par>
                          <p:cTn id="4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 nodeType="clickPar">
                      <p:stCondLst>
                        <p:cond delay="indefinite"/>
                      </p:stCondLst>
                      <p:childTnLst>
                        <p:par>
                          <p:cTn id="4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 nodeType="clickPar">
                      <p:stCondLst>
                        <p:cond delay="indefinite"/>
                      </p:stCondLst>
                      <p:childTnLst>
                        <p:par>
                          <p:cTn id="4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 nodeType="clickPar">
                      <p:stCondLst>
                        <p:cond delay="indefinite"/>
                      </p:stCondLst>
                      <p:childTnLst>
                        <p:par>
                          <p:cTn id="4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 nodeType="clickPar">
                      <p:stCondLst>
                        <p:cond delay="indefinite"/>
                      </p:stCondLst>
                      <p:childTnLst>
                        <p:par>
                          <p:cTn id="4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 nodeType="clickPar">
                      <p:stCondLst>
                        <p:cond delay="indefinite"/>
                      </p:stCondLst>
                      <p:childTnLst>
                        <p:par>
                          <p:cTn id="4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 nodeType="clickPar">
                      <p:stCondLst>
                        <p:cond delay="indefinite"/>
                      </p:stCondLst>
                      <p:childTnLst>
                        <p:par>
                          <p:cTn id="4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6" grpId="0" animBg="1"/>
      <p:bldP spid="33" grpId="0" animBg="1"/>
      <p:bldP spid="34" grpId="0" animBg="1"/>
      <p:bldP spid="54" grpId="0" animBg="1"/>
      <p:bldP spid="36" grpId="0" animBg="1"/>
      <p:bldP spid="166" grpId="0" animBg="1"/>
      <p:bldP spid="167" grpId="0" animBg="1"/>
      <p:bldP spid="13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A62C33-5982-424B-8E3E-4DB0BB111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38" y="404813"/>
            <a:ext cx="2535237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1" name="图片 12">
            <a:extLst>
              <a:ext uri="{FF2B5EF4-FFF2-40B4-BE49-F238E27FC236}">
                <a16:creationId xmlns:a16="http://schemas.microsoft.com/office/drawing/2014/main" id="{9FFC5DD5-571B-4556-9906-872605A9F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2781300"/>
            <a:ext cx="260826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3" name="图片 8">
            <a:extLst>
              <a:ext uri="{FF2B5EF4-FFF2-40B4-BE49-F238E27FC236}">
                <a16:creationId xmlns:a16="http://schemas.microsoft.com/office/drawing/2014/main" id="{6359A7C7-52FE-416E-A315-4F35A8AA1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887538"/>
            <a:ext cx="277336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图片 30">
            <a:extLst>
              <a:ext uri="{FF2B5EF4-FFF2-40B4-BE49-F238E27FC236}">
                <a16:creationId xmlns:a16="http://schemas.microsoft.com/office/drawing/2014/main" id="{F8CDC71A-09BA-490C-84F0-2EF5DABFE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5661025"/>
            <a:ext cx="1062037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图片 29">
            <a:extLst>
              <a:ext uri="{FF2B5EF4-FFF2-40B4-BE49-F238E27FC236}">
                <a16:creationId xmlns:a16="http://schemas.microsoft.com/office/drawing/2014/main" id="{FBACB2D5-3B4B-4E1D-BC13-4753B291C2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5661025"/>
            <a:ext cx="1066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图片 28">
            <a:extLst>
              <a:ext uri="{FF2B5EF4-FFF2-40B4-BE49-F238E27FC236}">
                <a16:creationId xmlns:a16="http://schemas.microsoft.com/office/drawing/2014/main" id="{2BF00986-A744-4660-B319-C638F5CE2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5661025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25" name="Picture 8" descr="7">
            <a:extLst>
              <a:ext uri="{FF2B5EF4-FFF2-40B4-BE49-F238E27FC236}">
                <a16:creationId xmlns:a16="http://schemas.microsoft.com/office/drawing/2014/main" id="{A451035F-CEA8-44F6-89EA-4223C8C1966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6"/>
          <a:stretch>
            <a:fillRect/>
          </a:stretch>
        </p:blipFill>
        <p:spPr bwMode="auto">
          <a:xfrm>
            <a:off x="1370013" y="3602038"/>
            <a:ext cx="4675187" cy="14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10" name="图片 27">
            <a:extLst>
              <a:ext uri="{FF2B5EF4-FFF2-40B4-BE49-F238E27FC236}">
                <a16:creationId xmlns:a16="http://schemas.microsoft.com/office/drawing/2014/main" id="{0E399E1C-71BA-4556-9068-6B8D90D4AD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4549775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5" name="图片 23">
            <a:extLst>
              <a:ext uri="{FF2B5EF4-FFF2-40B4-BE49-F238E27FC236}">
                <a16:creationId xmlns:a16="http://schemas.microsoft.com/office/drawing/2014/main" id="{D9C4C035-CBFD-4571-8B15-DC34E2E9E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525838"/>
            <a:ext cx="13970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20">
            <a:extLst>
              <a:ext uri="{FF2B5EF4-FFF2-40B4-BE49-F238E27FC236}">
                <a16:creationId xmlns:a16="http://schemas.microsoft.com/office/drawing/2014/main" id="{AC7101F5-6873-44A7-A614-3886A89F1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8" y="2997200"/>
            <a:ext cx="3111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7" name="图片 19">
            <a:extLst>
              <a:ext uri="{FF2B5EF4-FFF2-40B4-BE49-F238E27FC236}">
                <a16:creationId xmlns:a16="http://schemas.microsoft.com/office/drawing/2014/main" id="{348597FE-FCE2-42B7-A120-8CDF57193B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2949575"/>
            <a:ext cx="69373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8" name="图片 18">
            <a:extLst>
              <a:ext uri="{FF2B5EF4-FFF2-40B4-BE49-F238E27FC236}">
                <a16:creationId xmlns:a16="http://schemas.microsoft.com/office/drawing/2014/main" id="{B7E8B893-4BC5-4B5A-BDBA-A830F2FABF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2757488"/>
            <a:ext cx="1603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9" name="图片 17">
            <a:extLst>
              <a:ext uri="{FF2B5EF4-FFF2-40B4-BE49-F238E27FC236}">
                <a16:creationId xmlns:a16="http://schemas.microsoft.com/office/drawing/2014/main" id="{3DCDBE8B-F23A-4226-9AD5-69C7204869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5" y="2708275"/>
            <a:ext cx="5492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0" name="图片 15">
            <a:extLst>
              <a:ext uri="{FF2B5EF4-FFF2-40B4-BE49-F238E27FC236}">
                <a16:creationId xmlns:a16="http://schemas.microsoft.com/office/drawing/2014/main" id="{4657FF79-EC45-4E11-85D2-92AF2A7A1F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2708275"/>
            <a:ext cx="54768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2" name="图片 10">
            <a:extLst>
              <a:ext uri="{FF2B5EF4-FFF2-40B4-BE49-F238E27FC236}">
                <a16:creationId xmlns:a16="http://schemas.microsoft.com/office/drawing/2014/main" id="{9BD05018-608F-4679-AD3B-8E7F24472A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946275"/>
            <a:ext cx="21812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4" name="图片 7">
            <a:extLst>
              <a:ext uri="{FF2B5EF4-FFF2-40B4-BE49-F238E27FC236}">
                <a16:creationId xmlns:a16="http://schemas.microsoft.com/office/drawing/2014/main" id="{3C61319B-E158-4E0B-8F68-F1A1D02E60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2060575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5" name="图片 6">
            <a:extLst>
              <a:ext uri="{FF2B5EF4-FFF2-40B4-BE49-F238E27FC236}">
                <a16:creationId xmlns:a16="http://schemas.microsoft.com/office/drawing/2014/main" id="{9E6970B3-6DED-40D1-86B1-6ECC77BCBF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1125538"/>
            <a:ext cx="6461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6" name="图片 5">
            <a:extLst>
              <a:ext uri="{FF2B5EF4-FFF2-40B4-BE49-F238E27FC236}">
                <a16:creationId xmlns:a16="http://schemas.microsoft.com/office/drawing/2014/main" id="{F0651B53-7749-4F62-A37B-42F83815FA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052513"/>
            <a:ext cx="27066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7" name="图片 3">
            <a:extLst>
              <a:ext uri="{FF2B5EF4-FFF2-40B4-BE49-F238E27FC236}">
                <a16:creationId xmlns:a16="http://schemas.microsoft.com/office/drawing/2014/main" id="{B0EAF122-2AE0-4D9C-9B37-E7BE3B5D1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74650"/>
            <a:ext cx="112712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8" name="图片 1">
            <a:extLst>
              <a:ext uri="{FF2B5EF4-FFF2-40B4-BE49-F238E27FC236}">
                <a16:creationId xmlns:a16="http://schemas.microsoft.com/office/drawing/2014/main" id="{C3EEFD1F-8E4B-4EA9-855E-4ED0A631A3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430213"/>
            <a:ext cx="28590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18" name="灯片编号占位符 1">
            <a:extLst>
              <a:ext uri="{FF2B5EF4-FFF2-40B4-BE49-F238E27FC236}">
                <a16:creationId xmlns:a16="http://schemas.microsoft.com/office/drawing/2014/main" id="{F8FB31F2-61AF-45AF-AC20-7F9ED214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BD04B36-20A3-4CEE-9570-1EF956DA723E}" type="slidenum">
              <a:rPr lang="zh-CN" altLang="en-US"/>
              <a:pPr/>
              <a:t>77</a:t>
            </a:fld>
            <a:endParaRPr lang="en-US" altLang="zh-CN"/>
          </a:p>
        </p:txBody>
      </p:sp>
      <p:grpSp>
        <p:nvGrpSpPr>
          <p:cNvPr id="3" name="组合 11">
            <a:extLst>
              <a:ext uri="{FF2B5EF4-FFF2-40B4-BE49-F238E27FC236}">
                <a16:creationId xmlns:a16="http://schemas.microsoft.com/office/drawing/2014/main" id="{4BE7E1D9-E970-48E9-BF2E-A5EE36CFB0B1}"/>
              </a:ext>
            </a:extLst>
          </p:cNvPr>
          <p:cNvGrpSpPr>
            <a:grpSpLocks/>
          </p:cNvGrpSpPr>
          <p:nvPr/>
        </p:nvGrpSpPr>
        <p:grpSpPr bwMode="auto">
          <a:xfrm>
            <a:off x="7667625" y="3944938"/>
            <a:ext cx="650875" cy="844550"/>
            <a:chOff x="7668344" y="3944938"/>
            <a:chExt cx="650060" cy="844337"/>
          </a:xfrm>
        </p:grpSpPr>
        <p:pic>
          <p:nvPicPr>
            <p:cNvPr id="80926" name="对象 7">
              <a:extLst>
                <a:ext uri="{FF2B5EF4-FFF2-40B4-BE49-F238E27FC236}">
                  <a16:creationId xmlns:a16="http://schemas.microsoft.com/office/drawing/2014/main" id="{9C42A35D-6F50-4CEA-B19E-FD2A89E9E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4325" y="3944938"/>
              <a:ext cx="384079" cy="32670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曲线连接符 9">
              <a:extLst>
                <a:ext uri="{FF2B5EF4-FFF2-40B4-BE49-F238E27FC236}">
                  <a16:creationId xmlns:a16="http://schemas.microsoft.com/office/drawing/2014/main" id="{19F83F08-AD8F-48F6-A8AD-4B0C96376FC2}"/>
                </a:ext>
              </a:extLst>
            </p:cNvPr>
            <p:cNvCxnSpPr/>
            <p:nvPr/>
          </p:nvCxnSpPr>
          <p:spPr>
            <a:xfrm rot="5400000">
              <a:off x="7597530" y="4342695"/>
              <a:ext cx="517394" cy="375767"/>
            </a:xfrm>
            <a:prstGeom prst="curvedConnector3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椭圆 51">
            <a:extLst>
              <a:ext uri="{FF2B5EF4-FFF2-40B4-BE49-F238E27FC236}">
                <a16:creationId xmlns:a16="http://schemas.microsoft.com/office/drawing/2014/main" id="{C3E15DD1-44EB-4325-861B-48D2FE6BE9BB}"/>
              </a:ext>
            </a:extLst>
          </p:cNvPr>
          <p:cNvSpPr/>
          <p:nvPr/>
        </p:nvSpPr>
        <p:spPr>
          <a:xfrm>
            <a:off x="1736725" y="1289050"/>
            <a:ext cx="800100" cy="4841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AAA0D303-BE6F-499D-9620-D8D8B95C1D85}"/>
              </a:ext>
            </a:extLst>
          </p:cNvPr>
          <p:cNvSpPr/>
          <p:nvPr/>
        </p:nvSpPr>
        <p:spPr>
          <a:xfrm>
            <a:off x="3933825" y="1047750"/>
            <a:ext cx="800100" cy="482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67EBB5E3-B682-405E-83E9-36857A96C962}"/>
              </a:ext>
            </a:extLst>
          </p:cNvPr>
          <p:cNvSpPr/>
          <p:nvPr/>
        </p:nvSpPr>
        <p:spPr>
          <a:xfrm>
            <a:off x="4964113" y="1058863"/>
            <a:ext cx="546100" cy="482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3CA21100-AA3A-4346-84E8-640702B0F617}"/>
              </a:ext>
            </a:extLst>
          </p:cNvPr>
          <p:cNvSpPr/>
          <p:nvPr/>
        </p:nvSpPr>
        <p:spPr>
          <a:xfrm>
            <a:off x="3851275" y="1916113"/>
            <a:ext cx="547688" cy="3603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B9045A23-F7CF-4D23-A32C-D2CA77A70316}"/>
              </a:ext>
            </a:extLst>
          </p:cNvPr>
          <p:cNvSpPr/>
          <p:nvPr/>
        </p:nvSpPr>
        <p:spPr>
          <a:xfrm>
            <a:off x="4964113" y="1920875"/>
            <a:ext cx="800100" cy="3603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66543CC-43A8-4FAB-B92D-34EF013EAF7C}"/>
              </a:ext>
            </a:extLst>
          </p:cNvPr>
          <p:cNvSpPr/>
          <p:nvPr/>
        </p:nvSpPr>
        <p:spPr>
          <a:xfrm>
            <a:off x="4478338" y="2632075"/>
            <a:ext cx="1031875" cy="10128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5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5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5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57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5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5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7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57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5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57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5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57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5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5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5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5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5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5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5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5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5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5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6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60" grpId="0" animBg="1"/>
      <p:bldP spid="62" grpId="0" animBg="1"/>
      <p:bldP spid="65" grpId="0" animBg="1"/>
      <p:bldP spid="6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2">
            <a:extLst>
              <a:ext uri="{FF2B5EF4-FFF2-40B4-BE49-F238E27FC236}">
                <a16:creationId xmlns:a16="http://schemas.microsoft.com/office/drawing/2014/main" id="{046F545E-EDD5-4B0F-A2A8-5FAB4B3F0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678488"/>
            <a:ext cx="60721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图片 9">
            <a:extLst>
              <a:ext uri="{FF2B5EF4-FFF2-40B4-BE49-F238E27FC236}">
                <a16:creationId xmlns:a16="http://schemas.microsoft.com/office/drawing/2014/main" id="{638FB19C-D29E-4EEF-BAF0-F353CA659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3094038"/>
            <a:ext cx="4295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图片 10">
            <a:extLst>
              <a:ext uri="{FF2B5EF4-FFF2-40B4-BE49-F238E27FC236}">
                <a16:creationId xmlns:a16="http://schemas.microsoft.com/office/drawing/2014/main" id="{034C183D-4D88-4FE3-B998-76DAFEF0A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873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图片 11">
            <a:extLst>
              <a:ext uri="{FF2B5EF4-FFF2-40B4-BE49-F238E27FC236}">
                <a16:creationId xmlns:a16="http://schemas.microsoft.com/office/drawing/2014/main" id="{7BE76AAE-7292-42DD-BF2E-EFFEDFC7E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762500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图片 1">
            <a:extLst>
              <a:ext uri="{FF2B5EF4-FFF2-40B4-BE49-F238E27FC236}">
                <a16:creationId xmlns:a16="http://schemas.microsoft.com/office/drawing/2014/main" id="{2FAD077F-9B0A-4C2D-B33A-F7C969B82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476250"/>
            <a:ext cx="2395537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图片 3">
            <a:extLst>
              <a:ext uri="{FF2B5EF4-FFF2-40B4-BE49-F238E27FC236}">
                <a16:creationId xmlns:a16="http://schemas.microsoft.com/office/drawing/2014/main" id="{4CDB82F7-B41C-4874-9061-154BABD4C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425575"/>
            <a:ext cx="43815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图片 6">
            <a:extLst>
              <a:ext uri="{FF2B5EF4-FFF2-40B4-BE49-F238E27FC236}">
                <a16:creationId xmlns:a16="http://schemas.microsoft.com/office/drawing/2014/main" id="{F3C69FC8-1584-4BD0-9CAB-37C9EC080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2301875"/>
            <a:ext cx="42973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灯片编号占位符 1">
            <a:extLst>
              <a:ext uri="{FF2B5EF4-FFF2-40B4-BE49-F238E27FC236}">
                <a16:creationId xmlns:a16="http://schemas.microsoft.com/office/drawing/2014/main" id="{638F0D2C-F63C-463F-8BC8-11772207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4025" y="6453188"/>
            <a:ext cx="2133600" cy="280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60D997-C0EF-45A6-9CB2-A46324072B0A}" type="slidenum">
              <a:rPr lang="en-US" altLang="zh-CN" sz="1200"/>
              <a:pPr/>
              <a:t>78</a:t>
            </a:fld>
            <a:endParaRPr lang="en-US" altLang="zh-CN" sz="1200"/>
          </a:p>
        </p:txBody>
      </p:sp>
      <p:sp>
        <p:nvSpPr>
          <p:cNvPr id="3" name="左弧形箭头 2">
            <a:extLst>
              <a:ext uri="{FF2B5EF4-FFF2-40B4-BE49-F238E27FC236}">
                <a16:creationId xmlns:a16="http://schemas.microsoft.com/office/drawing/2014/main" id="{64A6F767-AAC9-407F-BAFC-A1048B531568}"/>
              </a:ext>
            </a:extLst>
          </p:cNvPr>
          <p:cNvSpPr/>
          <p:nvPr/>
        </p:nvSpPr>
        <p:spPr>
          <a:xfrm>
            <a:off x="539750" y="1700213"/>
            <a:ext cx="1439863" cy="21367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199C9BAE-B513-4827-B1F1-5D65870CBA12}"/>
              </a:ext>
            </a:extLst>
          </p:cNvPr>
          <p:cNvSpPr/>
          <p:nvPr/>
        </p:nvSpPr>
        <p:spPr>
          <a:xfrm>
            <a:off x="3995738" y="2890838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42AB2FDE-3CEB-4E25-BB92-17828253CFD3}"/>
              </a:ext>
            </a:extLst>
          </p:cNvPr>
          <p:cNvSpPr/>
          <p:nvPr/>
        </p:nvSpPr>
        <p:spPr>
          <a:xfrm>
            <a:off x="4017963" y="3683000"/>
            <a:ext cx="482600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511AB7F-C88A-4BF3-9CA9-E2786E721549}"/>
              </a:ext>
            </a:extLst>
          </p:cNvPr>
          <p:cNvSpPr/>
          <p:nvPr/>
        </p:nvSpPr>
        <p:spPr>
          <a:xfrm>
            <a:off x="1547813" y="5689600"/>
            <a:ext cx="5761037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9" grpId="0"/>
      <p:bldP spid="3" grpId="0" animBg="1"/>
      <p:bldP spid="5" grpId="0" animBg="1"/>
      <p:bldP spid="25" grpId="0" animBg="1"/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7F1D7F-C287-4D5B-AAD4-6D6BAA3F8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549275"/>
            <a:ext cx="47180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6" name="图片 2">
            <a:extLst>
              <a:ext uri="{FF2B5EF4-FFF2-40B4-BE49-F238E27FC236}">
                <a16:creationId xmlns:a16="http://schemas.microsoft.com/office/drawing/2014/main" id="{1418CA66-0745-471A-B6D6-F092B2FA6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406525"/>
            <a:ext cx="8601075" cy="576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灯片编号占位符 2">
            <a:extLst>
              <a:ext uri="{FF2B5EF4-FFF2-40B4-BE49-F238E27FC236}">
                <a16:creationId xmlns:a16="http://schemas.microsoft.com/office/drawing/2014/main" id="{769586A8-AA44-4148-9F7D-6F7C01A7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19C20E3-6766-4A3F-AF91-FAA69C657CDD}" type="slidenum">
              <a:rPr lang="zh-CN" altLang="en-US"/>
              <a:pPr/>
              <a:t>79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5">
            <a:extLst>
              <a:ext uri="{FF2B5EF4-FFF2-40B4-BE49-F238E27FC236}">
                <a16:creationId xmlns:a16="http://schemas.microsoft.com/office/drawing/2014/main" id="{A52CF84D-221A-4173-A180-3EEBFE0E5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3933825"/>
            <a:ext cx="2644775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19">
            <a:extLst>
              <a:ext uri="{FF2B5EF4-FFF2-40B4-BE49-F238E27FC236}">
                <a16:creationId xmlns:a16="http://schemas.microsoft.com/office/drawing/2014/main" id="{B019559F-1331-4E0D-B7E0-5217D0CCC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4808538"/>
            <a:ext cx="34067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片 20">
            <a:extLst>
              <a:ext uri="{FF2B5EF4-FFF2-40B4-BE49-F238E27FC236}">
                <a16:creationId xmlns:a16="http://schemas.microsoft.com/office/drawing/2014/main" id="{CFD35A3A-E61D-4D9C-94CB-D19FCC0DE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4818063"/>
            <a:ext cx="1858962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图片 21">
            <a:extLst>
              <a:ext uri="{FF2B5EF4-FFF2-40B4-BE49-F238E27FC236}">
                <a16:creationId xmlns:a16="http://schemas.microsoft.com/office/drawing/2014/main" id="{AA5C4042-FE35-4A3E-A2F1-33C105ADE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5584825"/>
            <a:ext cx="34067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图片 22">
            <a:extLst>
              <a:ext uri="{FF2B5EF4-FFF2-40B4-BE49-F238E27FC236}">
                <a16:creationId xmlns:a16="http://schemas.microsoft.com/office/drawing/2014/main" id="{4929A8B8-9AA2-4547-8BDC-5317C3983E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5516563"/>
            <a:ext cx="3741738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图片 14">
            <a:extLst>
              <a:ext uri="{FF2B5EF4-FFF2-40B4-BE49-F238E27FC236}">
                <a16:creationId xmlns:a16="http://schemas.microsoft.com/office/drawing/2014/main" id="{CBA148E8-2378-4424-B0CB-97812214DD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8" y="2233613"/>
            <a:ext cx="36814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图片 11">
            <a:extLst>
              <a:ext uri="{FF2B5EF4-FFF2-40B4-BE49-F238E27FC236}">
                <a16:creationId xmlns:a16="http://schemas.microsoft.com/office/drawing/2014/main" id="{C5145F13-5D82-4A4D-A349-1125E3191F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82925"/>
            <a:ext cx="950913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图片 10">
            <a:extLst>
              <a:ext uri="{FF2B5EF4-FFF2-40B4-BE49-F238E27FC236}">
                <a16:creationId xmlns:a16="http://schemas.microsoft.com/office/drawing/2014/main" id="{2D6C48D2-7A05-4AE0-A6D0-8FFDA381FE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079750"/>
            <a:ext cx="30718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图片 13">
            <a:extLst>
              <a:ext uri="{FF2B5EF4-FFF2-40B4-BE49-F238E27FC236}">
                <a16:creationId xmlns:a16="http://schemas.microsoft.com/office/drawing/2014/main" id="{131D1E43-CD79-4D9B-8895-E769D04CE9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914775"/>
            <a:ext cx="30781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图片 8">
            <a:extLst>
              <a:ext uri="{FF2B5EF4-FFF2-40B4-BE49-F238E27FC236}">
                <a16:creationId xmlns:a16="http://schemas.microsoft.com/office/drawing/2014/main" id="{2A30D89C-3056-4EB4-9360-F32E7BEA6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201863"/>
            <a:ext cx="241458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图片 4">
            <a:extLst>
              <a:ext uri="{FF2B5EF4-FFF2-40B4-BE49-F238E27FC236}">
                <a16:creationId xmlns:a16="http://schemas.microsoft.com/office/drawing/2014/main" id="{642480BB-A4EE-4A0A-915D-2A6EB05B6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355725"/>
            <a:ext cx="17430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图片 6">
            <a:extLst>
              <a:ext uri="{FF2B5EF4-FFF2-40B4-BE49-F238E27FC236}">
                <a16:creationId xmlns:a16="http://schemas.microsoft.com/office/drawing/2014/main" id="{70DFF53B-0018-4B40-81A7-77B8FC6C94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1366838"/>
            <a:ext cx="29686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图片 2">
            <a:extLst>
              <a:ext uri="{FF2B5EF4-FFF2-40B4-BE49-F238E27FC236}">
                <a16:creationId xmlns:a16="http://schemas.microsoft.com/office/drawing/2014/main" id="{F682A96D-DB9D-4FC6-82CE-3387E73CA9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447675"/>
            <a:ext cx="5078413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图7">
            <a:extLst>
              <a:ext uri="{FF2B5EF4-FFF2-40B4-BE49-F238E27FC236}">
                <a16:creationId xmlns:a16="http://schemas.microsoft.com/office/drawing/2014/main" id="{12439775-BE95-4BB0-815F-87F84B40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8"/>
          <a:stretch>
            <a:fillRect/>
          </a:stretch>
        </p:blipFill>
        <p:spPr bwMode="auto">
          <a:xfrm>
            <a:off x="6692900" y="925513"/>
            <a:ext cx="17399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 descr="图7">
            <a:extLst>
              <a:ext uri="{FF2B5EF4-FFF2-40B4-BE49-F238E27FC236}">
                <a16:creationId xmlns:a16="http://schemas.microsoft.com/office/drawing/2014/main" id="{1FA2A0C3-4C74-4393-9D07-F50E255FC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5"/>
          <a:stretch>
            <a:fillRect/>
          </a:stretch>
        </p:blipFill>
        <p:spPr bwMode="auto">
          <a:xfrm>
            <a:off x="6648450" y="3560763"/>
            <a:ext cx="1979613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7" name="灯片编号占位符 1">
            <a:extLst>
              <a:ext uri="{FF2B5EF4-FFF2-40B4-BE49-F238E27FC236}">
                <a16:creationId xmlns:a16="http://schemas.microsoft.com/office/drawing/2014/main" id="{8E7FD68B-6DC8-4487-B3F6-4E851398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19ED023-EEDB-47C6-A9D5-271182181708}" type="slidenum">
              <a:rPr lang="zh-CN" altLang="en-US" sz="1200"/>
              <a:pPr/>
              <a:t>8</a:t>
            </a:fld>
            <a:endParaRPr lang="en-US" altLang="zh-CN" sz="1200"/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C4B734AD-1728-4D13-A82C-98EABDB0EEBA}"/>
              </a:ext>
            </a:extLst>
          </p:cNvPr>
          <p:cNvGrpSpPr>
            <a:grpSpLocks/>
          </p:cNvGrpSpPr>
          <p:nvPr/>
        </p:nvGrpSpPr>
        <p:grpSpPr bwMode="auto">
          <a:xfrm>
            <a:off x="7751763" y="1766888"/>
            <a:ext cx="508000" cy="276225"/>
            <a:chOff x="7751507" y="1766888"/>
            <a:chExt cx="508256" cy="276225"/>
          </a:xfrm>
        </p:grpSpPr>
        <p:pic>
          <p:nvPicPr>
            <p:cNvPr id="10267" name="对象 5">
              <a:extLst>
                <a:ext uri="{FF2B5EF4-FFF2-40B4-BE49-F238E27FC236}">
                  <a16:creationId xmlns:a16="http://schemas.microsoft.com/office/drawing/2014/main" id="{FC8AF2C7-A6A3-4C85-99B4-31B42C32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507" y="1820918"/>
              <a:ext cx="197538" cy="213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8" name="对象 4">
              <a:extLst>
                <a:ext uri="{FF2B5EF4-FFF2-40B4-BE49-F238E27FC236}">
                  <a16:creationId xmlns:a16="http://schemas.microsoft.com/office/drawing/2014/main" id="{BD023454-6D10-41AF-84E8-1B79C55BC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238" y="176688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FA86289-56BE-4809-A265-7F3597F46EF9}"/>
              </a:ext>
            </a:extLst>
          </p:cNvPr>
          <p:cNvCxnSpPr/>
          <p:nvPr/>
        </p:nvCxnSpPr>
        <p:spPr>
          <a:xfrm>
            <a:off x="7861300" y="1966913"/>
            <a:ext cx="49213" cy="238125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8">
            <a:extLst>
              <a:ext uri="{FF2B5EF4-FFF2-40B4-BE49-F238E27FC236}">
                <a16:creationId xmlns:a16="http://schemas.microsoft.com/office/drawing/2014/main" id="{8378E085-B459-4617-92E0-4642D619DF76}"/>
              </a:ext>
            </a:extLst>
          </p:cNvPr>
          <p:cNvGrpSpPr>
            <a:grpSpLocks/>
          </p:cNvGrpSpPr>
          <p:nvPr/>
        </p:nvGrpSpPr>
        <p:grpSpPr bwMode="auto">
          <a:xfrm>
            <a:off x="7812088" y="4256088"/>
            <a:ext cx="479425" cy="276225"/>
            <a:chOff x="7812360" y="4255473"/>
            <a:chExt cx="479549" cy="276225"/>
          </a:xfrm>
        </p:grpSpPr>
        <p:pic>
          <p:nvPicPr>
            <p:cNvPr id="10265" name="对象 10">
              <a:extLst>
                <a:ext uri="{FF2B5EF4-FFF2-40B4-BE49-F238E27FC236}">
                  <a16:creationId xmlns:a16="http://schemas.microsoft.com/office/drawing/2014/main" id="{87E94558-45B7-4B7E-947B-E5FF1585B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4309448"/>
              <a:ext cx="196850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6" name="对象 11">
              <a:extLst>
                <a:ext uri="{FF2B5EF4-FFF2-40B4-BE49-F238E27FC236}">
                  <a16:creationId xmlns:a16="http://schemas.microsoft.com/office/drawing/2014/main" id="{6DBBC970-37F0-490D-8DB3-5246B9B06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4255473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下箭头 12">
            <a:extLst>
              <a:ext uri="{FF2B5EF4-FFF2-40B4-BE49-F238E27FC236}">
                <a16:creationId xmlns:a16="http://schemas.microsoft.com/office/drawing/2014/main" id="{D4903274-40C4-4F1F-803D-1EBA2DC22DA5}"/>
              </a:ext>
            </a:extLst>
          </p:cNvPr>
          <p:cNvSpPr/>
          <p:nvPr/>
        </p:nvSpPr>
        <p:spPr>
          <a:xfrm>
            <a:off x="6770688" y="2970213"/>
            <a:ext cx="935037" cy="863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俯视图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6EAE958-4E4A-4CBC-84D6-6322D0ECC909}"/>
              </a:ext>
            </a:extLst>
          </p:cNvPr>
          <p:cNvSpPr/>
          <p:nvPr/>
        </p:nvSpPr>
        <p:spPr>
          <a:xfrm>
            <a:off x="7486650" y="4594225"/>
            <a:ext cx="420688" cy="2301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A58BA51-7BBB-4A1A-8DF1-27EB8B5CE47F}"/>
              </a:ext>
            </a:extLst>
          </p:cNvPr>
          <p:cNvSpPr/>
          <p:nvPr/>
        </p:nvSpPr>
        <p:spPr>
          <a:xfrm>
            <a:off x="3321050" y="3759200"/>
            <a:ext cx="3049588" cy="8937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例子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A31BB4F-E99A-4F78-B25B-1D864FBCAD01}"/>
              </a:ext>
            </a:extLst>
          </p:cNvPr>
          <p:cNvSpPr/>
          <p:nvPr/>
        </p:nvSpPr>
        <p:spPr>
          <a:xfrm>
            <a:off x="3538538" y="5414963"/>
            <a:ext cx="4489450" cy="8937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6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例子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2" grpId="0" animBg="1"/>
      <p:bldP spid="43" grpId="0" animBg="1"/>
      <p:bldP spid="4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图片 2">
            <a:extLst>
              <a:ext uri="{FF2B5EF4-FFF2-40B4-BE49-F238E27FC236}">
                <a16:creationId xmlns:a16="http://schemas.microsoft.com/office/drawing/2014/main" id="{151A7EF8-C8C7-43C3-BE44-C8E5AFCD4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692150"/>
            <a:ext cx="7673975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灯片编号占位符 2">
            <a:extLst>
              <a:ext uri="{FF2B5EF4-FFF2-40B4-BE49-F238E27FC236}">
                <a16:creationId xmlns:a16="http://schemas.microsoft.com/office/drawing/2014/main" id="{3C2F3EE1-ADB1-416F-8B0D-CB2718C2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5930D10-6DD0-4A7B-9002-81442CBF34E4}" type="slidenum">
              <a:rPr lang="zh-CN" altLang="en-US"/>
              <a:pPr/>
              <a:t>80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5">
            <a:extLst>
              <a:ext uri="{FF2B5EF4-FFF2-40B4-BE49-F238E27FC236}">
                <a16:creationId xmlns:a16="http://schemas.microsoft.com/office/drawing/2014/main" id="{4E3C68DD-09D9-4C13-84EB-1A6723AEA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13" y="4678363"/>
            <a:ext cx="24796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16">
            <a:extLst>
              <a:ext uri="{FF2B5EF4-FFF2-40B4-BE49-F238E27FC236}">
                <a16:creationId xmlns:a16="http://schemas.microsoft.com/office/drawing/2014/main" id="{E92E2006-5C23-414D-B158-FB28F61BF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4419600"/>
            <a:ext cx="12303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图片 11">
            <a:extLst>
              <a:ext uri="{FF2B5EF4-FFF2-40B4-BE49-F238E27FC236}">
                <a16:creationId xmlns:a16="http://schemas.microsoft.com/office/drawing/2014/main" id="{714C81E9-F26B-4500-BBD6-07BDB5648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387725"/>
            <a:ext cx="13414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12">
            <a:extLst>
              <a:ext uri="{FF2B5EF4-FFF2-40B4-BE49-F238E27FC236}">
                <a16:creationId xmlns:a16="http://schemas.microsoft.com/office/drawing/2014/main" id="{3A226044-BF15-4EC7-87A8-278171CF3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3429000"/>
            <a:ext cx="43037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图片 13">
            <a:extLst>
              <a:ext uri="{FF2B5EF4-FFF2-40B4-BE49-F238E27FC236}">
                <a16:creationId xmlns:a16="http://schemas.microsoft.com/office/drawing/2014/main" id="{7874284E-204C-4586-BA1A-6A88C430D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4102100"/>
            <a:ext cx="2060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图片 14">
            <a:extLst>
              <a:ext uri="{FF2B5EF4-FFF2-40B4-BE49-F238E27FC236}">
                <a16:creationId xmlns:a16="http://schemas.microsoft.com/office/drawing/2014/main" id="{07859DE0-06B9-4633-A34A-E5395D0BD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5297488"/>
            <a:ext cx="18954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图片 10">
            <a:extLst>
              <a:ext uri="{FF2B5EF4-FFF2-40B4-BE49-F238E27FC236}">
                <a16:creationId xmlns:a16="http://schemas.microsoft.com/office/drawing/2014/main" id="{96032BD2-433C-4ECB-A7CC-FE3C85C7E8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440113"/>
            <a:ext cx="106680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图片 7">
            <a:extLst>
              <a:ext uri="{FF2B5EF4-FFF2-40B4-BE49-F238E27FC236}">
                <a16:creationId xmlns:a16="http://schemas.microsoft.com/office/drawing/2014/main" id="{23A61DCD-9331-48A0-8528-B3332082E1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1279525"/>
            <a:ext cx="14747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图片 6">
            <a:extLst>
              <a:ext uri="{FF2B5EF4-FFF2-40B4-BE49-F238E27FC236}">
                <a16:creationId xmlns:a16="http://schemas.microsoft.com/office/drawing/2014/main" id="{C3B3C860-5D2F-4516-98F3-BAFF57ABBF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268413"/>
            <a:ext cx="125571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图片 4">
            <a:extLst>
              <a:ext uri="{FF2B5EF4-FFF2-40B4-BE49-F238E27FC236}">
                <a16:creationId xmlns:a16="http://schemas.microsoft.com/office/drawing/2014/main" id="{2F4875F8-A1A2-4D62-B458-2B6D0635D1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476250"/>
            <a:ext cx="30670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图片 5">
            <a:extLst>
              <a:ext uri="{FF2B5EF4-FFF2-40B4-BE49-F238E27FC236}">
                <a16:creationId xmlns:a16="http://schemas.microsoft.com/office/drawing/2014/main" id="{E7885E69-F1C1-40C6-A010-0C49EFF8DF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68413"/>
            <a:ext cx="338931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7" name="Rectangle 2">
            <a:extLst>
              <a:ext uri="{FF2B5EF4-FFF2-40B4-BE49-F238E27FC236}">
                <a16:creationId xmlns:a16="http://schemas.microsoft.com/office/drawing/2014/main" id="{126B937E-B206-48AD-BAC0-5D26D078D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8" name="Rectangle 4">
            <a:extLst>
              <a:ext uri="{FF2B5EF4-FFF2-40B4-BE49-F238E27FC236}">
                <a16:creationId xmlns:a16="http://schemas.microsoft.com/office/drawing/2014/main" id="{E22C7696-02EA-4EB8-A6D2-21511FB4A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9" name="Rectangle 6">
            <a:extLst>
              <a:ext uri="{FF2B5EF4-FFF2-40B4-BE49-F238E27FC236}">
                <a16:creationId xmlns:a16="http://schemas.microsoft.com/office/drawing/2014/main" id="{267AE2F0-D626-4FB1-BD7D-A7C7134EB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0" name="Rectangle 13">
            <a:extLst>
              <a:ext uri="{FF2B5EF4-FFF2-40B4-BE49-F238E27FC236}">
                <a16:creationId xmlns:a16="http://schemas.microsoft.com/office/drawing/2014/main" id="{5D8FE62B-15A2-44E2-9B38-7D5117AB4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1" name="Rectangle 15">
            <a:extLst>
              <a:ext uri="{FF2B5EF4-FFF2-40B4-BE49-F238E27FC236}">
                <a16:creationId xmlns:a16="http://schemas.microsoft.com/office/drawing/2014/main" id="{A58F7B05-9139-4280-9E31-9F273C9C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2" name="灯片编号占位符 5">
            <a:extLst>
              <a:ext uri="{FF2B5EF4-FFF2-40B4-BE49-F238E27FC236}">
                <a16:creationId xmlns:a16="http://schemas.microsoft.com/office/drawing/2014/main" id="{4BDCC170-8ADA-4304-BE05-3578A49C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7581F92-7FCF-4193-A576-B23D39A38C6F}" type="slidenum">
              <a:rPr lang="zh-CN" altLang="en-US" sz="1200"/>
              <a:pPr/>
              <a:t>9</a:t>
            </a:fld>
            <a:endParaRPr lang="en-US" altLang="zh-CN" sz="1200"/>
          </a:p>
        </p:txBody>
      </p:sp>
      <p:pic>
        <p:nvPicPr>
          <p:cNvPr id="20501" name="Picture 21">
            <a:extLst>
              <a:ext uri="{FF2B5EF4-FFF2-40B4-BE49-F238E27FC236}">
                <a16:creationId xmlns:a16="http://schemas.microsoft.com/office/drawing/2014/main" id="{0FF9AD68-FD5C-4E2F-850C-8FE68FD58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52625"/>
            <a:ext cx="12192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2" name="Picture 22">
            <a:extLst>
              <a:ext uri="{FF2B5EF4-FFF2-40B4-BE49-F238E27FC236}">
                <a16:creationId xmlns:a16="http://schemas.microsoft.com/office/drawing/2014/main" id="{9CCC3283-F068-48DD-85A0-04E29D301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030413"/>
            <a:ext cx="114300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3" name="Picture 23">
            <a:extLst>
              <a:ext uri="{FF2B5EF4-FFF2-40B4-BE49-F238E27FC236}">
                <a16:creationId xmlns:a16="http://schemas.microsoft.com/office/drawing/2014/main" id="{D02F2BFF-D963-4CC9-83AC-DA5200D2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720975"/>
            <a:ext cx="1154113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4" name="Picture 24">
            <a:extLst>
              <a:ext uri="{FF2B5EF4-FFF2-40B4-BE49-F238E27FC236}">
                <a16:creationId xmlns:a16="http://schemas.microsoft.com/office/drawing/2014/main" id="{0898770B-B017-449A-B7A7-9E361F6D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8" y="2708275"/>
            <a:ext cx="1893887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CC33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FF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10942</TotalTime>
  <Pages>0</Pages>
  <Words>125</Words>
  <Characters>0</Characters>
  <Application>Microsoft Office PowerPoint</Application>
  <DocSecurity>0</DocSecurity>
  <PresentationFormat>全屏显示(4:3)</PresentationFormat>
  <Lines>0</Lines>
  <Paragraphs>113</Paragraphs>
  <Slides>80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8" baseType="lpstr">
      <vt:lpstr>Arial</vt:lpstr>
      <vt:lpstr>宋体</vt:lpstr>
      <vt:lpstr>Calibri</vt:lpstr>
      <vt:lpstr>华文行楷</vt:lpstr>
      <vt:lpstr>Times New Roman</vt:lpstr>
      <vt:lpstr>黑体</vt:lpstr>
      <vt:lpstr>Cambria Math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jlu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hzzhang</dc:creator>
  <cp:lastModifiedBy>张伯望</cp:lastModifiedBy>
  <cp:revision>1250</cp:revision>
  <cp:lastPrinted>1899-12-30T00:00:00Z</cp:lastPrinted>
  <dcterms:created xsi:type="dcterms:W3CDTF">2004-02-08T01:22:10Z</dcterms:created>
  <dcterms:modified xsi:type="dcterms:W3CDTF">2017-09-07T11:29:55Z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2052-6.3.0.1705</vt:lpwstr>
  </property>
  <property fmtid="{D5CDD505-2E9C-101B-9397-08002B2CF9AE}" pid="3" name="NXTAG2">
    <vt:lpwstr>000800f2850000000000010262a00207f7000400038000</vt:lpwstr>
  </property>
</Properties>
</file>